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B00663-B278-468D-ABAE-8B61B7497103}" v="23" dt="2025-07-04T01:23:06.7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605"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 Blunden" userId="4ec35ad34f24b0d7" providerId="LiveId" clId="{21B00663-B278-468D-ABAE-8B61B7497103}"/>
    <pc:docChg chg="custSel addSld delSld modSld">
      <pc:chgData name="Greg Blunden" userId="4ec35ad34f24b0d7" providerId="LiveId" clId="{21B00663-B278-468D-ABAE-8B61B7497103}" dt="2025-07-04T01:23:06.773" v="413"/>
      <pc:docMkLst>
        <pc:docMk/>
      </pc:docMkLst>
      <pc:sldChg chg="modSp mod">
        <pc:chgData name="Greg Blunden" userId="4ec35ad34f24b0d7" providerId="LiveId" clId="{21B00663-B278-468D-ABAE-8B61B7497103}" dt="2025-07-01T03:23:03.971" v="308" actId="14100"/>
        <pc:sldMkLst>
          <pc:docMk/>
          <pc:sldMk cId="3243299974" sldId="256"/>
        </pc:sldMkLst>
        <pc:picChg chg="mod">
          <ac:chgData name="Greg Blunden" userId="4ec35ad34f24b0d7" providerId="LiveId" clId="{21B00663-B278-468D-ABAE-8B61B7497103}" dt="2025-07-01T03:23:03.971" v="308" actId="14100"/>
          <ac:picMkLst>
            <pc:docMk/>
            <pc:sldMk cId="3243299974" sldId="256"/>
            <ac:picMk id="4" creationId="{852C0642-2CD2-4D23-C50C-D2FBCA2E401B}"/>
          </ac:picMkLst>
        </pc:picChg>
      </pc:sldChg>
      <pc:sldChg chg="addSp delSp modSp new mod">
        <pc:chgData name="Greg Blunden" userId="4ec35ad34f24b0d7" providerId="LiveId" clId="{21B00663-B278-468D-ABAE-8B61B7497103}" dt="2025-06-30T23:59:41.246" v="29" actId="1076"/>
        <pc:sldMkLst>
          <pc:docMk/>
          <pc:sldMk cId="80121278" sldId="257"/>
        </pc:sldMkLst>
        <pc:spChg chg="add mod">
          <ac:chgData name="Greg Blunden" userId="4ec35ad34f24b0d7" providerId="LiveId" clId="{21B00663-B278-468D-ABAE-8B61B7497103}" dt="2025-06-30T02:31:08.356" v="15" actId="20577"/>
          <ac:spMkLst>
            <pc:docMk/>
            <pc:sldMk cId="80121278" sldId="257"/>
            <ac:spMk id="3" creationId="{DAA2E71B-FBD8-E3B3-40B9-9146D8358BDD}"/>
          </ac:spMkLst>
        </pc:spChg>
        <pc:spChg chg="add mod">
          <ac:chgData name="Greg Blunden" userId="4ec35ad34f24b0d7" providerId="LiveId" clId="{21B00663-B278-468D-ABAE-8B61B7497103}" dt="2025-06-30T23:59:41.246" v="29" actId="1076"/>
          <ac:spMkLst>
            <pc:docMk/>
            <pc:sldMk cId="80121278" sldId="257"/>
            <ac:spMk id="6" creationId="{ED8219B1-AA56-A1D5-65D7-620349578BE5}"/>
          </ac:spMkLst>
        </pc:spChg>
      </pc:sldChg>
      <pc:sldChg chg="addSp modSp new mod modAnim">
        <pc:chgData name="Greg Blunden" userId="4ec35ad34f24b0d7" providerId="LiveId" clId="{21B00663-B278-468D-ABAE-8B61B7497103}" dt="2025-07-04T01:22:30.209" v="408"/>
        <pc:sldMkLst>
          <pc:docMk/>
          <pc:sldMk cId="2799983241" sldId="258"/>
        </pc:sldMkLst>
        <pc:spChg chg="add mod">
          <ac:chgData name="Greg Blunden" userId="4ec35ad34f24b0d7" providerId="LiveId" clId="{21B00663-B278-468D-ABAE-8B61B7497103}" dt="2025-07-03T01:09:56.425" v="402" actId="1076"/>
          <ac:spMkLst>
            <pc:docMk/>
            <pc:sldMk cId="2799983241" sldId="258"/>
            <ac:spMk id="3" creationId="{EB0D4527-B9E7-8E79-4F42-BB7411CD0EB4}"/>
          </ac:spMkLst>
        </pc:spChg>
        <pc:spChg chg="add mod">
          <ac:chgData name="Greg Blunden" userId="4ec35ad34f24b0d7" providerId="LiveId" clId="{21B00663-B278-468D-ABAE-8B61B7497103}" dt="2025-07-03T01:10:08.609" v="404" actId="404"/>
          <ac:spMkLst>
            <pc:docMk/>
            <pc:sldMk cId="2799983241" sldId="258"/>
            <ac:spMk id="5" creationId="{B041F63A-F8B3-9B3C-00C5-2892DED1CFE6}"/>
          </ac:spMkLst>
        </pc:spChg>
        <pc:spChg chg="add mod">
          <ac:chgData name="Greg Blunden" userId="4ec35ad34f24b0d7" providerId="LiveId" clId="{21B00663-B278-468D-ABAE-8B61B7497103}" dt="2025-07-04T01:21:35.909" v="405" actId="207"/>
          <ac:spMkLst>
            <pc:docMk/>
            <pc:sldMk cId="2799983241" sldId="258"/>
            <ac:spMk id="7" creationId="{8B866476-3A2D-962A-388E-C11DCE597274}"/>
          </ac:spMkLst>
        </pc:spChg>
      </pc:sldChg>
      <pc:sldChg chg="addSp delSp modSp new mod delAnim modAnim">
        <pc:chgData name="Greg Blunden" userId="4ec35ad34f24b0d7" providerId="LiveId" clId="{21B00663-B278-468D-ABAE-8B61B7497103}" dt="2025-07-04T01:22:48.353" v="410"/>
        <pc:sldMkLst>
          <pc:docMk/>
          <pc:sldMk cId="2263533305" sldId="259"/>
        </pc:sldMkLst>
        <pc:spChg chg="add mod">
          <ac:chgData name="Greg Blunden" userId="4ec35ad34f24b0d7" providerId="LiveId" clId="{21B00663-B278-468D-ABAE-8B61B7497103}" dt="2025-07-01T03:40:52.072" v="386" actId="1076"/>
          <ac:spMkLst>
            <pc:docMk/>
            <pc:sldMk cId="2263533305" sldId="259"/>
            <ac:spMk id="3" creationId="{F48336F3-2BD0-FA1A-890F-CC8415CC5475}"/>
          </ac:spMkLst>
        </pc:spChg>
        <pc:spChg chg="add mod">
          <ac:chgData name="Greg Blunden" userId="4ec35ad34f24b0d7" providerId="LiveId" clId="{21B00663-B278-468D-ABAE-8B61B7497103}" dt="2025-07-01T03:40:57.432" v="387" actId="1076"/>
          <ac:spMkLst>
            <pc:docMk/>
            <pc:sldMk cId="2263533305" sldId="259"/>
            <ac:spMk id="5" creationId="{6F8ABB59-CD4E-C733-289D-E5BA2C5CB99B}"/>
          </ac:spMkLst>
        </pc:spChg>
        <pc:spChg chg="add mod">
          <ac:chgData name="Greg Blunden" userId="4ec35ad34f24b0d7" providerId="LiveId" clId="{21B00663-B278-468D-ABAE-8B61B7497103}" dt="2025-07-01T03:40:18.076" v="382" actId="1076"/>
          <ac:spMkLst>
            <pc:docMk/>
            <pc:sldMk cId="2263533305" sldId="259"/>
            <ac:spMk id="10" creationId="{DABF29B6-312A-2CB4-506A-3A47450651B8}"/>
          </ac:spMkLst>
        </pc:spChg>
      </pc:sldChg>
      <pc:sldChg chg="addSp modSp new mod modAnim">
        <pc:chgData name="Greg Blunden" userId="4ec35ad34f24b0d7" providerId="LiveId" clId="{21B00663-B278-468D-ABAE-8B61B7497103}" dt="2025-07-04T01:23:06.773" v="413"/>
        <pc:sldMkLst>
          <pc:docMk/>
          <pc:sldMk cId="3944467334" sldId="260"/>
        </pc:sldMkLst>
        <pc:spChg chg="add mod">
          <ac:chgData name="Greg Blunden" userId="4ec35ad34f24b0d7" providerId="LiveId" clId="{21B00663-B278-468D-ABAE-8B61B7497103}" dt="2025-07-01T03:37:49.187" v="314" actId="1076"/>
          <ac:spMkLst>
            <pc:docMk/>
            <pc:sldMk cId="3944467334" sldId="260"/>
            <ac:spMk id="3" creationId="{D349A1B6-2320-0CEE-B509-B70F4FA835E2}"/>
          </ac:spMkLst>
        </pc:spChg>
        <pc:spChg chg="add mod">
          <ac:chgData name="Greg Blunden" userId="4ec35ad34f24b0d7" providerId="LiveId" clId="{21B00663-B278-468D-ABAE-8B61B7497103}" dt="2025-07-01T03:37:58.440" v="322" actId="1036"/>
          <ac:spMkLst>
            <pc:docMk/>
            <pc:sldMk cId="3944467334" sldId="260"/>
            <ac:spMk id="7" creationId="{A758DAC7-E8C8-2B59-D3E3-55054F45E9A5}"/>
          </ac:spMkLst>
        </pc:spChg>
      </pc:sldChg>
      <pc:sldChg chg="addSp modSp new mod modAnim">
        <pc:chgData name="Greg Blunden" userId="4ec35ad34f24b0d7" providerId="LiveId" clId="{21B00663-B278-468D-ABAE-8B61B7497103}" dt="2025-07-01T03:20:30.161" v="299"/>
        <pc:sldMkLst>
          <pc:docMk/>
          <pc:sldMk cId="2915559075" sldId="261"/>
        </pc:sldMkLst>
        <pc:spChg chg="add mod">
          <ac:chgData name="Greg Blunden" userId="4ec35ad34f24b0d7" providerId="LiveId" clId="{21B00663-B278-468D-ABAE-8B61B7497103}" dt="2025-07-01T00:11:30.485" v="166" actId="1076"/>
          <ac:spMkLst>
            <pc:docMk/>
            <pc:sldMk cId="2915559075" sldId="261"/>
            <ac:spMk id="3" creationId="{C4D3CD9B-D8E6-2C0C-8C0D-9A9D5FE4007D}"/>
          </ac:spMkLst>
        </pc:spChg>
        <pc:spChg chg="add mod">
          <ac:chgData name="Greg Blunden" userId="4ec35ad34f24b0d7" providerId="LiveId" clId="{21B00663-B278-468D-ABAE-8B61B7497103}" dt="2025-07-01T03:19:15.951" v="291" actId="207"/>
          <ac:spMkLst>
            <pc:docMk/>
            <pc:sldMk cId="2915559075" sldId="261"/>
            <ac:spMk id="5" creationId="{F67325FF-FBB7-42A9-955F-E330BB2EABF3}"/>
          </ac:spMkLst>
        </pc:spChg>
        <pc:spChg chg="add mod">
          <ac:chgData name="Greg Blunden" userId="4ec35ad34f24b0d7" providerId="LiveId" clId="{21B00663-B278-468D-ABAE-8B61B7497103}" dt="2025-07-01T00:14:44.476" v="219" actId="313"/>
          <ac:spMkLst>
            <pc:docMk/>
            <pc:sldMk cId="2915559075" sldId="261"/>
            <ac:spMk id="7" creationId="{F0086B35-5E7B-3C76-179C-6D0A970D48A5}"/>
          </ac:spMkLst>
        </pc:spChg>
      </pc:sldChg>
      <pc:sldChg chg="addSp modSp new mod modAnim">
        <pc:chgData name="Greg Blunden" userId="4ec35ad34f24b0d7" providerId="LiveId" clId="{21B00663-B278-468D-ABAE-8B61B7497103}" dt="2025-07-01T03:20:37.499" v="301"/>
        <pc:sldMkLst>
          <pc:docMk/>
          <pc:sldMk cId="1206692098" sldId="262"/>
        </pc:sldMkLst>
        <pc:spChg chg="add mod">
          <ac:chgData name="Greg Blunden" userId="4ec35ad34f24b0d7" providerId="LiveId" clId="{21B00663-B278-468D-ABAE-8B61B7497103}" dt="2025-07-01T00:16:28.825" v="259" actId="1076"/>
          <ac:spMkLst>
            <pc:docMk/>
            <pc:sldMk cId="1206692098" sldId="262"/>
            <ac:spMk id="3" creationId="{F8E0F9C5-D76E-7615-F231-0DAE156DE9ED}"/>
          </ac:spMkLst>
        </pc:spChg>
        <pc:spChg chg="add mod">
          <ac:chgData name="Greg Blunden" userId="4ec35ad34f24b0d7" providerId="LiveId" clId="{21B00663-B278-468D-ABAE-8B61B7497103}" dt="2025-07-01T03:19:29.693" v="292" actId="207"/>
          <ac:spMkLst>
            <pc:docMk/>
            <pc:sldMk cId="1206692098" sldId="262"/>
            <ac:spMk id="5" creationId="{B9742C31-C03A-68F6-D5C5-D5901D5AF149}"/>
          </ac:spMkLst>
        </pc:spChg>
        <pc:spChg chg="add mod">
          <ac:chgData name="Greg Blunden" userId="4ec35ad34f24b0d7" providerId="LiveId" clId="{21B00663-B278-468D-ABAE-8B61B7497103}" dt="2025-07-01T00:21:46.279" v="287" actId="313"/>
          <ac:spMkLst>
            <pc:docMk/>
            <pc:sldMk cId="1206692098" sldId="262"/>
            <ac:spMk id="7" creationId="{11205F20-2EA7-CB39-B7E2-0CBED7515251}"/>
          </ac:spMkLst>
        </pc:spChg>
      </pc:sldChg>
      <pc:sldChg chg="new del">
        <pc:chgData name="Greg Blunden" userId="4ec35ad34f24b0d7" providerId="LiveId" clId="{21B00663-B278-468D-ABAE-8B61B7497103}" dt="2025-07-01T00:22:18.684" v="289" actId="2696"/>
        <pc:sldMkLst>
          <pc:docMk/>
          <pc:sldMk cId="2223233717" sldId="263"/>
        </pc:sldMkLst>
      </pc:sldChg>
      <pc:sldChg chg="delSp modSp add mod">
        <pc:chgData name="Greg Blunden" userId="4ec35ad34f24b0d7" providerId="LiveId" clId="{21B00663-B278-468D-ABAE-8B61B7497103}" dt="2025-07-01T03:22:16.716" v="305" actId="14100"/>
        <pc:sldMkLst>
          <pc:docMk/>
          <pc:sldMk cId="1412291887" sldId="264"/>
        </pc:sldMkLst>
        <pc:picChg chg="mod">
          <ac:chgData name="Greg Blunden" userId="4ec35ad34f24b0d7" providerId="LiveId" clId="{21B00663-B278-468D-ABAE-8B61B7497103}" dt="2025-07-01T03:22:16.716" v="305" actId="14100"/>
          <ac:picMkLst>
            <pc:docMk/>
            <pc:sldMk cId="1412291887" sldId="264"/>
            <ac:picMk id="4" creationId="{48E07F71-C29D-16EC-2477-B4EA4BDFC50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D150-A060-0D69-F171-660B52009F4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AU"/>
          </a:p>
        </p:txBody>
      </p:sp>
      <p:sp>
        <p:nvSpPr>
          <p:cNvPr id="3" name="Subtitle 2">
            <a:extLst>
              <a:ext uri="{FF2B5EF4-FFF2-40B4-BE49-F238E27FC236}">
                <a16:creationId xmlns:a16="http://schemas.microsoft.com/office/drawing/2014/main" id="{24448D69-8731-F911-5D04-BD0898A7C3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AU"/>
          </a:p>
        </p:txBody>
      </p:sp>
      <p:sp>
        <p:nvSpPr>
          <p:cNvPr id="4" name="Date Placeholder 3">
            <a:extLst>
              <a:ext uri="{FF2B5EF4-FFF2-40B4-BE49-F238E27FC236}">
                <a16:creationId xmlns:a16="http://schemas.microsoft.com/office/drawing/2014/main" id="{2889B2A8-EAAF-5C8C-7F21-1C5993CDDC09}"/>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749F1C56-C042-1D3E-C67F-9C36B452DFD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3A6BA6C-068D-BCEE-1958-A87F052771B7}"/>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2767583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3347E-4E07-012F-593B-D7DB3A2AE4BC}"/>
              </a:ext>
            </a:extLst>
          </p:cNvPr>
          <p:cNvSpPr>
            <a:spLocks noGrp="1"/>
          </p:cNvSpPr>
          <p:nvPr>
            <p:ph type="title"/>
          </p:nvPr>
        </p:nvSpPr>
        <p:spPr/>
        <p:txBody>
          <a:bodyPr/>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64F46447-9C9A-8784-F3CF-42E6D81F103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5EB69B51-FB07-9EAA-5206-C85D19A3C7DE}"/>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19D155C5-2634-C0E4-994F-B07E7B8F980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6816BC2-5710-FC6F-FF77-40EFD089F4DE}"/>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3068100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B88A58-7290-61AF-650C-6DB4C2D7DC62}"/>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AU"/>
          </a:p>
        </p:txBody>
      </p:sp>
      <p:sp>
        <p:nvSpPr>
          <p:cNvPr id="3" name="Vertical Text Placeholder 2">
            <a:extLst>
              <a:ext uri="{FF2B5EF4-FFF2-40B4-BE49-F238E27FC236}">
                <a16:creationId xmlns:a16="http://schemas.microsoft.com/office/drawing/2014/main" id="{5D546CCA-91C5-713A-A02F-173320CCA62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41659DED-259B-1D2D-F4A6-2BA6FB119624}"/>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E6F9E1CF-FA59-8A10-766A-35F0406601D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23F34B4-63D6-ECF3-6F12-4D7BED8F0DEE}"/>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84658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E78A6-BE0F-6723-0E31-7FE341EDD1D3}"/>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E457A462-5EB4-933D-0337-E28E538672AD}"/>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39578C10-6CC4-E4D5-A3B8-11C6389EC67A}"/>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80D0A759-A2B2-426A-C461-EA347BEEC65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4D1C86-1944-BF2C-384E-AFC81AE5C98C}"/>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2847750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86C69-C156-CCED-467F-87B54A72ADD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AU"/>
          </a:p>
        </p:txBody>
      </p:sp>
      <p:sp>
        <p:nvSpPr>
          <p:cNvPr id="3" name="Text Placeholder 2">
            <a:extLst>
              <a:ext uri="{FF2B5EF4-FFF2-40B4-BE49-F238E27FC236}">
                <a16:creationId xmlns:a16="http://schemas.microsoft.com/office/drawing/2014/main" id="{4CDE481C-57CB-1921-6FC2-45A9362E9AC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AA8F9A8-E427-298A-6875-1F3149B787E2}"/>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48E9650F-43FC-C335-4183-E3E70C264FA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DB1D49C-3062-006A-DD43-B0C3482E323F}"/>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1539289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324C1-D53D-7026-FFD1-EFCDE72EB4BD}"/>
              </a:ext>
            </a:extLst>
          </p:cNvPr>
          <p:cNvSpPr>
            <a:spLocks noGrp="1"/>
          </p:cNvSpPr>
          <p:nvPr>
            <p:ph type="title"/>
          </p:nvPr>
        </p:nvSpPr>
        <p:spPr/>
        <p:txBody>
          <a:bodyPr/>
          <a:lstStyle/>
          <a:p>
            <a:r>
              <a:rPr lang="en-GB"/>
              <a:t>Click to edit Master title style</a:t>
            </a:r>
            <a:endParaRPr lang="en-AU"/>
          </a:p>
        </p:txBody>
      </p:sp>
      <p:sp>
        <p:nvSpPr>
          <p:cNvPr id="3" name="Content Placeholder 2">
            <a:extLst>
              <a:ext uri="{FF2B5EF4-FFF2-40B4-BE49-F238E27FC236}">
                <a16:creationId xmlns:a16="http://schemas.microsoft.com/office/drawing/2014/main" id="{85B2C137-4CD1-BED3-E47F-2ECA0918D361}"/>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Content Placeholder 3">
            <a:extLst>
              <a:ext uri="{FF2B5EF4-FFF2-40B4-BE49-F238E27FC236}">
                <a16:creationId xmlns:a16="http://schemas.microsoft.com/office/drawing/2014/main" id="{FCC6A64C-99A4-04ED-D558-1C265DAC8B4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Date Placeholder 4">
            <a:extLst>
              <a:ext uri="{FF2B5EF4-FFF2-40B4-BE49-F238E27FC236}">
                <a16:creationId xmlns:a16="http://schemas.microsoft.com/office/drawing/2014/main" id="{264283FC-81BF-81ED-48FE-15E02BD35AE9}"/>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6" name="Footer Placeholder 5">
            <a:extLst>
              <a:ext uri="{FF2B5EF4-FFF2-40B4-BE49-F238E27FC236}">
                <a16:creationId xmlns:a16="http://schemas.microsoft.com/office/drawing/2014/main" id="{4FDC5216-7203-47A4-4AB6-692FD593534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035A9AA-C70A-5E67-C88A-62029E4FAB3D}"/>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1160160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7EB66-A96B-E3F4-41DD-1EDEBA8C6DB0}"/>
              </a:ext>
            </a:extLst>
          </p:cNvPr>
          <p:cNvSpPr>
            <a:spLocks noGrp="1"/>
          </p:cNvSpPr>
          <p:nvPr>
            <p:ph type="title"/>
          </p:nvPr>
        </p:nvSpPr>
        <p:spPr>
          <a:xfrm>
            <a:off x="839788" y="365125"/>
            <a:ext cx="10515600" cy="1325563"/>
          </a:xfrm>
        </p:spPr>
        <p:txBody>
          <a:bodyPr/>
          <a:lstStyle/>
          <a:p>
            <a:r>
              <a:rPr lang="en-GB"/>
              <a:t>Click to edit Master title style</a:t>
            </a:r>
            <a:endParaRPr lang="en-AU"/>
          </a:p>
        </p:txBody>
      </p:sp>
      <p:sp>
        <p:nvSpPr>
          <p:cNvPr id="3" name="Text Placeholder 2">
            <a:extLst>
              <a:ext uri="{FF2B5EF4-FFF2-40B4-BE49-F238E27FC236}">
                <a16:creationId xmlns:a16="http://schemas.microsoft.com/office/drawing/2014/main" id="{E56184F3-5833-5107-9D89-7AC70FCADFF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74FEA51-B4E8-6C05-FBB7-7EFDBE4629D6}"/>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5" name="Text Placeholder 4">
            <a:extLst>
              <a:ext uri="{FF2B5EF4-FFF2-40B4-BE49-F238E27FC236}">
                <a16:creationId xmlns:a16="http://schemas.microsoft.com/office/drawing/2014/main" id="{2EE1CC55-62CC-EFE4-556C-6868084371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76A3A1D-F376-C328-ADBF-FEA32D31B91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7" name="Date Placeholder 6">
            <a:extLst>
              <a:ext uri="{FF2B5EF4-FFF2-40B4-BE49-F238E27FC236}">
                <a16:creationId xmlns:a16="http://schemas.microsoft.com/office/drawing/2014/main" id="{677149DB-7444-2A65-CB85-3352BD7DECA5}"/>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8" name="Footer Placeholder 7">
            <a:extLst>
              <a:ext uri="{FF2B5EF4-FFF2-40B4-BE49-F238E27FC236}">
                <a16:creationId xmlns:a16="http://schemas.microsoft.com/office/drawing/2014/main" id="{3EEF61B9-22A9-2948-865E-8884354A063D}"/>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13E7DD4-BB25-DAB5-BCFD-DB9A728FC5F5}"/>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2582105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F21DF-AB65-7B80-C8F1-BEF19C45A88F}"/>
              </a:ext>
            </a:extLst>
          </p:cNvPr>
          <p:cNvSpPr>
            <a:spLocks noGrp="1"/>
          </p:cNvSpPr>
          <p:nvPr>
            <p:ph type="title"/>
          </p:nvPr>
        </p:nvSpPr>
        <p:spPr/>
        <p:txBody>
          <a:bodyPr/>
          <a:lstStyle/>
          <a:p>
            <a:r>
              <a:rPr lang="en-GB"/>
              <a:t>Click to edit Master title style</a:t>
            </a:r>
            <a:endParaRPr lang="en-AU"/>
          </a:p>
        </p:txBody>
      </p:sp>
      <p:sp>
        <p:nvSpPr>
          <p:cNvPr id="3" name="Date Placeholder 2">
            <a:extLst>
              <a:ext uri="{FF2B5EF4-FFF2-40B4-BE49-F238E27FC236}">
                <a16:creationId xmlns:a16="http://schemas.microsoft.com/office/drawing/2014/main" id="{C2C71D45-53DA-49AD-C969-D0887932C37C}"/>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4" name="Footer Placeholder 3">
            <a:extLst>
              <a:ext uri="{FF2B5EF4-FFF2-40B4-BE49-F238E27FC236}">
                <a16:creationId xmlns:a16="http://schemas.microsoft.com/office/drawing/2014/main" id="{8E3EB3AF-5D27-E903-BAAC-E53450FCD02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ADA5073D-1CD0-22B4-DFD3-AD05430D2CAC}"/>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198514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5D34D6-665F-3636-483C-A09696745F7E}"/>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3" name="Footer Placeholder 2">
            <a:extLst>
              <a:ext uri="{FF2B5EF4-FFF2-40B4-BE49-F238E27FC236}">
                <a16:creationId xmlns:a16="http://schemas.microsoft.com/office/drawing/2014/main" id="{A4127A92-091E-18A0-200E-76F81EEE6FA3}"/>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3A215C2D-9F7E-A865-1141-9298B649257B}"/>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321216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D9874-7B5D-B7E5-DCA5-DBEE9B39F14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Content Placeholder 2">
            <a:extLst>
              <a:ext uri="{FF2B5EF4-FFF2-40B4-BE49-F238E27FC236}">
                <a16:creationId xmlns:a16="http://schemas.microsoft.com/office/drawing/2014/main" id="{7D54D869-CC26-B84B-2D8A-F43AFF65E9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Text Placeholder 3">
            <a:extLst>
              <a:ext uri="{FF2B5EF4-FFF2-40B4-BE49-F238E27FC236}">
                <a16:creationId xmlns:a16="http://schemas.microsoft.com/office/drawing/2014/main" id="{3BEE57B2-5451-41AA-38BE-9DBFE18A1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B4E00B-5532-6340-DC90-97AF8A0ABF14}"/>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6" name="Footer Placeholder 5">
            <a:extLst>
              <a:ext uri="{FF2B5EF4-FFF2-40B4-BE49-F238E27FC236}">
                <a16:creationId xmlns:a16="http://schemas.microsoft.com/office/drawing/2014/main" id="{182AFF0B-EE9D-045A-4238-C7A3306E784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8D931FD-CFE7-1AF4-34E7-D4CD4385749B}"/>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2866854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2CF2A-CE2C-12AA-FE53-7E6CAA0A360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AU"/>
          </a:p>
        </p:txBody>
      </p:sp>
      <p:sp>
        <p:nvSpPr>
          <p:cNvPr id="3" name="Picture Placeholder 2">
            <a:extLst>
              <a:ext uri="{FF2B5EF4-FFF2-40B4-BE49-F238E27FC236}">
                <a16:creationId xmlns:a16="http://schemas.microsoft.com/office/drawing/2014/main" id="{BA581FD9-22B1-68BD-86F7-22BD0020DA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D89FE76D-06C7-D364-877E-7E7DA985D1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6FEC3E9-B74C-350F-5255-2D3215C594AC}"/>
              </a:ext>
            </a:extLst>
          </p:cNvPr>
          <p:cNvSpPr>
            <a:spLocks noGrp="1"/>
          </p:cNvSpPr>
          <p:nvPr>
            <p:ph type="dt" sz="half" idx="10"/>
          </p:nvPr>
        </p:nvSpPr>
        <p:spPr/>
        <p:txBody>
          <a:bodyPr/>
          <a:lstStyle/>
          <a:p>
            <a:fld id="{F9E4CE69-2DC6-4972-AE50-3ECD596957D9}" type="datetimeFigureOut">
              <a:rPr lang="en-AU" smtClean="0"/>
              <a:t>1/07/2025</a:t>
            </a:fld>
            <a:endParaRPr lang="en-AU"/>
          </a:p>
        </p:txBody>
      </p:sp>
      <p:sp>
        <p:nvSpPr>
          <p:cNvPr id="6" name="Footer Placeholder 5">
            <a:extLst>
              <a:ext uri="{FF2B5EF4-FFF2-40B4-BE49-F238E27FC236}">
                <a16:creationId xmlns:a16="http://schemas.microsoft.com/office/drawing/2014/main" id="{FC3839E4-35A8-A212-F4C8-F5C755D379D4}"/>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0BD9BCD-21E4-7791-A290-52DF0C21B873}"/>
              </a:ext>
            </a:extLst>
          </p:cNvPr>
          <p:cNvSpPr>
            <a:spLocks noGrp="1"/>
          </p:cNvSpPr>
          <p:nvPr>
            <p:ph type="sldNum" sz="quarter" idx="12"/>
          </p:nvPr>
        </p:nvSpPr>
        <p:spPr/>
        <p:txBody>
          <a:bodyPr/>
          <a:lstStyle/>
          <a:p>
            <a:fld id="{E0A83F58-99FB-42E4-AC2F-92384283748F}" type="slidenum">
              <a:rPr lang="en-AU" smtClean="0"/>
              <a:t>‹#›</a:t>
            </a:fld>
            <a:endParaRPr lang="en-AU"/>
          </a:p>
        </p:txBody>
      </p:sp>
    </p:spTree>
    <p:extLst>
      <p:ext uri="{BB962C8B-B14F-4D97-AF65-F5344CB8AC3E}">
        <p14:creationId xmlns:p14="http://schemas.microsoft.com/office/powerpoint/2010/main" val="118749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65939C-A918-35EB-81E1-B7ABC48DA9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AU"/>
          </a:p>
        </p:txBody>
      </p:sp>
      <p:sp>
        <p:nvSpPr>
          <p:cNvPr id="3" name="Text Placeholder 2">
            <a:extLst>
              <a:ext uri="{FF2B5EF4-FFF2-40B4-BE49-F238E27FC236}">
                <a16:creationId xmlns:a16="http://schemas.microsoft.com/office/drawing/2014/main" id="{418FFDF8-9B88-2CCB-959B-29F8B69638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4" name="Date Placeholder 3">
            <a:extLst>
              <a:ext uri="{FF2B5EF4-FFF2-40B4-BE49-F238E27FC236}">
                <a16:creationId xmlns:a16="http://schemas.microsoft.com/office/drawing/2014/main" id="{7573ECFE-BDD6-D0CF-9F54-9C46645673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9E4CE69-2DC6-4972-AE50-3ECD596957D9}" type="datetimeFigureOut">
              <a:rPr lang="en-AU" smtClean="0"/>
              <a:t>1/07/2025</a:t>
            </a:fld>
            <a:endParaRPr lang="en-AU"/>
          </a:p>
        </p:txBody>
      </p:sp>
      <p:sp>
        <p:nvSpPr>
          <p:cNvPr id="5" name="Footer Placeholder 4">
            <a:extLst>
              <a:ext uri="{FF2B5EF4-FFF2-40B4-BE49-F238E27FC236}">
                <a16:creationId xmlns:a16="http://schemas.microsoft.com/office/drawing/2014/main" id="{6A456BC9-5AB4-3EFE-8141-405C544638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F7254D68-B119-48D9-747E-FEF49798CF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0A83F58-99FB-42E4-AC2F-92384283748F}" type="slidenum">
              <a:rPr lang="en-AU" smtClean="0"/>
              <a:t>‹#›</a:t>
            </a:fld>
            <a:endParaRPr lang="en-AU"/>
          </a:p>
        </p:txBody>
      </p:sp>
    </p:spTree>
    <p:extLst>
      <p:ext uri="{BB962C8B-B14F-4D97-AF65-F5344CB8AC3E}">
        <p14:creationId xmlns:p14="http://schemas.microsoft.com/office/powerpoint/2010/main" val="306566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en.wiktionary.org/wiki/turmoil" TargetMode="External"/><Relationship Id="rId2" Type="http://schemas.openxmlformats.org/officeDocument/2006/relationships/hyperlink" Target="https://en.wikipedia.org/wiki/Emotion" TargetMode="External"/><Relationship Id="rId1" Type="http://schemas.openxmlformats.org/officeDocument/2006/relationships/slideLayout" Target="../slideLayouts/slideLayout7.xml"/><Relationship Id="rId6" Type="http://schemas.openxmlformats.org/officeDocument/2006/relationships/hyperlink" Target="https://en.wikipedia.org/wiki/Threat" TargetMode="External"/><Relationship Id="rId5" Type="http://schemas.openxmlformats.org/officeDocument/2006/relationships/hyperlink" Target="https://en.wikipedia.org/wiki/Fear" TargetMode="External"/><Relationship Id="rId4" Type="http://schemas.openxmlformats.org/officeDocument/2006/relationships/hyperlink" Target="https://en.wikipedia.org/wiki/Anticipatio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52C0642-2CD2-4D23-C50C-D2FBCA2E401B}"/>
              </a:ext>
            </a:extLst>
          </p:cNvPr>
          <p:cNvPicPr>
            <a:picLocks noChangeAspect="1"/>
          </p:cNvPicPr>
          <p:nvPr/>
        </p:nvPicPr>
        <p:blipFill>
          <a:blip r:embed="rId2"/>
          <a:stretch>
            <a:fillRect/>
          </a:stretch>
        </p:blipFill>
        <p:spPr>
          <a:xfrm>
            <a:off x="-1" y="-130629"/>
            <a:ext cx="12289971" cy="7075715"/>
          </a:xfrm>
          <a:prstGeom prst="rect">
            <a:avLst/>
          </a:prstGeom>
        </p:spPr>
      </p:pic>
      <p:sp>
        <p:nvSpPr>
          <p:cNvPr id="6" name="Rectangle 5">
            <a:extLst>
              <a:ext uri="{FF2B5EF4-FFF2-40B4-BE49-F238E27FC236}">
                <a16:creationId xmlns:a16="http://schemas.microsoft.com/office/drawing/2014/main" id="{595F9985-1C5D-B84B-08F9-43C457252134}"/>
              </a:ext>
            </a:extLst>
          </p:cNvPr>
          <p:cNvSpPr/>
          <p:nvPr/>
        </p:nvSpPr>
        <p:spPr>
          <a:xfrm>
            <a:off x="1522901" y="496277"/>
            <a:ext cx="8754321" cy="1323439"/>
          </a:xfrm>
          <a:prstGeom prst="rect">
            <a:avLst/>
          </a:prstGeom>
          <a:noFill/>
        </p:spPr>
        <p:txBody>
          <a:bodyPr wrap="none" lIns="91440" tIns="45720" rIns="91440" bIns="45720">
            <a:spAutoFit/>
          </a:bodyPr>
          <a:lstStyle/>
          <a:p>
            <a:pPr algn="ctr"/>
            <a:r>
              <a:rPr lang="en-GB" sz="8000" b="1" cap="none" spc="0" dirty="0">
                <a:ln w="10160">
                  <a:solidFill>
                    <a:schemeClr val="accent5"/>
                  </a:solidFill>
                  <a:prstDash val="solid"/>
                </a:ln>
                <a:solidFill>
                  <a:srgbClr val="FFFF00"/>
                </a:solidFill>
                <a:effectLst>
                  <a:outerShdw blurRad="38100" dist="22860" dir="5400000" algn="tl" rotWithShape="0">
                    <a:srgbClr val="000000">
                      <a:alpha val="30000"/>
                    </a:srgbClr>
                  </a:outerShdw>
                </a:effectLst>
              </a:rPr>
              <a:t>Do Not Be Anxious</a:t>
            </a:r>
          </a:p>
        </p:txBody>
      </p:sp>
      <p:sp>
        <p:nvSpPr>
          <p:cNvPr id="7" name="TextBox 6">
            <a:extLst>
              <a:ext uri="{FF2B5EF4-FFF2-40B4-BE49-F238E27FC236}">
                <a16:creationId xmlns:a16="http://schemas.microsoft.com/office/drawing/2014/main" id="{AA34381F-7200-9FE9-F084-5B162FB6C195}"/>
              </a:ext>
            </a:extLst>
          </p:cNvPr>
          <p:cNvSpPr txBox="1"/>
          <p:nvPr/>
        </p:nvSpPr>
        <p:spPr>
          <a:xfrm>
            <a:off x="206829" y="5431970"/>
            <a:ext cx="3256789" cy="584775"/>
          </a:xfrm>
          <a:prstGeom prst="rect">
            <a:avLst/>
          </a:prstGeom>
          <a:noFill/>
        </p:spPr>
        <p:txBody>
          <a:bodyPr wrap="none" rtlCol="0">
            <a:spAutoFit/>
          </a:bodyPr>
          <a:lstStyle/>
          <a:p>
            <a:r>
              <a:rPr lang="en-AU" sz="3200" b="1" dirty="0">
                <a:solidFill>
                  <a:schemeClr val="bg1"/>
                </a:solidFill>
              </a:rPr>
              <a:t>Matthew 6:25-34</a:t>
            </a:r>
          </a:p>
        </p:txBody>
      </p:sp>
    </p:spTree>
    <p:extLst>
      <p:ext uri="{BB962C8B-B14F-4D97-AF65-F5344CB8AC3E}">
        <p14:creationId xmlns:p14="http://schemas.microsoft.com/office/powerpoint/2010/main" val="3243299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AA2E71B-FBD8-E3B3-40B9-9146D8358BDD}"/>
              </a:ext>
            </a:extLst>
          </p:cNvPr>
          <p:cNvSpPr txBox="1"/>
          <p:nvPr/>
        </p:nvSpPr>
        <p:spPr>
          <a:xfrm>
            <a:off x="500743" y="990416"/>
            <a:ext cx="11190514" cy="4708981"/>
          </a:xfrm>
          <a:prstGeom prst="rect">
            <a:avLst/>
          </a:prstGeom>
          <a:noFill/>
        </p:spPr>
        <p:txBody>
          <a:bodyPr wrap="square">
            <a:spAutoFit/>
          </a:bodyPr>
          <a:lstStyle/>
          <a:p>
            <a:pPr>
              <a:lnSpc>
                <a:spcPct val="115000"/>
              </a:lnSpc>
              <a:spcAft>
                <a:spcPts val="800"/>
              </a:spcAft>
              <a:buNone/>
            </a:pPr>
            <a:r>
              <a:rPr lang="en-AU" sz="3200" b="1" kern="100" dirty="0">
                <a:effectLst/>
                <a:latin typeface="Aptos" panose="020B0004020202020204" pitchFamily="34" charset="0"/>
                <a:ea typeface="Aptos" panose="020B0004020202020204" pitchFamily="34" charset="0"/>
                <a:cs typeface="Times New Roman" panose="02020603050405020304" pitchFamily="18" charset="0"/>
              </a:rPr>
              <a:t>Anxiety is an </a:t>
            </a:r>
            <a:r>
              <a:rPr lang="en-AU" sz="32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tooltip="Emotion"/>
              </a:rPr>
              <a:t>emotion</a:t>
            </a:r>
            <a:r>
              <a:rPr lang="en-AU" sz="3200" b="1" kern="100" dirty="0">
                <a:effectLst/>
                <a:latin typeface="Aptos" panose="020B0004020202020204" pitchFamily="34" charset="0"/>
                <a:ea typeface="Aptos" panose="020B0004020202020204" pitchFamily="34" charset="0"/>
                <a:cs typeface="Times New Roman" panose="02020603050405020304" pitchFamily="18" charset="0"/>
              </a:rPr>
              <a:t> characterised by an unpleasant state of inner </a:t>
            </a:r>
            <a:r>
              <a:rPr lang="en-AU" sz="32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tooltip="wikt:turmoil"/>
              </a:rPr>
              <a:t>turmoil</a:t>
            </a:r>
            <a:r>
              <a:rPr lang="en-AU" sz="3200" b="1" kern="100" dirty="0">
                <a:effectLst/>
                <a:latin typeface="Aptos" panose="020B0004020202020204" pitchFamily="34" charset="0"/>
                <a:ea typeface="Aptos" panose="020B0004020202020204" pitchFamily="34" charset="0"/>
                <a:cs typeface="Times New Roman" panose="02020603050405020304" pitchFamily="18" charset="0"/>
              </a:rPr>
              <a:t> and includes feelings of dread over </a:t>
            </a:r>
            <a:r>
              <a:rPr lang="en-AU" sz="3200" b="1"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tooltip="Anticipation"/>
              </a:rPr>
              <a:t>anticipated</a:t>
            </a:r>
            <a:r>
              <a:rPr lang="en-AU" sz="3200" b="1" kern="100" dirty="0">
                <a:effectLst/>
                <a:latin typeface="Aptos" panose="020B0004020202020204" pitchFamily="34" charset="0"/>
                <a:ea typeface="Aptos" panose="020B0004020202020204" pitchFamily="34" charset="0"/>
                <a:cs typeface="Times New Roman" panose="02020603050405020304" pitchFamily="18" charset="0"/>
              </a:rPr>
              <a:t> events. </a:t>
            </a:r>
          </a:p>
          <a:p>
            <a:pPr>
              <a:lnSpc>
                <a:spcPct val="115000"/>
              </a:lnSpc>
              <a:spcAft>
                <a:spcPts val="800"/>
              </a:spcAft>
              <a:buNone/>
            </a:pPr>
            <a:endParaRPr lang="en-AU" sz="3200" b="1"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buNone/>
            </a:pPr>
            <a:endParaRPr lang="en-AU" sz="3200" b="1" kern="100" dirty="0">
              <a:effectLst/>
              <a:latin typeface="Aptos" panose="020B0004020202020204" pitchFamily="34" charset="0"/>
              <a:ea typeface="Aptos" panose="020B0004020202020204" pitchFamily="34" charset="0"/>
              <a:cs typeface="Times New Roman" panose="02020603050405020304" pitchFamily="18" charset="0"/>
            </a:endParaRPr>
          </a:p>
          <a:p>
            <a:pPr>
              <a:buNone/>
            </a:pPr>
            <a:r>
              <a:rPr lang="en-AU" sz="3200" b="1" dirty="0">
                <a:effectLst/>
                <a:latin typeface="Aptos" panose="020B0004020202020204" pitchFamily="34" charset="0"/>
                <a:ea typeface="Aptos" panose="020B0004020202020204" pitchFamily="34" charset="0"/>
                <a:cs typeface="Times New Roman" panose="02020603050405020304" pitchFamily="18" charset="0"/>
              </a:rPr>
              <a:t>Anxiety is different from </a:t>
            </a:r>
            <a:r>
              <a:rPr lang="en-AU" sz="3200" b="1"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tooltip="Fear"/>
              </a:rPr>
              <a:t>fear</a:t>
            </a:r>
            <a:r>
              <a:rPr lang="en-AU" sz="3200" b="1" dirty="0">
                <a:effectLst/>
                <a:latin typeface="Aptos" panose="020B0004020202020204" pitchFamily="34" charset="0"/>
                <a:ea typeface="Aptos" panose="020B0004020202020204" pitchFamily="34" charset="0"/>
                <a:cs typeface="Times New Roman" panose="02020603050405020304" pitchFamily="18" charset="0"/>
              </a:rPr>
              <a:t> in that fear is defined as the emotional response to a present </a:t>
            </a:r>
            <a:r>
              <a:rPr lang="en-AU" sz="3200" b="1"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6" tooltip="Threat"/>
              </a:rPr>
              <a:t>threat</a:t>
            </a:r>
            <a:r>
              <a:rPr lang="en-AU" sz="3200" b="1" dirty="0">
                <a:effectLst/>
                <a:latin typeface="Aptos" panose="020B0004020202020204" pitchFamily="34" charset="0"/>
                <a:ea typeface="Aptos" panose="020B0004020202020204" pitchFamily="34" charset="0"/>
                <a:cs typeface="Times New Roman" panose="02020603050405020304" pitchFamily="18" charset="0"/>
              </a:rPr>
              <a:t>, whereas anxiety is the anticipation of a future one</a:t>
            </a:r>
            <a:endParaRPr lang="en-AU" sz="3200" b="1" dirty="0"/>
          </a:p>
        </p:txBody>
      </p:sp>
      <p:sp>
        <p:nvSpPr>
          <p:cNvPr id="6" name="TextBox 5">
            <a:extLst>
              <a:ext uri="{FF2B5EF4-FFF2-40B4-BE49-F238E27FC236}">
                <a16:creationId xmlns:a16="http://schemas.microsoft.com/office/drawing/2014/main" id="{ED8219B1-AA56-A1D5-65D7-620349578BE5}"/>
              </a:ext>
            </a:extLst>
          </p:cNvPr>
          <p:cNvSpPr txBox="1"/>
          <p:nvPr/>
        </p:nvSpPr>
        <p:spPr>
          <a:xfrm>
            <a:off x="5998029" y="6063734"/>
            <a:ext cx="6096000" cy="369332"/>
          </a:xfrm>
          <a:prstGeom prst="rect">
            <a:avLst/>
          </a:prstGeom>
          <a:noFill/>
        </p:spPr>
        <p:txBody>
          <a:bodyPr wrap="square">
            <a:spAutoFit/>
          </a:bodyPr>
          <a:lstStyle/>
          <a:p>
            <a:r>
              <a:rPr lang="fr-FR" b="0" i="0" dirty="0">
                <a:solidFill>
                  <a:srgbClr val="202122"/>
                </a:solidFill>
                <a:effectLst/>
                <a:latin typeface="Arial" panose="020B0604020202020204" pitchFamily="34" charset="0"/>
              </a:rPr>
              <a:t>Davison GC (2008). </a:t>
            </a:r>
            <a:r>
              <a:rPr lang="fr-FR" b="0" i="1" dirty="0">
                <a:solidFill>
                  <a:srgbClr val="202122"/>
                </a:solidFill>
                <a:effectLst/>
                <a:latin typeface="Arial" panose="020B0604020202020204" pitchFamily="34" charset="0"/>
              </a:rPr>
              <a:t>Abnormal Psychology</a:t>
            </a:r>
            <a:endParaRPr lang="en-AU" dirty="0"/>
          </a:p>
        </p:txBody>
      </p:sp>
    </p:spTree>
    <p:extLst>
      <p:ext uri="{BB962C8B-B14F-4D97-AF65-F5344CB8AC3E}">
        <p14:creationId xmlns:p14="http://schemas.microsoft.com/office/powerpoint/2010/main" val="801212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0D4527-B9E7-8E79-4F42-BB7411CD0EB4}"/>
              </a:ext>
            </a:extLst>
          </p:cNvPr>
          <p:cNvSpPr txBox="1"/>
          <p:nvPr/>
        </p:nvSpPr>
        <p:spPr>
          <a:xfrm>
            <a:off x="388785" y="210460"/>
            <a:ext cx="11181144" cy="1384995"/>
          </a:xfrm>
          <a:prstGeom prst="rect">
            <a:avLst/>
          </a:prstGeom>
          <a:noFill/>
        </p:spPr>
        <p:txBody>
          <a:bodyPr wrap="square">
            <a:spAutoFit/>
          </a:bodyPr>
          <a:lstStyle/>
          <a:p>
            <a:r>
              <a:rPr lang="en-GB" sz="2800" b="1" dirty="0"/>
              <a:t>25 “Therefore, I tell you, do not be anxious about your life, what you will eat or what you will drink, nor about your body, what you will put on. Is not life more than food, and the body more than clothing?”</a:t>
            </a:r>
            <a:endParaRPr lang="en-AU" sz="2800" b="1" dirty="0"/>
          </a:p>
        </p:txBody>
      </p:sp>
      <p:sp>
        <p:nvSpPr>
          <p:cNvPr id="5" name="TextBox 4">
            <a:extLst>
              <a:ext uri="{FF2B5EF4-FFF2-40B4-BE49-F238E27FC236}">
                <a16:creationId xmlns:a16="http://schemas.microsoft.com/office/drawing/2014/main" id="{B041F63A-F8B3-9B3C-00C5-2892DED1CFE6}"/>
              </a:ext>
            </a:extLst>
          </p:cNvPr>
          <p:cNvSpPr txBox="1"/>
          <p:nvPr/>
        </p:nvSpPr>
        <p:spPr>
          <a:xfrm>
            <a:off x="505428" y="4092995"/>
            <a:ext cx="11181144" cy="2246769"/>
          </a:xfrm>
          <a:prstGeom prst="rect">
            <a:avLst/>
          </a:prstGeom>
          <a:noFill/>
        </p:spPr>
        <p:txBody>
          <a:bodyPr wrap="square">
            <a:spAutoFit/>
          </a:bodyPr>
          <a:lstStyle/>
          <a:p>
            <a:r>
              <a:rPr lang="en-AU" sz="2800" b="1" dirty="0">
                <a:effectLst/>
                <a:ea typeface="Aptos" panose="020B0004020202020204" pitchFamily="34" charset="0"/>
                <a:cs typeface="Times New Roman" panose="02020603050405020304" pitchFamily="18" charset="0"/>
              </a:rPr>
              <a:t>Philippians 4:12-13</a:t>
            </a:r>
            <a:r>
              <a:rPr lang="en-AU" sz="2800" b="1" baseline="30000" dirty="0">
                <a:effectLst/>
                <a:ea typeface="Aptos" panose="020B0004020202020204" pitchFamily="34" charset="0"/>
                <a:cs typeface="Times New Roman" panose="02020603050405020304" pitchFamily="18" charset="0"/>
              </a:rPr>
              <a:t> ”</a:t>
            </a:r>
            <a:r>
              <a:rPr lang="en-AU" sz="2800" b="1" dirty="0">
                <a:effectLst/>
                <a:ea typeface="Aptos" panose="020B0004020202020204" pitchFamily="34" charset="0"/>
                <a:cs typeface="Times New Roman" panose="02020603050405020304" pitchFamily="18" charset="0"/>
              </a:rPr>
              <a:t>I know what it is to be in need, and I know what it is to have plenty. I have learned the secret of being content in any and every situation, whether well fed or hungry, whether living in plenty or in want.</a:t>
            </a:r>
            <a:r>
              <a:rPr lang="en-AU" sz="2800" b="1" baseline="30000" dirty="0">
                <a:effectLst/>
                <a:ea typeface="Aptos" panose="020B0004020202020204" pitchFamily="34" charset="0"/>
                <a:cs typeface="Times New Roman" panose="02020603050405020304" pitchFamily="18" charset="0"/>
              </a:rPr>
              <a:t> </a:t>
            </a:r>
            <a:r>
              <a:rPr lang="en-AU" sz="2800" b="1" dirty="0">
                <a:effectLst/>
                <a:ea typeface="Aptos" panose="020B0004020202020204" pitchFamily="34" charset="0"/>
                <a:cs typeface="Times New Roman" panose="02020603050405020304" pitchFamily="18" charset="0"/>
              </a:rPr>
              <a:t>I can do all this through him who gives me strength”</a:t>
            </a:r>
            <a:endParaRPr lang="en-AU" sz="2800" b="1" dirty="0"/>
          </a:p>
        </p:txBody>
      </p:sp>
      <p:sp>
        <p:nvSpPr>
          <p:cNvPr id="7" name="TextBox 6">
            <a:extLst>
              <a:ext uri="{FF2B5EF4-FFF2-40B4-BE49-F238E27FC236}">
                <a16:creationId xmlns:a16="http://schemas.microsoft.com/office/drawing/2014/main" id="{8B866476-3A2D-962A-388E-C11DCE597274}"/>
              </a:ext>
            </a:extLst>
          </p:cNvPr>
          <p:cNvSpPr txBox="1"/>
          <p:nvPr/>
        </p:nvSpPr>
        <p:spPr>
          <a:xfrm>
            <a:off x="388785" y="2194408"/>
            <a:ext cx="11414429" cy="1554465"/>
          </a:xfrm>
          <a:prstGeom prst="rect">
            <a:avLst/>
          </a:prstGeom>
          <a:noFill/>
        </p:spPr>
        <p:txBody>
          <a:bodyPr wrap="square">
            <a:spAutoFit/>
          </a:bodyPr>
          <a:lstStyle/>
          <a:p>
            <a:pPr>
              <a:lnSpc>
                <a:spcPct val="115000"/>
              </a:lnSpc>
              <a:spcAft>
                <a:spcPts val="800"/>
              </a:spcAft>
            </a:pPr>
            <a:r>
              <a:rPr lang="en-AU" sz="3200" b="1" kern="100" baseline="300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24 </a:t>
            </a:r>
            <a:r>
              <a:rPr lang="en-AU" sz="2800" b="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“No one can serve two masters. Either you will hate the one and love the other, or you will be </a:t>
            </a:r>
            <a:r>
              <a:rPr lang="en-AU" sz="2800" b="1" u="sng"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devoted</a:t>
            </a:r>
            <a:r>
              <a:rPr lang="en-AU" sz="2800" b="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 to the one and despise the other. You cannot serve both God and money.</a:t>
            </a:r>
          </a:p>
        </p:txBody>
      </p:sp>
    </p:spTree>
    <p:extLst>
      <p:ext uri="{BB962C8B-B14F-4D97-AF65-F5344CB8AC3E}">
        <p14:creationId xmlns:p14="http://schemas.microsoft.com/office/powerpoint/2010/main" val="2799983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8336F3-2BD0-FA1A-890F-CC8415CC5475}"/>
              </a:ext>
            </a:extLst>
          </p:cNvPr>
          <p:cNvSpPr txBox="1"/>
          <p:nvPr/>
        </p:nvSpPr>
        <p:spPr>
          <a:xfrm>
            <a:off x="530678" y="3224843"/>
            <a:ext cx="11190514" cy="1384995"/>
          </a:xfrm>
          <a:prstGeom prst="rect">
            <a:avLst/>
          </a:prstGeom>
          <a:noFill/>
        </p:spPr>
        <p:txBody>
          <a:bodyPr wrap="square">
            <a:spAutoFit/>
          </a:bodyPr>
          <a:lstStyle/>
          <a:p>
            <a:r>
              <a:rPr lang="en-AU" sz="2800" b="1" baseline="300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26 </a:t>
            </a:r>
            <a:r>
              <a:rPr lang="en-AU" sz="2800" b="1"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Look at the birds of the air: they neither sow nor reap nor gather into barns, and yet your heavenly Father feeds them. Are you not of more value than they?”</a:t>
            </a:r>
            <a:endParaRPr lang="en-AU" sz="2800" b="1" dirty="0">
              <a:solidFill>
                <a:srgbClr val="7030A0"/>
              </a:solidFill>
            </a:endParaRPr>
          </a:p>
        </p:txBody>
      </p:sp>
      <p:sp>
        <p:nvSpPr>
          <p:cNvPr id="5" name="TextBox 4">
            <a:extLst>
              <a:ext uri="{FF2B5EF4-FFF2-40B4-BE49-F238E27FC236}">
                <a16:creationId xmlns:a16="http://schemas.microsoft.com/office/drawing/2014/main" id="{6F8ABB59-CD4E-C733-289D-E5BA2C5CB99B}"/>
              </a:ext>
            </a:extLst>
          </p:cNvPr>
          <p:cNvSpPr txBox="1"/>
          <p:nvPr/>
        </p:nvSpPr>
        <p:spPr>
          <a:xfrm>
            <a:off x="530678" y="4894021"/>
            <a:ext cx="11021785" cy="1058944"/>
          </a:xfrm>
          <a:prstGeom prst="rect">
            <a:avLst/>
          </a:prstGeom>
          <a:noFill/>
        </p:spPr>
        <p:txBody>
          <a:bodyPr wrap="square">
            <a:spAutoFit/>
          </a:bodyPr>
          <a:lstStyle/>
          <a:p>
            <a:pPr>
              <a:lnSpc>
                <a:spcPct val="115000"/>
              </a:lnSpc>
              <a:spcAft>
                <a:spcPts val="800"/>
              </a:spcAft>
            </a:pP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27 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And which of you by being anxious can add a single hour to his span of life?”</a:t>
            </a:r>
          </a:p>
        </p:txBody>
      </p:sp>
      <p:sp>
        <p:nvSpPr>
          <p:cNvPr id="10" name="TextBox 9">
            <a:extLst>
              <a:ext uri="{FF2B5EF4-FFF2-40B4-BE49-F238E27FC236}">
                <a16:creationId xmlns:a16="http://schemas.microsoft.com/office/drawing/2014/main" id="{DABF29B6-312A-2CB4-506A-3A47450651B8}"/>
              </a:ext>
            </a:extLst>
          </p:cNvPr>
          <p:cNvSpPr txBox="1"/>
          <p:nvPr/>
        </p:nvSpPr>
        <p:spPr>
          <a:xfrm>
            <a:off x="530678" y="395155"/>
            <a:ext cx="11299371" cy="2545505"/>
          </a:xfrm>
          <a:prstGeom prst="rect">
            <a:avLst/>
          </a:prstGeom>
          <a:noFill/>
        </p:spPr>
        <p:txBody>
          <a:bodyPr wrap="square">
            <a:spAutoFit/>
          </a:bodyPr>
          <a:lstStyle/>
          <a:p>
            <a:pPr>
              <a:lnSpc>
                <a:spcPct val="115000"/>
              </a:lnSpc>
              <a:spcAft>
                <a:spcPts val="800"/>
              </a:spcAft>
            </a:pPr>
            <a:r>
              <a:rPr lang="en-AU" sz="2800" b="1" kern="100" dirty="0">
                <a:effectLst/>
                <a:latin typeface="Aptos" panose="020B0004020202020204" pitchFamily="34" charset="0"/>
                <a:ea typeface="Aptos" panose="020B0004020202020204" pitchFamily="34" charset="0"/>
                <a:cs typeface="Times New Roman" panose="02020603050405020304" pitchFamily="18" charset="0"/>
              </a:rPr>
              <a:t>Philippians 4:6,7 “Do not be anxious about anything, but in everything by prayer and supplication with thanksgiving let your requests be made known to God. And the peace of God, which surpasses all understanding, will guard your hearts and your minds in Christ Jesus”</a:t>
            </a:r>
            <a:endParaRPr lang="en-AU" sz="2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263533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349A1B6-2320-0CEE-B509-B70F4FA835E2}"/>
              </a:ext>
            </a:extLst>
          </p:cNvPr>
          <p:cNvSpPr txBox="1"/>
          <p:nvPr/>
        </p:nvSpPr>
        <p:spPr>
          <a:xfrm>
            <a:off x="582383" y="3615559"/>
            <a:ext cx="11027229" cy="2612831"/>
          </a:xfrm>
          <a:prstGeom prst="rect">
            <a:avLst/>
          </a:prstGeom>
          <a:noFill/>
        </p:spPr>
        <p:txBody>
          <a:bodyPr wrap="square">
            <a:spAutoFit/>
          </a:bodyPr>
          <a:lstStyle/>
          <a:p>
            <a:pPr>
              <a:lnSpc>
                <a:spcPct val="115000"/>
              </a:lnSpc>
              <a:spcAft>
                <a:spcPts val="800"/>
              </a:spcAft>
            </a:pPr>
            <a:r>
              <a:rPr lang="en-AU" sz="2800" b="1" i="1" kern="100" baseline="30000" dirty="0">
                <a:effectLst/>
                <a:latin typeface="Aptos" panose="020B0004020202020204" pitchFamily="34" charset="0"/>
                <a:ea typeface="Aptos" panose="020B0004020202020204" pitchFamily="34" charset="0"/>
                <a:cs typeface="Times New Roman" panose="02020603050405020304" pitchFamily="18" charset="0"/>
              </a:rPr>
              <a:t>31 ”</a:t>
            </a:r>
            <a:r>
              <a:rPr lang="en-AU" sz="2800" b="1" i="1" kern="100" dirty="0">
                <a:effectLst/>
                <a:latin typeface="Aptos" panose="020B0004020202020204" pitchFamily="34" charset="0"/>
                <a:ea typeface="Aptos" panose="020B0004020202020204" pitchFamily="34" charset="0"/>
                <a:cs typeface="Times New Roman" panose="02020603050405020304" pitchFamily="18" charset="0"/>
              </a:rPr>
              <a:t>Therefore,</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 do not be anxious, saying, ‘What shall we eat?’ or ‘What shall we drink?’ or ‘What shall we wear?’ </a:t>
            </a: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32 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For the Gentiles seek after all these things, and your heavenly Father knows that you need them all. </a:t>
            </a: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33 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But seek first the kingdom of God and his righteousness, and all these things will be added to you.</a:t>
            </a:r>
            <a:r>
              <a:rPr lang="en-AU" sz="3200" b="1" kern="100" dirty="0">
                <a:effectLst/>
                <a:latin typeface="Aptos" panose="020B0004020202020204" pitchFamily="34" charset="0"/>
                <a:ea typeface="Aptos" panose="020B0004020202020204" pitchFamily="34" charset="0"/>
                <a:cs typeface="Times New Roman" panose="02020603050405020304" pitchFamily="18" charset="0"/>
              </a:rPr>
              <a:t>”</a:t>
            </a:r>
          </a:p>
        </p:txBody>
      </p:sp>
      <p:sp>
        <p:nvSpPr>
          <p:cNvPr id="7" name="TextBox 6">
            <a:extLst>
              <a:ext uri="{FF2B5EF4-FFF2-40B4-BE49-F238E27FC236}">
                <a16:creationId xmlns:a16="http://schemas.microsoft.com/office/drawing/2014/main" id="{A758DAC7-E8C8-2B59-D3E3-55054F45E9A5}"/>
              </a:ext>
            </a:extLst>
          </p:cNvPr>
          <p:cNvSpPr txBox="1"/>
          <p:nvPr/>
        </p:nvSpPr>
        <p:spPr>
          <a:xfrm>
            <a:off x="713013" y="217716"/>
            <a:ext cx="10765971" cy="3111814"/>
          </a:xfrm>
          <a:prstGeom prst="rect">
            <a:avLst/>
          </a:prstGeom>
          <a:noFill/>
        </p:spPr>
        <p:txBody>
          <a:bodyPr wrap="square">
            <a:spAutoFit/>
          </a:bodyPr>
          <a:lstStyle/>
          <a:p>
            <a:pPr>
              <a:lnSpc>
                <a:spcPct val="115000"/>
              </a:lnSpc>
              <a:spcAft>
                <a:spcPts val="800"/>
              </a:spcAft>
            </a:pPr>
            <a:r>
              <a:rPr lang="en-AU" sz="3200" b="1" kern="100" dirty="0">
                <a:effectLst/>
                <a:latin typeface="Aptos" panose="020B0004020202020204" pitchFamily="34" charset="0"/>
                <a:ea typeface="Aptos" panose="020B0004020202020204" pitchFamily="34" charset="0"/>
                <a:cs typeface="Times New Roman" panose="02020603050405020304" pitchFamily="18" charset="0"/>
              </a:rPr>
              <a:t> </a:t>
            </a: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28 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And why are you anxious about clothing? Consider the lilies of the field, how they grow: they neither toil nor spin, </a:t>
            </a: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29 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yet I tell you, even Solomon in all his glory was not arrayed like one of these. </a:t>
            </a:r>
            <a:r>
              <a:rPr lang="en-AU" sz="2800" b="1" kern="100" baseline="30000" dirty="0">
                <a:effectLst/>
                <a:latin typeface="Aptos" panose="020B0004020202020204" pitchFamily="34" charset="0"/>
                <a:ea typeface="Aptos" panose="020B0004020202020204" pitchFamily="34" charset="0"/>
                <a:cs typeface="Times New Roman" panose="02020603050405020304" pitchFamily="18" charset="0"/>
              </a:rPr>
              <a:t>30 </a:t>
            </a:r>
            <a:r>
              <a:rPr lang="en-AU" sz="2800" b="1" kern="100" dirty="0">
                <a:effectLst/>
                <a:latin typeface="Aptos" panose="020B0004020202020204" pitchFamily="34" charset="0"/>
                <a:ea typeface="Aptos" panose="020B0004020202020204" pitchFamily="34" charset="0"/>
                <a:cs typeface="Times New Roman" panose="02020603050405020304" pitchFamily="18" charset="0"/>
              </a:rPr>
              <a:t>But if God so clothes the grass of the field, which today is alive and tomorrow is thrown into the oven, will he not much more clothe you, O you of little faith?</a:t>
            </a:r>
            <a:endParaRPr lang="en-AU" sz="32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944467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4D3CD9B-D8E6-2C0C-8C0D-9A9D5FE4007D}"/>
              </a:ext>
            </a:extLst>
          </p:cNvPr>
          <p:cNvSpPr txBox="1"/>
          <p:nvPr/>
        </p:nvSpPr>
        <p:spPr>
          <a:xfrm>
            <a:off x="478971" y="430964"/>
            <a:ext cx="11234058" cy="1569660"/>
          </a:xfrm>
          <a:prstGeom prst="rect">
            <a:avLst/>
          </a:prstGeom>
          <a:noFill/>
        </p:spPr>
        <p:txBody>
          <a:bodyPr wrap="square">
            <a:spAutoFit/>
          </a:bodyPr>
          <a:lstStyle/>
          <a:p>
            <a:r>
              <a:rPr lang="en-AU" sz="3200" b="1" dirty="0">
                <a:effectLst/>
                <a:latin typeface="Aptos" panose="020B0004020202020204" pitchFamily="34" charset="0"/>
                <a:ea typeface="Aptos" panose="020B0004020202020204" pitchFamily="34" charset="0"/>
                <a:cs typeface="Times New Roman" panose="02020603050405020304" pitchFamily="18" charset="0"/>
              </a:rPr>
              <a:t>Proverbs 3:5-6 "Trust in the Lord with all your heart and lean not on your own understanding; in all your ways submit to him, and he will make your paths straight."</a:t>
            </a:r>
            <a:endParaRPr lang="en-AU" sz="3200" b="1" dirty="0"/>
          </a:p>
        </p:txBody>
      </p:sp>
      <p:sp>
        <p:nvSpPr>
          <p:cNvPr id="5" name="TextBox 4">
            <a:extLst>
              <a:ext uri="{FF2B5EF4-FFF2-40B4-BE49-F238E27FC236}">
                <a16:creationId xmlns:a16="http://schemas.microsoft.com/office/drawing/2014/main" id="{F67325FF-FBB7-42A9-955F-E330BB2EABF3}"/>
              </a:ext>
            </a:extLst>
          </p:cNvPr>
          <p:cNvSpPr txBox="1"/>
          <p:nvPr/>
        </p:nvSpPr>
        <p:spPr>
          <a:xfrm>
            <a:off x="478971" y="2281535"/>
            <a:ext cx="11234058" cy="1569660"/>
          </a:xfrm>
          <a:prstGeom prst="rect">
            <a:avLst/>
          </a:prstGeom>
          <a:noFill/>
        </p:spPr>
        <p:txBody>
          <a:bodyPr wrap="square">
            <a:spAutoFit/>
          </a:bodyPr>
          <a:lstStyle/>
          <a:p>
            <a:r>
              <a:rPr lang="en-AU" sz="3200" b="1"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John 14:27 “Peace I leave with you; my peace I give to you. Not as the world gives do I give to you. Let not your hearts be troubled, neither let them be afraid”</a:t>
            </a:r>
            <a:endParaRPr lang="en-AU" sz="3200" b="1" dirty="0">
              <a:solidFill>
                <a:srgbClr val="7030A0"/>
              </a:solidFill>
            </a:endParaRPr>
          </a:p>
        </p:txBody>
      </p:sp>
      <p:sp>
        <p:nvSpPr>
          <p:cNvPr id="7" name="TextBox 6">
            <a:extLst>
              <a:ext uri="{FF2B5EF4-FFF2-40B4-BE49-F238E27FC236}">
                <a16:creationId xmlns:a16="http://schemas.microsoft.com/office/drawing/2014/main" id="{F0086B35-5E7B-3C76-179C-6D0A970D48A5}"/>
              </a:ext>
            </a:extLst>
          </p:cNvPr>
          <p:cNvSpPr txBox="1"/>
          <p:nvPr/>
        </p:nvSpPr>
        <p:spPr>
          <a:xfrm>
            <a:off x="478971" y="4328049"/>
            <a:ext cx="11081658" cy="1569660"/>
          </a:xfrm>
          <a:prstGeom prst="rect">
            <a:avLst/>
          </a:prstGeom>
          <a:noFill/>
        </p:spPr>
        <p:txBody>
          <a:bodyPr wrap="square">
            <a:spAutoFit/>
          </a:bodyPr>
          <a:lstStyle/>
          <a:p>
            <a:r>
              <a:rPr lang="en-AU" sz="3200" b="1" dirty="0">
                <a:effectLst/>
                <a:latin typeface="Aptos" panose="020B0004020202020204" pitchFamily="34" charset="0"/>
                <a:ea typeface="Aptos" panose="020B0004020202020204" pitchFamily="34" charset="0"/>
                <a:cs typeface="Times New Roman" panose="02020603050405020304" pitchFamily="18" charset="0"/>
              </a:rPr>
              <a:t>Isaiah 40:31 ”But those who hope in the LORD will renew their strength. They will soar on wings like eagles; they will run and not grow weary, they will walk and not be faint”</a:t>
            </a:r>
            <a:endParaRPr lang="en-AU" sz="3200" b="1" dirty="0"/>
          </a:p>
        </p:txBody>
      </p:sp>
    </p:spTree>
    <p:extLst>
      <p:ext uri="{BB962C8B-B14F-4D97-AF65-F5344CB8AC3E}">
        <p14:creationId xmlns:p14="http://schemas.microsoft.com/office/powerpoint/2010/main" val="291555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8E0F9C5-D76E-7615-F231-0DAE156DE9ED}"/>
              </a:ext>
            </a:extLst>
          </p:cNvPr>
          <p:cNvSpPr txBox="1"/>
          <p:nvPr/>
        </p:nvSpPr>
        <p:spPr>
          <a:xfrm>
            <a:off x="391885" y="452735"/>
            <a:ext cx="11408229" cy="1569660"/>
          </a:xfrm>
          <a:prstGeom prst="rect">
            <a:avLst/>
          </a:prstGeom>
          <a:noFill/>
        </p:spPr>
        <p:txBody>
          <a:bodyPr wrap="square">
            <a:spAutoFit/>
          </a:bodyPr>
          <a:lstStyle/>
          <a:p>
            <a:r>
              <a:rPr lang="en-AU" sz="3200" b="1" dirty="0">
                <a:effectLst/>
                <a:latin typeface="Aptos" panose="020B0004020202020204" pitchFamily="34" charset="0"/>
                <a:ea typeface="Aptos" panose="020B0004020202020204" pitchFamily="34" charset="0"/>
                <a:cs typeface="Times New Roman" panose="02020603050405020304" pitchFamily="18" charset="0"/>
              </a:rPr>
              <a:t>Psalm 23:4 “Even though I walk through the valley of the shadow of death, I will fear no evil, for you are with me; your rod and your staff, they comfort me”</a:t>
            </a:r>
            <a:endParaRPr lang="en-AU" sz="3200" b="1" dirty="0"/>
          </a:p>
        </p:txBody>
      </p:sp>
      <p:sp>
        <p:nvSpPr>
          <p:cNvPr id="5" name="TextBox 4">
            <a:extLst>
              <a:ext uri="{FF2B5EF4-FFF2-40B4-BE49-F238E27FC236}">
                <a16:creationId xmlns:a16="http://schemas.microsoft.com/office/drawing/2014/main" id="{B9742C31-C03A-68F6-D5C5-D5901D5AF149}"/>
              </a:ext>
            </a:extLst>
          </p:cNvPr>
          <p:cNvSpPr txBox="1"/>
          <p:nvPr/>
        </p:nvSpPr>
        <p:spPr>
          <a:xfrm>
            <a:off x="391885" y="2264161"/>
            <a:ext cx="11408229" cy="2329677"/>
          </a:xfrm>
          <a:prstGeom prst="rect">
            <a:avLst/>
          </a:prstGeom>
          <a:noFill/>
        </p:spPr>
        <p:txBody>
          <a:bodyPr wrap="square">
            <a:spAutoFit/>
          </a:bodyPr>
          <a:lstStyle/>
          <a:p>
            <a:pPr>
              <a:lnSpc>
                <a:spcPct val="115000"/>
              </a:lnSpc>
              <a:spcAft>
                <a:spcPts val="800"/>
              </a:spcAft>
              <a:buNone/>
            </a:pPr>
            <a:r>
              <a:rPr lang="en-AU" sz="3200" b="1" kern="100" dirty="0">
                <a:solidFill>
                  <a:srgbClr val="7030A0"/>
                </a:solidFill>
                <a:effectLst/>
                <a:latin typeface="Aptos" panose="020B0004020202020204" pitchFamily="34" charset="0"/>
                <a:ea typeface="Aptos" panose="020B0004020202020204" pitchFamily="34" charset="0"/>
                <a:cs typeface="Times New Roman" panose="02020603050405020304" pitchFamily="18" charset="0"/>
              </a:rPr>
              <a:t>1 Peter 5:6-7  “Humble yourselves, therefore, under the mighty hand of God so that at the proper time he may exalt you, casting all your anxieties on him, because he cares for you.“</a:t>
            </a:r>
          </a:p>
        </p:txBody>
      </p:sp>
      <p:sp>
        <p:nvSpPr>
          <p:cNvPr id="7" name="TextBox 6">
            <a:extLst>
              <a:ext uri="{FF2B5EF4-FFF2-40B4-BE49-F238E27FC236}">
                <a16:creationId xmlns:a16="http://schemas.microsoft.com/office/drawing/2014/main" id="{11205F20-2EA7-CB39-B7E2-0CBED7515251}"/>
              </a:ext>
            </a:extLst>
          </p:cNvPr>
          <p:cNvSpPr txBox="1"/>
          <p:nvPr/>
        </p:nvSpPr>
        <p:spPr>
          <a:xfrm>
            <a:off x="391885" y="4835604"/>
            <a:ext cx="11299372" cy="1763368"/>
          </a:xfrm>
          <a:prstGeom prst="rect">
            <a:avLst/>
          </a:prstGeom>
          <a:noFill/>
        </p:spPr>
        <p:txBody>
          <a:bodyPr wrap="square">
            <a:spAutoFit/>
          </a:bodyPr>
          <a:lstStyle/>
          <a:p>
            <a:pPr>
              <a:lnSpc>
                <a:spcPct val="115000"/>
              </a:lnSpc>
              <a:spcAft>
                <a:spcPts val="800"/>
              </a:spcAft>
            </a:pPr>
            <a:r>
              <a:rPr lang="en-AU" sz="3200" b="1" kern="100" baseline="30000" dirty="0">
                <a:effectLst/>
                <a:latin typeface="Aptos" panose="020B0004020202020204" pitchFamily="34" charset="0"/>
                <a:ea typeface="Aptos" panose="020B0004020202020204" pitchFamily="34" charset="0"/>
                <a:cs typeface="Times New Roman" panose="02020603050405020304" pitchFamily="18" charset="0"/>
              </a:rPr>
              <a:t>34 </a:t>
            </a:r>
            <a:r>
              <a:rPr lang="en-AU" sz="3200" b="1" kern="100" dirty="0">
                <a:effectLst/>
                <a:latin typeface="Aptos" panose="020B0004020202020204" pitchFamily="34" charset="0"/>
                <a:ea typeface="Aptos" panose="020B0004020202020204" pitchFamily="34" charset="0"/>
                <a:cs typeface="Times New Roman" panose="02020603050405020304" pitchFamily="18" charset="0"/>
              </a:rPr>
              <a:t>“Therefore, do not be anxious about tomorrow, for tomorrow will be anxious for itself. Sufficient for the day is its own trouble.”</a:t>
            </a:r>
          </a:p>
        </p:txBody>
      </p:sp>
    </p:spTree>
    <p:extLst>
      <p:ext uri="{BB962C8B-B14F-4D97-AF65-F5344CB8AC3E}">
        <p14:creationId xmlns:p14="http://schemas.microsoft.com/office/powerpoint/2010/main" val="1206692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3C64EA-45AA-1A44-5FBC-18684D65D052}"/>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8E07F71-C29D-16EC-2477-B4EA4BDFC50B}"/>
              </a:ext>
            </a:extLst>
          </p:cNvPr>
          <p:cNvPicPr>
            <a:picLocks noChangeAspect="1"/>
          </p:cNvPicPr>
          <p:nvPr/>
        </p:nvPicPr>
        <p:blipFill>
          <a:blip r:embed="rId2"/>
          <a:stretch>
            <a:fillRect/>
          </a:stretch>
        </p:blipFill>
        <p:spPr>
          <a:xfrm>
            <a:off x="-10886" y="-87086"/>
            <a:ext cx="12279086" cy="6946116"/>
          </a:xfrm>
          <a:prstGeom prst="rect">
            <a:avLst/>
          </a:prstGeom>
        </p:spPr>
      </p:pic>
      <p:sp>
        <p:nvSpPr>
          <p:cNvPr id="6" name="Rectangle 5">
            <a:extLst>
              <a:ext uri="{FF2B5EF4-FFF2-40B4-BE49-F238E27FC236}">
                <a16:creationId xmlns:a16="http://schemas.microsoft.com/office/drawing/2014/main" id="{A0FF3C3E-D5B7-B3E7-FB84-B7491B9C6DA6}"/>
              </a:ext>
            </a:extLst>
          </p:cNvPr>
          <p:cNvSpPr/>
          <p:nvPr/>
        </p:nvSpPr>
        <p:spPr>
          <a:xfrm>
            <a:off x="1522901" y="496277"/>
            <a:ext cx="8754321" cy="1323439"/>
          </a:xfrm>
          <a:prstGeom prst="rect">
            <a:avLst/>
          </a:prstGeom>
          <a:noFill/>
        </p:spPr>
        <p:txBody>
          <a:bodyPr wrap="none" lIns="91440" tIns="45720" rIns="91440" bIns="45720">
            <a:spAutoFit/>
          </a:bodyPr>
          <a:lstStyle/>
          <a:p>
            <a:pPr algn="ctr"/>
            <a:r>
              <a:rPr lang="en-GB" sz="8000" b="1" cap="none" spc="0" dirty="0">
                <a:ln w="10160">
                  <a:solidFill>
                    <a:schemeClr val="accent5"/>
                  </a:solidFill>
                  <a:prstDash val="solid"/>
                </a:ln>
                <a:solidFill>
                  <a:srgbClr val="FFFF00"/>
                </a:solidFill>
                <a:effectLst>
                  <a:outerShdw blurRad="38100" dist="22860" dir="5400000" algn="tl" rotWithShape="0">
                    <a:srgbClr val="000000">
                      <a:alpha val="30000"/>
                    </a:srgbClr>
                  </a:outerShdw>
                </a:effectLst>
              </a:rPr>
              <a:t>Do Not Be Anxious</a:t>
            </a:r>
          </a:p>
        </p:txBody>
      </p:sp>
    </p:spTree>
    <p:extLst>
      <p:ext uri="{BB962C8B-B14F-4D97-AF65-F5344CB8AC3E}">
        <p14:creationId xmlns:p14="http://schemas.microsoft.com/office/powerpoint/2010/main" val="14122918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4493</TotalTime>
  <Words>704</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 Blunden</dc:creator>
  <cp:lastModifiedBy>Greg Blunden</cp:lastModifiedBy>
  <cp:revision>1</cp:revision>
  <dcterms:created xsi:type="dcterms:W3CDTF">2025-06-30T01:09:40Z</dcterms:created>
  <dcterms:modified xsi:type="dcterms:W3CDTF">2025-07-04T01:23:09Z</dcterms:modified>
</cp:coreProperties>
</file>