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58" r:id="rId5"/>
    <p:sldId id="261" r:id="rId6"/>
    <p:sldId id="264" r:id="rId7"/>
    <p:sldId id="262" r:id="rId8"/>
    <p:sldId id="263" r:id="rId9"/>
    <p:sldId id="265" r:id="rId10"/>
    <p:sldId id="267" r:id="rId11"/>
    <p:sldId id="270" r:id="rId12"/>
    <p:sldId id="268" r:id="rId13"/>
    <p:sldId id="271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DB138-4265-424B-8C1A-951FAF031859}" v="25" dt="2025-03-29T01:17:38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and Lorei Blunden" userId="0434a7a41eb29130" providerId="LiveId" clId="{18144759-86BB-459A-A9CC-B5824A3F2AA0}"/>
    <pc:docChg chg="custSel modSld">
      <pc:chgData name="Greg and Lorei Blunden" userId="0434a7a41eb29130" providerId="LiveId" clId="{18144759-86BB-459A-A9CC-B5824A3F2AA0}" dt="2025-03-24T23:30:40.520" v="32" actId="1076"/>
      <pc:docMkLst>
        <pc:docMk/>
      </pc:docMkLst>
      <pc:sldChg chg="addSp delSp modSp mod">
        <pc:chgData name="Greg and Lorei Blunden" userId="0434a7a41eb29130" providerId="LiveId" clId="{18144759-86BB-459A-A9CC-B5824A3F2AA0}" dt="2025-03-24T23:30:40.520" v="32" actId="1076"/>
        <pc:sldMkLst>
          <pc:docMk/>
          <pc:sldMk cId="2189503350" sldId="267"/>
        </pc:sldMkLst>
        <pc:spChg chg="mod">
          <ac:chgData name="Greg and Lorei Blunden" userId="0434a7a41eb29130" providerId="LiveId" clId="{18144759-86BB-459A-A9CC-B5824A3F2AA0}" dt="2025-03-24T22:30:28.824" v="12" actId="1076"/>
          <ac:spMkLst>
            <pc:docMk/>
            <pc:sldMk cId="2189503350" sldId="267"/>
            <ac:spMk id="3" creationId="{542A7AD0-75DD-E3D6-C17B-194170221DD8}"/>
          </ac:spMkLst>
        </pc:spChg>
        <pc:spChg chg="add mod">
          <ac:chgData name="Greg and Lorei Blunden" userId="0434a7a41eb29130" providerId="LiveId" clId="{18144759-86BB-459A-A9CC-B5824A3F2AA0}" dt="2025-03-24T23:30:40.520" v="32" actId="1076"/>
          <ac:spMkLst>
            <pc:docMk/>
            <pc:sldMk cId="2189503350" sldId="267"/>
            <ac:spMk id="6" creationId="{A3A9C044-AC42-1E27-AD81-4F4EC3A6D111}"/>
          </ac:spMkLst>
        </pc:spChg>
      </pc:sldChg>
    </pc:docChg>
  </pc:docChgLst>
  <pc:docChgLst>
    <pc:chgData name="Greg and Lorei Blunden" userId="0434a7a41eb29130" providerId="LiveId" clId="{203DB138-4265-424B-8C1A-951FAF031859}"/>
    <pc:docChg chg="undo custSel addSld delSld modSld">
      <pc:chgData name="Greg and Lorei Blunden" userId="0434a7a41eb29130" providerId="LiveId" clId="{203DB138-4265-424B-8C1A-951FAF031859}" dt="2025-03-29T01:17:38.531" v="197"/>
      <pc:docMkLst>
        <pc:docMk/>
      </pc:docMkLst>
      <pc:sldChg chg="modAnim">
        <pc:chgData name="Greg and Lorei Blunden" userId="0434a7a41eb29130" providerId="LiveId" clId="{203DB138-4265-424B-8C1A-951FAF031859}" dt="2025-03-29T00:53:41.980" v="170"/>
        <pc:sldMkLst>
          <pc:docMk/>
          <pc:sldMk cId="1173034581" sldId="261"/>
        </pc:sldMkLst>
      </pc:sldChg>
      <pc:sldChg chg="modSp mod modAnim">
        <pc:chgData name="Greg and Lorei Blunden" userId="0434a7a41eb29130" providerId="LiveId" clId="{203DB138-4265-424B-8C1A-951FAF031859}" dt="2025-03-29T01:01:18.311" v="190"/>
        <pc:sldMkLst>
          <pc:docMk/>
          <pc:sldMk cId="2338957761" sldId="262"/>
        </pc:sldMkLst>
        <pc:spChg chg="mod">
          <ac:chgData name="Greg and Lorei Blunden" userId="0434a7a41eb29130" providerId="LiveId" clId="{203DB138-4265-424B-8C1A-951FAF031859}" dt="2025-03-29T00:59:35.448" v="184" actId="1076"/>
          <ac:spMkLst>
            <pc:docMk/>
            <pc:sldMk cId="2338957761" sldId="262"/>
            <ac:spMk id="5" creationId="{61FF237E-0188-369C-4600-C936CCC0A285}"/>
          </ac:spMkLst>
        </pc:spChg>
        <pc:spChg chg="mod">
          <ac:chgData name="Greg and Lorei Blunden" userId="0434a7a41eb29130" providerId="LiveId" clId="{203DB138-4265-424B-8C1A-951FAF031859}" dt="2025-03-29T00:59:46.271" v="185" actId="1076"/>
          <ac:spMkLst>
            <pc:docMk/>
            <pc:sldMk cId="2338957761" sldId="262"/>
            <ac:spMk id="7" creationId="{D08F64D8-EE43-B92F-E296-A12447BB9C00}"/>
          </ac:spMkLst>
        </pc:spChg>
      </pc:sldChg>
      <pc:sldChg chg="addSp delSp modSp mod">
        <pc:chgData name="Greg and Lorei Blunden" userId="0434a7a41eb29130" providerId="LiveId" clId="{203DB138-4265-424B-8C1A-951FAF031859}" dt="2025-03-29T00:54:44.890" v="179" actId="478"/>
        <pc:sldMkLst>
          <pc:docMk/>
          <pc:sldMk cId="2204811990" sldId="264"/>
        </pc:sldMkLst>
        <pc:spChg chg="add del mod">
          <ac:chgData name="Greg and Lorei Blunden" userId="0434a7a41eb29130" providerId="LiveId" clId="{203DB138-4265-424B-8C1A-951FAF031859}" dt="2025-03-29T00:54:44.890" v="179" actId="478"/>
          <ac:spMkLst>
            <pc:docMk/>
            <pc:sldMk cId="2204811990" sldId="264"/>
            <ac:spMk id="2" creationId="{131A21E5-8DBD-1E25-1A91-870D24C11834}"/>
          </ac:spMkLst>
        </pc:spChg>
        <pc:spChg chg="add del mod">
          <ac:chgData name="Greg and Lorei Blunden" userId="0434a7a41eb29130" providerId="LiveId" clId="{203DB138-4265-424B-8C1A-951FAF031859}" dt="2025-03-29T00:54:42.660" v="178" actId="478"/>
          <ac:spMkLst>
            <pc:docMk/>
            <pc:sldMk cId="2204811990" sldId="264"/>
            <ac:spMk id="3" creationId="{C45DDACF-0758-924A-93FF-BA2B89359EB1}"/>
          </ac:spMkLst>
        </pc:spChg>
        <pc:spChg chg="add del mod">
          <ac:chgData name="Greg and Lorei Blunden" userId="0434a7a41eb29130" providerId="LiveId" clId="{203DB138-4265-424B-8C1A-951FAF031859}" dt="2025-03-29T00:54:34.360" v="177" actId="478"/>
          <ac:spMkLst>
            <pc:docMk/>
            <pc:sldMk cId="2204811990" sldId="264"/>
            <ac:spMk id="4" creationId="{1AAF024D-60B6-5ABD-E6D2-EA2C5E240EA0}"/>
          </ac:spMkLst>
        </pc:spChg>
      </pc:sldChg>
      <pc:sldChg chg="addSp delSp modSp mod">
        <pc:chgData name="Greg and Lorei Blunden" userId="0434a7a41eb29130" providerId="LiveId" clId="{203DB138-4265-424B-8C1A-951FAF031859}" dt="2025-03-29T01:05:56.280" v="192" actId="478"/>
        <pc:sldMkLst>
          <pc:docMk/>
          <pc:sldMk cId="4254990024" sldId="265"/>
        </pc:sldMkLst>
        <pc:spChg chg="add del mod">
          <ac:chgData name="Greg and Lorei Blunden" userId="0434a7a41eb29130" providerId="LiveId" clId="{203DB138-4265-424B-8C1A-951FAF031859}" dt="2025-03-29T01:05:56.280" v="192" actId="478"/>
          <ac:spMkLst>
            <pc:docMk/>
            <pc:sldMk cId="4254990024" sldId="265"/>
            <ac:spMk id="3" creationId="{3C6614B1-FA8D-5C34-F824-EDE515568570}"/>
          </ac:spMkLst>
        </pc:spChg>
      </pc:sldChg>
      <pc:sldChg chg="addSp modSp mod modAnim modNotesTx">
        <pc:chgData name="Greg and Lorei Blunden" userId="0434a7a41eb29130" providerId="LiveId" clId="{203DB138-4265-424B-8C1A-951FAF031859}" dt="2025-03-29T01:17:38.531" v="197"/>
        <pc:sldMkLst>
          <pc:docMk/>
          <pc:sldMk cId="456561834" sldId="266"/>
        </pc:sldMkLst>
        <pc:spChg chg="add mod">
          <ac:chgData name="Greg and Lorei Blunden" userId="0434a7a41eb29130" providerId="LiveId" clId="{203DB138-4265-424B-8C1A-951FAF031859}" dt="2025-03-27T22:05:45.492" v="164" actId="1076"/>
          <ac:spMkLst>
            <pc:docMk/>
            <pc:sldMk cId="456561834" sldId="266"/>
            <ac:spMk id="4" creationId="{2725C508-98ED-5867-B2BF-D1DCC4B7CA94}"/>
          </ac:spMkLst>
        </pc:spChg>
        <pc:spChg chg="add mod">
          <ac:chgData name="Greg and Lorei Blunden" userId="0434a7a41eb29130" providerId="LiveId" clId="{203DB138-4265-424B-8C1A-951FAF031859}" dt="2025-03-27T22:05:18.392" v="163" actId="1076"/>
          <ac:spMkLst>
            <pc:docMk/>
            <pc:sldMk cId="456561834" sldId="266"/>
            <ac:spMk id="5" creationId="{77B234CA-376C-2575-5D34-BB1104F39808}"/>
          </ac:spMkLst>
        </pc:spChg>
        <pc:picChg chg="mod">
          <ac:chgData name="Greg and Lorei Blunden" userId="0434a7a41eb29130" providerId="LiveId" clId="{203DB138-4265-424B-8C1A-951FAF031859}" dt="2025-03-27T21:58:43.075" v="100" actId="29295"/>
          <ac:picMkLst>
            <pc:docMk/>
            <pc:sldMk cId="456561834" sldId="266"/>
            <ac:picMk id="2" creationId="{21CF06BB-44C4-3C4B-DCED-43051C1D327C}"/>
          </ac:picMkLst>
        </pc:picChg>
      </pc:sldChg>
      <pc:sldChg chg="modSp mod">
        <pc:chgData name="Greg and Lorei Blunden" userId="0434a7a41eb29130" providerId="LiveId" clId="{203DB138-4265-424B-8C1A-951FAF031859}" dt="2025-03-29T01:08:12.221" v="194" actId="6549"/>
        <pc:sldMkLst>
          <pc:docMk/>
          <pc:sldMk cId="2189503350" sldId="267"/>
        </pc:sldMkLst>
        <pc:spChg chg="mod">
          <ac:chgData name="Greg and Lorei Blunden" userId="0434a7a41eb29130" providerId="LiveId" clId="{203DB138-4265-424B-8C1A-951FAF031859}" dt="2025-03-29T01:08:12.221" v="194" actId="6549"/>
          <ac:spMkLst>
            <pc:docMk/>
            <pc:sldMk cId="2189503350" sldId="267"/>
            <ac:spMk id="6" creationId="{A3A9C044-AC42-1E27-AD81-4F4EC3A6D111}"/>
          </ac:spMkLst>
        </pc:spChg>
      </pc:sldChg>
      <pc:sldChg chg="addSp delSp modSp mod modAnim">
        <pc:chgData name="Greg and Lorei Blunden" userId="0434a7a41eb29130" providerId="LiveId" clId="{203DB138-4265-424B-8C1A-951FAF031859}" dt="2025-03-29T01:14:28.922" v="196"/>
        <pc:sldMkLst>
          <pc:docMk/>
          <pc:sldMk cId="1333905419" sldId="271"/>
        </pc:sldMkLst>
        <pc:spChg chg="add mod">
          <ac:chgData name="Greg and Lorei Blunden" userId="0434a7a41eb29130" providerId="LiveId" clId="{203DB138-4265-424B-8C1A-951FAF031859}" dt="2025-03-27T21:50:16.271" v="41" actId="1076"/>
          <ac:spMkLst>
            <pc:docMk/>
            <pc:sldMk cId="1333905419" sldId="271"/>
            <ac:spMk id="5" creationId="{9E5B8BBB-1A84-CF49-39A1-2F38A5A65A0B}"/>
          </ac:spMkLst>
        </pc:spChg>
        <pc:spChg chg="add mod">
          <ac:chgData name="Greg and Lorei Blunden" userId="0434a7a41eb29130" providerId="LiveId" clId="{203DB138-4265-424B-8C1A-951FAF031859}" dt="2025-03-27T21:50:02.179" v="40" actId="1076"/>
          <ac:spMkLst>
            <pc:docMk/>
            <pc:sldMk cId="1333905419" sldId="271"/>
            <ac:spMk id="6" creationId="{2B8084D1-2C78-12F8-2C3A-0C196F427FDA}"/>
          </ac:spMkLst>
        </pc:spChg>
        <pc:spChg chg="add mod">
          <ac:chgData name="Greg and Lorei Blunden" userId="0434a7a41eb29130" providerId="LiveId" clId="{203DB138-4265-424B-8C1A-951FAF031859}" dt="2025-03-27T21:51:36.047" v="60" actId="1076"/>
          <ac:spMkLst>
            <pc:docMk/>
            <pc:sldMk cId="1333905419" sldId="271"/>
            <ac:spMk id="7" creationId="{DBF94BA5-E0F0-9633-B4CC-9071CA539F6A}"/>
          </ac:spMkLst>
        </pc:spChg>
        <pc:spChg chg="add mod">
          <ac:chgData name="Greg and Lorei Blunden" userId="0434a7a41eb29130" providerId="LiveId" clId="{203DB138-4265-424B-8C1A-951FAF031859}" dt="2025-03-27T21:52:00.755" v="78" actId="1076"/>
          <ac:spMkLst>
            <pc:docMk/>
            <pc:sldMk cId="1333905419" sldId="271"/>
            <ac:spMk id="8" creationId="{20A96008-9C05-8CC0-5CF3-5E3EB0F045F6}"/>
          </ac:spMkLst>
        </pc:spChg>
        <pc:picChg chg="mod">
          <ac:chgData name="Greg and Lorei Blunden" userId="0434a7a41eb29130" providerId="LiveId" clId="{203DB138-4265-424B-8C1A-951FAF031859}" dt="2025-03-27T21:49:55.096" v="39" actId="14100"/>
          <ac:picMkLst>
            <pc:docMk/>
            <pc:sldMk cId="1333905419" sldId="271"/>
            <ac:picMk id="2" creationId="{0A45254C-21D0-20AC-DDEE-FC34441FD2DF}"/>
          </ac:picMkLst>
        </pc:picChg>
      </pc:sldChg>
      <pc:sldChg chg="addSp delSp modSp del mod">
        <pc:chgData name="Greg and Lorei Blunden" userId="0434a7a41eb29130" providerId="LiveId" clId="{203DB138-4265-424B-8C1A-951FAF031859}" dt="2025-03-27T22:06:22.729" v="166" actId="2696"/>
        <pc:sldMkLst>
          <pc:docMk/>
          <pc:sldMk cId="2736310306" sldId="272"/>
        </pc:sldMkLst>
      </pc:sldChg>
      <pc:sldChg chg="delSp add mod">
        <pc:chgData name="Greg and Lorei Blunden" userId="0434a7a41eb29130" providerId="LiveId" clId="{203DB138-4265-424B-8C1A-951FAF031859}" dt="2025-03-27T22:07:02.728" v="167" actId="478"/>
        <pc:sldMkLst>
          <pc:docMk/>
          <pc:sldMk cId="1782204874" sldId="273"/>
        </pc:sldMkLst>
      </pc:sldChg>
    </pc:docChg>
  </pc:docChgLst>
  <pc:docChgLst>
    <pc:chgData name="Senior Pastor" userId="df3f1397326c55b3" providerId="LiveId" clId="{5670586C-AC04-452F-8754-7B78DD85B6D4}"/>
    <pc:docChg chg="undo custSel addSld delSld modSld sldOrd">
      <pc:chgData name="Senior Pastor" userId="df3f1397326c55b3" providerId="LiveId" clId="{5670586C-AC04-452F-8754-7B78DD85B6D4}" dt="2025-03-27T01:45:42.217" v="273"/>
      <pc:docMkLst>
        <pc:docMk/>
      </pc:docMkLst>
      <pc:sldChg chg="modSp mod">
        <pc:chgData name="Senior Pastor" userId="df3f1397326c55b3" providerId="LiveId" clId="{5670586C-AC04-452F-8754-7B78DD85B6D4}" dt="2025-03-25T22:14:22.880" v="2" actId="20577"/>
        <pc:sldMkLst>
          <pc:docMk/>
          <pc:sldMk cId="2189503350" sldId="267"/>
        </pc:sldMkLst>
        <pc:spChg chg="mod">
          <ac:chgData name="Senior Pastor" userId="df3f1397326c55b3" providerId="LiveId" clId="{5670586C-AC04-452F-8754-7B78DD85B6D4}" dt="2025-03-25T22:14:22.880" v="2" actId="20577"/>
          <ac:spMkLst>
            <pc:docMk/>
            <pc:sldMk cId="2189503350" sldId="267"/>
            <ac:spMk id="6" creationId="{A3A9C044-AC42-1E27-AD81-4F4EC3A6D111}"/>
          </ac:spMkLst>
        </pc:spChg>
      </pc:sldChg>
      <pc:sldChg chg="addSp delSp modSp mod modAnim">
        <pc:chgData name="Senior Pastor" userId="df3f1397326c55b3" providerId="LiveId" clId="{5670586C-AC04-452F-8754-7B78DD85B6D4}" dt="2025-03-27T01:45:42.217" v="273"/>
        <pc:sldMkLst>
          <pc:docMk/>
          <pc:sldMk cId="837306457" sldId="268"/>
        </pc:sldMkLst>
        <pc:spChg chg="add mod">
          <ac:chgData name="Senior Pastor" userId="df3f1397326c55b3" providerId="LiveId" clId="{5670586C-AC04-452F-8754-7B78DD85B6D4}" dt="2025-03-27T01:42:19.468" v="253" actId="1076"/>
          <ac:spMkLst>
            <pc:docMk/>
            <pc:sldMk cId="837306457" sldId="268"/>
            <ac:spMk id="2" creationId="{06DF2E36-029C-8CDB-D564-F22332EA00F9}"/>
          </ac:spMkLst>
        </pc:spChg>
        <pc:spChg chg="add mod">
          <ac:chgData name="Senior Pastor" userId="df3f1397326c55b3" providerId="LiveId" clId="{5670586C-AC04-452F-8754-7B78DD85B6D4}" dt="2025-03-25T22:33:08.300" v="91" actId="1076"/>
          <ac:spMkLst>
            <pc:docMk/>
            <pc:sldMk cId="837306457" sldId="268"/>
            <ac:spMk id="3" creationId="{87204DBA-ECE9-C51C-170A-6847E58A5BCB}"/>
          </ac:spMkLst>
        </pc:spChg>
        <pc:spChg chg="add mod">
          <ac:chgData name="Senior Pastor" userId="df3f1397326c55b3" providerId="LiveId" clId="{5670586C-AC04-452F-8754-7B78DD85B6D4}" dt="2025-03-27T01:42:12.321" v="252" actId="1076"/>
          <ac:spMkLst>
            <pc:docMk/>
            <pc:sldMk cId="837306457" sldId="268"/>
            <ac:spMk id="5" creationId="{FBE6D3B8-28ED-4862-94B9-4579B4820BBE}"/>
          </ac:spMkLst>
        </pc:spChg>
        <pc:spChg chg="add mod">
          <ac:chgData name="Senior Pastor" userId="df3f1397326c55b3" providerId="LiveId" clId="{5670586C-AC04-452F-8754-7B78DD85B6D4}" dt="2025-03-27T01:43:14.229" v="263" actId="1076"/>
          <ac:spMkLst>
            <pc:docMk/>
            <pc:sldMk cId="837306457" sldId="268"/>
            <ac:spMk id="7" creationId="{3F2AEA91-D933-9B1B-AB94-74B943DBB85D}"/>
          </ac:spMkLst>
        </pc:spChg>
        <pc:spChg chg="add mod">
          <ac:chgData name="Senior Pastor" userId="df3f1397326c55b3" providerId="LiveId" clId="{5670586C-AC04-452F-8754-7B78DD85B6D4}" dt="2025-03-27T01:43:25.300" v="264" actId="1076"/>
          <ac:spMkLst>
            <pc:docMk/>
            <pc:sldMk cId="837306457" sldId="268"/>
            <ac:spMk id="9" creationId="{A434DCD2-EB7E-458B-9619-8CF46BE561DF}"/>
          </ac:spMkLst>
        </pc:spChg>
        <pc:spChg chg="add mod">
          <ac:chgData name="Senior Pastor" userId="df3f1397326c55b3" providerId="LiveId" clId="{5670586C-AC04-452F-8754-7B78DD85B6D4}" dt="2025-03-27T01:44:14.493" v="268" actId="1076"/>
          <ac:spMkLst>
            <pc:docMk/>
            <pc:sldMk cId="837306457" sldId="268"/>
            <ac:spMk id="11" creationId="{BFF38DC0-237A-B6EB-9ACF-6E10A4FDB19D}"/>
          </ac:spMkLst>
        </pc:spChg>
        <pc:picChg chg="add mod">
          <ac:chgData name="Senior Pastor" userId="df3f1397326c55b3" providerId="LiveId" clId="{5670586C-AC04-452F-8754-7B78DD85B6D4}" dt="2025-03-27T01:45:25.285" v="270" actId="14100"/>
          <ac:picMkLst>
            <pc:docMk/>
            <pc:sldMk cId="837306457" sldId="268"/>
            <ac:picMk id="8" creationId="{A6B0162A-C544-585D-472D-073857C79591}"/>
          </ac:picMkLst>
        </pc:picChg>
      </pc:sldChg>
      <pc:sldChg chg="delSp add del mod">
        <pc:chgData name="Senior Pastor" userId="df3f1397326c55b3" providerId="LiveId" clId="{5670586C-AC04-452F-8754-7B78DD85B6D4}" dt="2025-03-25T22:32:34.243" v="82" actId="2696"/>
        <pc:sldMkLst>
          <pc:docMk/>
          <pc:sldMk cId="1721975456" sldId="269"/>
        </pc:sldMkLst>
      </pc:sldChg>
      <pc:sldChg chg="addSp delSp modSp add mod">
        <pc:chgData name="Senior Pastor" userId="df3f1397326c55b3" providerId="LiveId" clId="{5670586C-AC04-452F-8754-7B78DD85B6D4}" dt="2025-03-25T22:28:39.427" v="81" actId="1076"/>
        <pc:sldMkLst>
          <pc:docMk/>
          <pc:sldMk cId="3960019734" sldId="270"/>
        </pc:sldMkLst>
        <pc:spChg chg="add mod">
          <ac:chgData name="Senior Pastor" userId="df3f1397326c55b3" providerId="LiveId" clId="{5670586C-AC04-452F-8754-7B78DD85B6D4}" dt="2025-03-25T22:25:14.728" v="15" actId="1076"/>
          <ac:spMkLst>
            <pc:docMk/>
            <pc:sldMk cId="3960019734" sldId="270"/>
            <ac:spMk id="4" creationId="{D6E7AD06-76E9-8D98-C24F-7740DC5DDD65}"/>
          </ac:spMkLst>
        </pc:spChg>
        <pc:spChg chg="add mod">
          <ac:chgData name="Senior Pastor" userId="df3f1397326c55b3" providerId="LiveId" clId="{5670586C-AC04-452F-8754-7B78DD85B6D4}" dt="2025-03-25T22:26:25.120" v="24" actId="1076"/>
          <ac:spMkLst>
            <pc:docMk/>
            <pc:sldMk cId="3960019734" sldId="270"/>
            <ac:spMk id="7" creationId="{8A859B84-E764-6D29-149C-55A3F353CD52}"/>
          </ac:spMkLst>
        </pc:spChg>
        <pc:spChg chg="add mod">
          <ac:chgData name="Senior Pastor" userId="df3f1397326c55b3" providerId="LiveId" clId="{5670586C-AC04-452F-8754-7B78DD85B6D4}" dt="2025-03-25T22:27:37.388" v="33" actId="1076"/>
          <ac:spMkLst>
            <pc:docMk/>
            <pc:sldMk cId="3960019734" sldId="270"/>
            <ac:spMk id="9" creationId="{96479639-1526-728A-B7CD-0E983832781F}"/>
          </ac:spMkLst>
        </pc:spChg>
        <pc:spChg chg="add mod">
          <ac:chgData name="Senior Pastor" userId="df3f1397326c55b3" providerId="LiveId" clId="{5670586C-AC04-452F-8754-7B78DD85B6D4}" dt="2025-03-25T22:28:39.427" v="81" actId="1076"/>
          <ac:spMkLst>
            <pc:docMk/>
            <pc:sldMk cId="3960019734" sldId="270"/>
            <ac:spMk id="10" creationId="{92E1FF79-F096-E1AA-6464-B890EB93F57E}"/>
          </ac:spMkLst>
        </pc:spChg>
      </pc:sldChg>
      <pc:sldChg chg="addSp modSp new mod ord">
        <pc:chgData name="Senior Pastor" userId="df3f1397326c55b3" providerId="LiveId" clId="{5670586C-AC04-452F-8754-7B78DD85B6D4}" dt="2025-03-27T01:37:06.930" v="226"/>
        <pc:sldMkLst>
          <pc:docMk/>
          <pc:sldMk cId="1333905419" sldId="271"/>
        </pc:sldMkLst>
        <pc:picChg chg="add mod">
          <ac:chgData name="Senior Pastor" userId="df3f1397326c55b3" providerId="LiveId" clId="{5670586C-AC04-452F-8754-7B78DD85B6D4}" dt="2025-03-26T01:21:11.415" v="203" actId="1035"/>
          <ac:picMkLst>
            <pc:docMk/>
            <pc:sldMk cId="1333905419" sldId="271"/>
            <ac:picMk id="2" creationId="{0A45254C-21D0-20AC-DDEE-FC34441FD2DF}"/>
          </ac:picMkLst>
        </pc:picChg>
      </pc:sldChg>
      <pc:sldChg chg="addSp delSp modSp new mod">
        <pc:chgData name="Senior Pastor" userId="df3f1397326c55b3" providerId="LiveId" clId="{5670586C-AC04-452F-8754-7B78DD85B6D4}" dt="2025-03-27T01:44:00.865" v="265" actId="21"/>
        <pc:sldMkLst>
          <pc:docMk/>
          <pc:sldMk cId="2736310306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E842E-5434-4879-83E2-2CD2714B2BDB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A0F6-A521-4E0C-9EC2-0E005812A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6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1A0F6-A521-4E0C-9EC2-0E005812A64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70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1A0F6-A521-4E0C-9EC2-0E005812A64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76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1A0F6-A521-4E0C-9EC2-0E005812A64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54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EDB2-28E6-E8C3-529F-CE9E14A0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7D3E-D9A6-9986-8ED7-A9FF1FC48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A1A9-7548-C778-D8D6-42EA5239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5AF57-3B87-2DE7-575A-491A9A72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EF7D-93D9-CAB4-43DD-481835C9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55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4A4B-5E6D-121A-5676-E6280072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75177-9AED-1710-02C6-4F00E4EB1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8428F-57D6-85FB-84BC-2C9AF561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29E0-EBFA-E3CD-580F-C0122F9A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11A1-5A88-1F60-52CE-8B6AC1EE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93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7BE8B-AE71-3270-F351-A49CADBF7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0D648-92E5-ED39-FC85-476349641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97A73-7986-D256-5D1F-BC9E7402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7541-E81A-730D-4021-EF091C38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CFE9-D860-2C3D-F1E6-29D115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66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5EE6-453E-EBC4-2702-C5AF2219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6A7C-8529-E0DB-A1E5-E277507EA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4A9E-659D-5A4E-35EB-92B89506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4CC03-0BA5-E60A-161B-C4D521CB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F18B3-A06E-C3DA-501E-80A8D133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4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1464-4C07-B532-6D06-F738E98D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CE71-5978-D2D3-ECA8-9CE0D1AF2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74D5-775F-AC72-83FB-DCF2443F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B8DD5-95DB-128E-5FB2-D10BBAFD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B8D4C-A397-FDFF-1556-007F122E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83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67E0-D729-BECC-CD48-B14C4619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4DF5-485A-5EE1-50F6-18DBF1AD0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813F-D33F-32BF-B184-0F517D83A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732FE-61D4-F109-3C69-F230D3A1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37E79-A197-EEEF-374F-050B001D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9B9AC-D619-BDDB-39E8-DCF15ECA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44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EA32-5D62-73C1-3177-F89837D6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A171E-B923-535C-2CB8-773F7D6F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B8886-27EB-0855-CBC5-E00B86DE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B476D-27E6-9F01-777D-921D9ABB9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934AD-0682-0F39-9D8C-A1D798212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FAE3C-5C0E-5C40-8EB2-CB1154B1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637FB-E344-9094-799C-9F63A795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81B1A-9281-0E0E-1150-317FDA5F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0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3D48-D0EA-38C6-5F88-6C9F123D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2D4C7-14B7-5E57-8F70-0F724DB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E2D4-59C0-73F7-67DD-19F9188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FE9AF-5FE5-4584-BF94-F303CA55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86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881A9-BA61-F379-EFD6-C5E8A3EC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EBB4A-E25B-E7C4-9233-D61A10B3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19D9-1BEC-9958-B38B-8225667C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8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E5D2-82CD-1B77-7902-5FFB3D11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F136-812B-9CB5-AC31-7F28547A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2E92F-25D5-D584-A874-D6E65FEEB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B701B-365A-7F69-16DB-FA9E7DD4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649A4-73E0-39FF-090B-22EC4931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7C0D6-C1E5-11EF-CE40-18D1E02B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27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7234-3AA4-2011-0747-CB2D2EAC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53174-0730-AC67-374C-6ADF00674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A5CE0-3AF6-58A9-89B0-D95EEF61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5B77F-5987-3375-E900-156767E4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C7CC1-4A22-4DDF-ABA7-1F086305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60C7D-F4D7-FB62-C497-49F9DF6B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34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2FEBA-6ECF-5859-9803-A621A6BE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DB1FB-C8D8-47E6-F5A4-F720E001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B5C9E-B768-685F-2FCF-764A7AC85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86BA2-786D-4DD5-AD7A-5CD8E9AFCFBD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12B2-5E9B-C037-F596-CE386630C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B7E4A-216F-C86F-4A54-F9AEBDF5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CACD1-43E0-4B5D-9824-36D7483AF5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1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9B0A3-9A2A-87BC-3E15-07BDBAD1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FC301-001C-685F-6DA2-09ED29EEDC28}"/>
              </a:ext>
            </a:extLst>
          </p:cNvPr>
          <p:cNvSpPr/>
          <p:nvPr/>
        </p:nvSpPr>
        <p:spPr>
          <a:xfrm>
            <a:off x="612800" y="363255"/>
            <a:ext cx="109664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Jesus -</a:t>
            </a:r>
          </a:p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Divider of People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6E8DD-1147-FABA-DEEA-6B7223974B1A}"/>
              </a:ext>
            </a:extLst>
          </p:cNvPr>
          <p:cNvSpPr txBox="1"/>
          <p:nvPr/>
        </p:nvSpPr>
        <p:spPr>
          <a:xfrm>
            <a:off x="6378879" y="5752670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7:1-15,25-27, 40-44</a:t>
            </a:r>
            <a:endParaRPr lang="en-A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7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A7AD0-75DD-E3D6-C17B-194170221DD8}"/>
              </a:ext>
            </a:extLst>
          </p:cNvPr>
          <p:cNvSpPr txBox="1"/>
          <p:nvPr/>
        </p:nvSpPr>
        <p:spPr>
          <a:xfrm>
            <a:off x="234846" y="265231"/>
            <a:ext cx="11722308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misconceptions did the people have about the Messiah?</a:t>
            </a:r>
            <a:endParaRPr lang="en-AU" sz="2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9C044-AC42-1E27-AD81-4F4EC3A6D111}"/>
              </a:ext>
            </a:extLst>
          </p:cNvPr>
          <p:cNvSpPr txBox="1"/>
          <p:nvPr/>
        </p:nvSpPr>
        <p:spPr>
          <a:xfrm>
            <a:off x="297305" y="1218847"/>
            <a:ext cx="11597390" cy="36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doubters were broken into two groups: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AU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People who didn’t understand God’s Word.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endParaRPr lang="en-AU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People who understood God’s Word but were ignorant of how it applied to Jesus. </a:t>
            </a:r>
            <a:endParaRPr lang="en-AU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0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A77D7-B342-984C-4B8A-144B5137006A}"/>
              </a:ext>
            </a:extLst>
          </p:cNvPr>
          <p:cNvSpPr txBox="1"/>
          <p:nvPr/>
        </p:nvSpPr>
        <p:spPr>
          <a:xfrm>
            <a:off x="2358546" y="278403"/>
            <a:ext cx="7474907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Did anything change with the brothers? </a:t>
            </a:r>
            <a:endParaRPr lang="en-AU" sz="2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7AD06-76E9-8D98-C24F-7740DC5DDD65}"/>
              </a:ext>
            </a:extLst>
          </p:cNvPr>
          <p:cNvSpPr txBox="1"/>
          <p:nvPr/>
        </p:nvSpPr>
        <p:spPr>
          <a:xfrm>
            <a:off x="453023" y="1166718"/>
            <a:ext cx="112859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know at least of two of Jesus’ half brothers, James and Jude became strong believers and leaders of the church after Jesus’ resurrection and ascension</a:t>
            </a:r>
            <a:endParaRPr lang="en-A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59B84-E764-6D29-149C-55A3F353CD52}"/>
              </a:ext>
            </a:extLst>
          </p:cNvPr>
          <p:cNvSpPr txBox="1"/>
          <p:nvPr/>
        </p:nvSpPr>
        <p:spPr>
          <a:xfrm>
            <a:off x="453023" y="2890391"/>
            <a:ext cx="11434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of these brothers wrote a book bearing their own name in the New Testament</a:t>
            </a:r>
            <a:endParaRPr lang="en-AU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79639-1526-728A-B7CD-0E983832781F}"/>
              </a:ext>
            </a:extLst>
          </p:cNvPr>
          <p:cNvSpPr txBox="1"/>
          <p:nvPr/>
        </p:nvSpPr>
        <p:spPr>
          <a:xfrm>
            <a:off x="453022" y="4121622"/>
            <a:ext cx="11285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know that James became the leader of the church in Jerusalem and was held in very high regard by Paul</a:t>
            </a:r>
            <a:endParaRPr lang="en-A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1FF79-F096-E1AA-6464-B890EB93F57E}"/>
              </a:ext>
            </a:extLst>
          </p:cNvPr>
          <p:cNvSpPr txBox="1"/>
          <p:nvPr/>
        </p:nvSpPr>
        <p:spPr>
          <a:xfrm>
            <a:off x="453022" y="5352853"/>
            <a:ext cx="760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Jude was known as the brother of James</a:t>
            </a:r>
          </a:p>
        </p:txBody>
      </p:sp>
    </p:spTree>
    <p:extLst>
      <p:ext uri="{BB962C8B-B14F-4D97-AF65-F5344CB8AC3E}">
        <p14:creationId xmlns:p14="http://schemas.microsoft.com/office/powerpoint/2010/main" val="396001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204DBA-ECE9-C51C-170A-6847E58A5BCB}"/>
              </a:ext>
            </a:extLst>
          </p:cNvPr>
          <p:cNvSpPr txBox="1"/>
          <p:nvPr/>
        </p:nvSpPr>
        <p:spPr>
          <a:xfrm>
            <a:off x="2953533" y="366085"/>
            <a:ext cx="6284934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is still the divider of people</a:t>
            </a:r>
            <a:endParaRPr lang="en-AU" sz="2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6D3B8-28ED-4862-94B9-4579B4820BBE}"/>
              </a:ext>
            </a:extLst>
          </p:cNvPr>
          <p:cNvSpPr txBox="1"/>
          <p:nvPr/>
        </p:nvSpPr>
        <p:spPr>
          <a:xfrm>
            <a:off x="591853" y="943285"/>
            <a:ext cx="836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has divided time – BC/AD - (BCE/CE) </a:t>
            </a:r>
            <a:endParaRPr lang="en-A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AEA91-D933-9B1B-AB94-74B943DBB85D}"/>
              </a:ext>
            </a:extLst>
          </p:cNvPr>
          <p:cNvSpPr txBox="1"/>
          <p:nvPr/>
        </p:nvSpPr>
        <p:spPr>
          <a:xfrm>
            <a:off x="591853" y="1955134"/>
            <a:ext cx="5754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Jesus can divide relationships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0162A-C544-585D-472D-073857C7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0849" y="1753645"/>
            <a:ext cx="6811150" cy="5104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DF2E36-029C-8CDB-D564-F22332EA00F9}"/>
              </a:ext>
            </a:extLst>
          </p:cNvPr>
          <p:cNvSpPr txBox="1"/>
          <p:nvPr/>
        </p:nvSpPr>
        <p:spPr>
          <a:xfrm>
            <a:off x="591853" y="1474509"/>
            <a:ext cx="5078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Jesus can divide countries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4DCD2-EB7E-458B-9619-8CF46BE561DF}"/>
              </a:ext>
            </a:extLst>
          </p:cNvPr>
          <p:cNvSpPr txBox="1"/>
          <p:nvPr/>
        </p:nvSpPr>
        <p:spPr>
          <a:xfrm>
            <a:off x="254173" y="2486358"/>
            <a:ext cx="11683654" cy="36391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Matthew 10:35-38 </a:t>
            </a:r>
            <a:r>
              <a:rPr lang="en-AU" sz="28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35 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‘I have come to set a man against his father, a daughter against her mother, and a daughter-in-law against her mother-in-law. </a:t>
            </a:r>
            <a:r>
              <a:rPr lang="en-AU" sz="28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36 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Your enemies will be right in your own household!’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8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37 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“If you love your father or mother more than you love me, you are not worthy of being mine; or if you love your son or daughter more than me, you are not worthy of being mine. </a:t>
            </a:r>
            <a:r>
              <a:rPr lang="en-AU" sz="28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38 </a:t>
            </a:r>
            <a:r>
              <a:rPr lang="en-AU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refuse to take up your cross and follow me, you are not worthy of being mine.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38DC0-237A-B6EB-9ACF-6E10A4FDB19D}"/>
              </a:ext>
            </a:extLst>
          </p:cNvPr>
          <p:cNvSpPr txBox="1"/>
          <p:nvPr/>
        </p:nvSpPr>
        <p:spPr>
          <a:xfrm>
            <a:off x="591853" y="6125496"/>
            <a:ext cx="500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Jesus can divide believers</a:t>
            </a:r>
          </a:p>
        </p:txBody>
      </p:sp>
    </p:spTree>
    <p:extLst>
      <p:ext uri="{BB962C8B-B14F-4D97-AF65-F5344CB8AC3E}">
        <p14:creationId xmlns:p14="http://schemas.microsoft.com/office/powerpoint/2010/main" val="8373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45254C-21D0-20AC-DDEE-FC34441F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" y="12526"/>
            <a:ext cx="12169734" cy="6845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B8BBB-1A84-CF49-39A1-2F38A5A65A0B}"/>
              </a:ext>
            </a:extLst>
          </p:cNvPr>
          <p:cNvSpPr txBox="1"/>
          <p:nvPr/>
        </p:nvSpPr>
        <p:spPr>
          <a:xfrm>
            <a:off x="3801596" y="6239776"/>
            <a:ext cx="5839946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is still dividing us today</a:t>
            </a:r>
            <a:endParaRPr lang="en-AU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084D1-2C78-12F8-2C3A-0C196F427FDA}"/>
              </a:ext>
            </a:extLst>
          </p:cNvPr>
          <p:cNvSpPr/>
          <p:nvPr/>
        </p:nvSpPr>
        <p:spPr>
          <a:xfrm>
            <a:off x="1639795" y="0"/>
            <a:ext cx="35610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94BA5-E0F0-9633-B4CC-9071CA539F6A}"/>
              </a:ext>
            </a:extLst>
          </p:cNvPr>
          <p:cNvSpPr txBox="1"/>
          <p:nvPr/>
        </p:nvSpPr>
        <p:spPr>
          <a:xfrm>
            <a:off x="1639795" y="2326341"/>
            <a:ext cx="235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/>
              <a:t>Christians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96008-9C05-8CC0-5CF3-5E3EB0F045F6}"/>
              </a:ext>
            </a:extLst>
          </p:cNvPr>
          <p:cNvSpPr txBox="1"/>
          <p:nvPr/>
        </p:nvSpPr>
        <p:spPr>
          <a:xfrm>
            <a:off x="9466730" y="507831"/>
            <a:ext cx="2419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Unbelievers</a:t>
            </a:r>
          </a:p>
        </p:txBody>
      </p:sp>
    </p:spTree>
    <p:extLst>
      <p:ext uri="{BB962C8B-B14F-4D97-AF65-F5344CB8AC3E}">
        <p14:creationId xmlns:p14="http://schemas.microsoft.com/office/powerpoint/2010/main" val="13339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CF06BB-44C4-3C4B-DCED-43051C1D32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25C508-98ED-5867-B2BF-D1DCC4B7CA94}"/>
              </a:ext>
            </a:extLst>
          </p:cNvPr>
          <p:cNvSpPr txBox="1"/>
          <p:nvPr/>
        </p:nvSpPr>
        <p:spPr>
          <a:xfrm>
            <a:off x="423862" y="387237"/>
            <a:ext cx="11891962" cy="4233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3:16 “For God so loved the world, that he gave his only Son, that whoever believes in him should not perish but have eternal life.”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John 5:12  “Whoever has the Son has life; whoever does not have God’s Son does not have life.”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14:6  Jesus said to him, “I am the way, and the truth, and the life. No one comes to the Father except through me.”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234CA-376C-2575-5D34-BB1104F39808}"/>
              </a:ext>
            </a:extLst>
          </p:cNvPr>
          <p:cNvSpPr txBox="1"/>
          <p:nvPr/>
        </p:nvSpPr>
        <p:spPr>
          <a:xfrm>
            <a:off x="423862" y="4795896"/>
            <a:ext cx="11344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Revelation 21:27 </a:t>
            </a:r>
            <a:r>
              <a:rPr lang="en-AU" sz="3200" b="1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Nothing evil will be allowed to enter, nor anyone who practices shameful idolatry and dishonesty—but only those whose names are written in the Lamb’s Book of Life.”</a:t>
            </a:r>
          </a:p>
        </p:txBody>
      </p:sp>
    </p:spTree>
    <p:extLst>
      <p:ext uri="{BB962C8B-B14F-4D97-AF65-F5344CB8AC3E}">
        <p14:creationId xmlns:p14="http://schemas.microsoft.com/office/powerpoint/2010/main" val="4565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769D5-CD27-2470-0A25-8772A334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799DD-630D-1C24-5047-046975E927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6F134B-776B-0B47-9E8C-3B357EF7D7FE}"/>
              </a:ext>
            </a:extLst>
          </p:cNvPr>
          <p:cNvSpPr/>
          <p:nvPr/>
        </p:nvSpPr>
        <p:spPr>
          <a:xfrm>
            <a:off x="612800" y="363255"/>
            <a:ext cx="109664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Jesus -</a:t>
            </a:r>
          </a:p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Divider of People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20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3495A-88D3-A356-79C4-BE47C38C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6"/>
            <a:ext cx="6212910" cy="6751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80572-17BD-F822-AB39-AE85E3EF2F73}"/>
              </a:ext>
            </a:extLst>
          </p:cNvPr>
          <p:cNvSpPr txBox="1"/>
          <p:nvPr/>
        </p:nvSpPr>
        <p:spPr>
          <a:xfrm>
            <a:off x="6096000" y="739217"/>
            <a:ext cx="613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Jesus was born in Bethlehem (Judea)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EEA3A-6841-C659-3F79-4741E6157138}"/>
              </a:ext>
            </a:extLst>
          </p:cNvPr>
          <p:cNvSpPr txBox="1"/>
          <p:nvPr/>
        </p:nvSpPr>
        <p:spPr>
          <a:xfrm>
            <a:off x="6096000" y="1782755"/>
            <a:ext cx="4532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Moved to Galilee as a child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65B52-D886-0610-0607-D608F77E6188}"/>
              </a:ext>
            </a:extLst>
          </p:cNvPr>
          <p:cNvSpPr txBox="1"/>
          <p:nvPr/>
        </p:nvSpPr>
        <p:spPr>
          <a:xfrm>
            <a:off x="6096000" y="2823392"/>
            <a:ext cx="5836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Commenced his public ministry in </a:t>
            </a:r>
          </a:p>
          <a:p>
            <a:r>
              <a:rPr lang="en-AU" sz="2800" b="1" dirty="0"/>
              <a:t>Galilee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94D49-1B47-41E2-EEBC-6A1155BCF479}"/>
              </a:ext>
            </a:extLst>
          </p:cNvPr>
          <p:cNvSpPr txBox="1"/>
          <p:nvPr/>
        </p:nvSpPr>
        <p:spPr>
          <a:xfrm>
            <a:off x="6152950" y="4360945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Jerusalem is in Judea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C9699-5FE9-A9E8-7BC5-D8307A9992C6}"/>
              </a:ext>
            </a:extLst>
          </p:cNvPr>
          <p:cNvSpPr txBox="1"/>
          <p:nvPr/>
        </p:nvSpPr>
        <p:spPr>
          <a:xfrm>
            <a:off x="6182930" y="5467611"/>
            <a:ext cx="446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Most people lived in Judea</a:t>
            </a:r>
          </a:p>
        </p:txBody>
      </p:sp>
    </p:spTree>
    <p:extLst>
      <p:ext uri="{BB962C8B-B14F-4D97-AF65-F5344CB8AC3E}">
        <p14:creationId xmlns:p14="http://schemas.microsoft.com/office/powerpoint/2010/main" val="88248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23DDF-6D4C-69C9-B539-A99E7DF6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6" y="-3696"/>
            <a:ext cx="8554845" cy="6861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12707-CB91-9BB8-E1AA-C579A37B85DC}"/>
              </a:ext>
            </a:extLst>
          </p:cNvPr>
          <p:cNvSpPr txBox="1"/>
          <p:nvPr/>
        </p:nvSpPr>
        <p:spPr>
          <a:xfrm>
            <a:off x="8668011" y="425885"/>
            <a:ext cx="339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Feast of Tabernacles (Sukkot)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02683-E09C-412E-DF87-67F17F51CE66}"/>
              </a:ext>
            </a:extLst>
          </p:cNvPr>
          <p:cNvSpPr txBox="1"/>
          <p:nvPr/>
        </p:nvSpPr>
        <p:spPr>
          <a:xfrm>
            <a:off x="8668011" y="5699342"/>
            <a:ext cx="1565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Sukkah</a:t>
            </a:r>
          </a:p>
        </p:txBody>
      </p:sp>
    </p:spTree>
    <p:extLst>
      <p:ext uri="{BB962C8B-B14F-4D97-AF65-F5344CB8AC3E}">
        <p14:creationId xmlns:p14="http://schemas.microsoft.com/office/powerpoint/2010/main" val="228081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D30F0-87E5-B8F7-AD47-DDA8FBE87FAB}"/>
              </a:ext>
            </a:extLst>
          </p:cNvPr>
          <p:cNvSpPr txBox="1"/>
          <p:nvPr/>
        </p:nvSpPr>
        <p:spPr>
          <a:xfrm>
            <a:off x="729639" y="1315280"/>
            <a:ext cx="11307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was Jesus reluctant to go to the feast with his brothers?</a:t>
            </a:r>
            <a:endParaRPr lang="en-AU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585C4-5BFC-C11C-1C8A-177DF51A92D4}"/>
              </a:ext>
            </a:extLst>
          </p:cNvPr>
          <p:cNvSpPr txBox="1"/>
          <p:nvPr/>
        </p:nvSpPr>
        <p:spPr>
          <a:xfrm>
            <a:off x="729639" y="2054815"/>
            <a:ext cx="7651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didn’t his brothers believe  in him? </a:t>
            </a:r>
            <a:endParaRPr lang="en-A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8759A-E4A0-76B2-7948-8D62C62AC48B}"/>
              </a:ext>
            </a:extLst>
          </p:cNvPr>
          <p:cNvSpPr txBox="1"/>
          <p:nvPr/>
        </p:nvSpPr>
        <p:spPr>
          <a:xfrm>
            <a:off x="729639" y="2838329"/>
            <a:ext cx="7651251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did he change his mind? Did he lie?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81D84-0FEF-F7A7-0D60-25BD6EC084BC}"/>
              </a:ext>
            </a:extLst>
          </p:cNvPr>
          <p:cNvSpPr txBox="1"/>
          <p:nvPr/>
        </p:nvSpPr>
        <p:spPr>
          <a:xfrm>
            <a:off x="3727568" y="3667818"/>
            <a:ext cx="7458268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did the people think about Jesus?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42D25-867D-5FB3-2664-42E8F1456CC9}"/>
              </a:ext>
            </a:extLst>
          </p:cNvPr>
          <p:cNvSpPr txBox="1"/>
          <p:nvPr/>
        </p:nvSpPr>
        <p:spPr>
          <a:xfrm>
            <a:off x="4555264" y="4369971"/>
            <a:ext cx="7312069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misconceptions did the people have about the Messiah?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55EB4-A5CE-F1C1-3E4C-E1356FAF7DA1}"/>
              </a:ext>
            </a:extLst>
          </p:cNvPr>
          <p:cNvSpPr txBox="1"/>
          <p:nvPr/>
        </p:nvSpPr>
        <p:spPr>
          <a:xfrm>
            <a:off x="3742656" y="5653470"/>
            <a:ext cx="7642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Did anything change with the brothers?</a:t>
            </a:r>
            <a:r>
              <a:rPr lang="en-A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F4C2F8-5A97-9145-48F1-4523605A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813" y="2993722"/>
            <a:ext cx="5171507" cy="3875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653AD0-4605-319B-E5EC-6ABF584BEC21}"/>
              </a:ext>
            </a:extLst>
          </p:cNvPr>
          <p:cNvSpPr txBox="1"/>
          <p:nvPr/>
        </p:nvSpPr>
        <p:spPr>
          <a:xfrm>
            <a:off x="729639" y="644065"/>
            <a:ext cx="11099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Why did the brothers want Jesus to go down to the festival?</a:t>
            </a:r>
          </a:p>
        </p:txBody>
      </p:sp>
    </p:spTree>
    <p:extLst>
      <p:ext uri="{BB962C8B-B14F-4D97-AF65-F5344CB8AC3E}">
        <p14:creationId xmlns:p14="http://schemas.microsoft.com/office/powerpoint/2010/main" val="58910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FC84F-FD97-49E7-1B78-F4481394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7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A18EB-0B9A-F213-CAC0-F21E10819EF6}"/>
              </a:ext>
            </a:extLst>
          </p:cNvPr>
          <p:cNvSpPr txBox="1"/>
          <p:nvPr/>
        </p:nvSpPr>
        <p:spPr>
          <a:xfrm>
            <a:off x="8184783" y="256831"/>
            <a:ext cx="4134678" cy="14853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Why did the brothers want Jesus to go down to the festival?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DE737-4D6B-3D76-8788-0E76B36DBBF9}"/>
              </a:ext>
            </a:extLst>
          </p:cNvPr>
          <p:cNvSpPr txBox="1"/>
          <p:nvPr/>
        </p:nvSpPr>
        <p:spPr>
          <a:xfrm>
            <a:off x="8184783" y="1998972"/>
            <a:ext cx="3436410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To fulfill religious duties?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EF36E-95E2-E53D-2AD4-DE6423AB94F7}"/>
              </a:ext>
            </a:extLst>
          </p:cNvPr>
          <p:cNvSpPr txBox="1"/>
          <p:nvPr/>
        </p:nvSpPr>
        <p:spPr>
          <a:xfrm>
            <a:off x="8184783" y="3127830"/>
            <a:ext cx="381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Perhaps to justify their brother’s claims?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F2D43-240E-6DAD-B77A-F7AD6665A6E2}"/>
              </a:ext>
            </a:extLst>
          </p:cNvPr>
          <p:cNvSpPr txBox="1"/>
          <p:nvPr/>
        </p:nvSpPr>
        <p:spPr>
          <a:xfrm>
            <a:off x="8184782" y="4869970"/>
            <a:ext cx="381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Perhaps to gain notoriety for themselves?</a:t>
            </a:r>
          </a:p>
        </p:txBody>
      </p:sp>
    </p:spTree>
    <p:extLst>
      <p:ext uri="{BB962C8B-B14F-4D97-AF65-F5344CB8AC3E}">
        <p14:creationId xmlns:p14="http://schemas.microsoft.com/office/powerpoint/2010/main" val="11730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BCFF23-66EC-4DA6-22B9-FA57BF6F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3B48BB-1433-C7BD-810E-452B4BE3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729"/>
          <a:stretch/>
        </p:blipFill>
        <p:spPr bwMode="auto">
          <a:xfrm>
            <a:off x="119951" y="1745672"/>
            <a:ext cx="7395998" cy="5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A572BE-5F41-9A9A-D5EF-751719241855}"/>
              </a:ext>
            </a:extLst>
          </p:cNvPr>
          <p:cNvSpPr txBox="1"/>
          <p:nvPr/>
        </p:nvSpPr>
        <p:spPr>
          <a:xfrm>
            <a:off x="737714" y="432569"/>
            <a:ext cx="10716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36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was Jesus reluctant to go to the feast with his brothers?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AE5FD-3DCC-3E3B-4E70-21BDFE8D556F}"/>
              </a:ext>
            </a:extLst>
          </p:cNvPr>
          <p:cNvSpPr txBox="1"/>
          <p:nvPr/>
        </p:nvSpPr>
        <p:spPr>
          <a:xfrm>
            <a:off x="7916932" y="2250201"/>
            <a:ext cx="122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Fear?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4656A-3C7A-0E54-1867-5D6BEBC02628}"/>
              </a:ext>
            </a:extLst>
          </p:cNvPr>
          <p:cNvSpPr txBox="1"/>
          <p:nvPr/>
        </p:nvSpPr>
        <p:spPr>
          <a:xfrm>
            <a:off x="7891265" y="3111838"/>
            <a:ext cx="1753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Privacy?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16FD0-377A-9B9C-B583-36869B4D9C83}"/>
              </a:ext>
            </a:extLst>
          </p:cNvPr>
          <p:cNvSpPr txBox="1"/>
          <p:nvPr/>
        </p:nvSpPr>
        <p:spPr>
          <a:xfrm>
            <a:off x="7909167" y="4931219"/>
            <a:ext cx="323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Brothers at risk?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6398ED-4E7A-72B4-0074-A0A288D8A0D0}"/>
              </a:ext>
            </a:extLst>
          </p:cNvPr>
          <p:cNvSpPr txBox="1"/>
          <p:nvPr/>
        </p:nvSpPr>
        <p:spPr>
          <a:xfrm>
            <a:off x="7916932" y="4022886"/>
            <a:ext cx="2147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Notoriety?</a:t>
            </a:r>
          </a:p>
        </p:txBody>
      </p:sp>
    </p:spTree>
    <p:extLst>
      <p:ext uri="{BB962C8B-B14F-4D97-AF65-F5344CB8AC3E}">
        <p14:creationId xmlns:p14="http://schemas.microsoft.com/office/powerpoint/2010/main" val="220481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CD6AD-D440-14FD-CC20-05E85815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8"/>
          <a:stretch/>
        </p:blipFill>
        <p:spPr>
          <a:xfrm>
            <a:off x="1" y="10"/>
            <a:ext cx="8761614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925FF1-B102-5D98-58EE-D86F42834A08}"/>
              </a:ext>
            </a:extLst>
          </p:cNvPr>
          <p:cNvSpPr txBox="1"/>
          <p:nvPr/>
        </p:nvSpPr>
        <p:spPr>
          <a:xfrm>
            <a:off x="7764085" y="133003"/>
            <a:ext cx="4638502" cy="230741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Why didn’t his brothers believe in him?</a:t>
            </a:r>
            <a:r>
              <a:rPr lang="en-US" sz="5200" b="1" dirty="0">
                <a:effectLst/>
                <a:latin typeface="+mj-lt"/>
                <a:ea typeface="+mj-ea"/>
                <a:cs typeface="+mj-cs"/>
              </a:rPr>
              <a:t> </a:t>
            </a:r>
            <a:endParaRPr lang="en-US" sz="5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F237E-0188-369C-4600-C936CCC0A285}"/>
              </a:ext>
            </a:extLst>
          </p:cNvPr>
          <p:cNvSpPr txBox="1"/>
          <p:nvPr/>
        </p:nvSpPr>
        <p:spPr>
          <a:xfrm>
            <a:off x="7851341" y="3725929"/>
            <a:ext cx="46385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AU" sz="32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armarked as a radical to the village?</a:t>
            </a:r>
            <a:endParaRPr lang="en-A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F64D8-EE43-B92F-E296-A12447BB9C00}"/>
              </a:ext>
            </a:extLst>
          </p:cNvPr>
          <p:cNvSpPr txBox="1"/>
          <p:nvPr/>
        </p:nvSpPr>
        <p:spPr>
          <a:xfrm>
            <a:off x="7851341" y="2560003"/>
            <a:ext cx="4214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AU" sz="32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eer pressure from their friends?</a:t>
            </a:r>
            <a:endParaRPr lang="en-A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71FFC-A9AE-F43A-FE96-848EE363817A}"/>
              </a:ext>
            </a:extLst>
          </p:cNvPr>
          <p:cNvSpPr txBox="1"/>
          <p:nvPr/>
        </p:nvSpPr>
        <p:spPr>
          <a:xfrm>
            <a:off x="7851341" y="4858923"/>
            <a:ext cx="44279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AU" sz="32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oing against cultural views and norms</a:t>
            </a:r>
            <a:r>
              <a:rPr lang="en-AU" sz="3200" b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AU" sz="3200" b="1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98602-AEF9-E6D3-3265-A0E77C466F87}"/>
              </a:ext>
            </a:extLst>
          </p:cNvPr>
          <p:cNvSpPr txBox="1"/>
          <p:nvPr/>
        </p:nvSpPr>
        <p:spPr>
          <a:xfrm>
            <a:off x="7908747" y="6024849"/>
            <a:ext cx="405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Didn’t believe IN him</a:t>
            </a:r>
          </a:p>
        </p:txBody>
      </p:sp>
    </p:spTree>
    <p:extLst>
      <p:ext uri="{BB962C8B-B14F-4D97-AF65-F5344CB8AC3E}">
        <p14:creationId xmlns:p14="http://schemas.microsoft.com/office/powerpoint/2010/main" val="23389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BAE77-DF52-1A0F-AA9E-632C5B06C48B}"/>
              </a:ext>
            </a:extLst>
          </p:cNvPr>
          <p:cNvSpPr txBox="1"/>
          <p:nvPr/>
        </p:nvSpPr>
        <p:spPr>
          <a:xfrm>
            <a:off x="647327" y="380759"/>
            <a:ext cx="9530994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did Jesus change his mind?     Did he lie?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84630-B526-F438-63D6-71D438FD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813" y="3267004"/>
            <a:ext cx="4806843" cy="3602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7E6BF-A149-414D-8FB9-0CBBE151FF0C}"/>
              </a:ext>
            </a:extLst>
          </p:cNvPr>
          <p:cNvSpPr txBox="1"/>
          <p:nvPr/>
        </p:nvSpPr>
        <p:spPr>
          <a:xfrm>
            <a:off x="2739849" y="1732803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Dinner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FC1CB-EDE2-C533-356B-2FDDD830EC85}"/>
              </a:ext>
            </a:extLst>
          </p:cNvPr>
          <p:cNvSpPr txBox="1"/>
          <p:nvPr/>
        </p:nvSpPr>
        <p:spPr>
          <a:xfrm>
            <a:off x="4179667" y="2974616"/>
            <a:ext cx="5365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Perhaps God spoke to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74B16-5CFB-7B43-733C-567719D1A21A}"/>
              </a:ext>
            </a:extLst>
          </p:cNvPr>
          <p:cNvSpPr txBox="1"/>
          <p:nvPr/>
        </p:nvSpPr>
        <p:spPr>
          <a:xfrm>
            <a:off x="5306228" y="4205008"/>
            <a:ext cx="4300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verb </a:t>
            </a:r>
            <a:r>
              <a:rPr lang="en-AU" sz="3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anabainein</a:t>
            </a:r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AU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D03E0-B307-8FF0-D3F8-B5DA3577B26E}"/>
              </a:ext>
            </a:extLst>
          </p:cNvPr>
          <p:cNvSpPr txBox="1"/>
          <p:nvPr/>
        </p:nvSpPr>
        <p:spPr>
          <a:xfrm>
            <a:off x="4391048" y="5435401"/>
            <a:ext cx="7450112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Brothers who were not yet convinced of his divinity</a:t>
            </a: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2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EF81A-5789-CBBD-A0FF-F8524E7DAEBE}"/>
              </a:ext>
            </a:extLst>
          </p:cNvPr>
          <p:cNvSpPr txBox="1"/>
          <p:nvPr/>
        </p:nvSpPr>
        <p:spPr>
          <a:xfrm>
            <a:off x="1927944" y="280040"/>
            <a:ext cx="8336111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did the people think about Jesus?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25844-64BF-FF1E-0387-C2D80F562BAA}"/>
              </a:ext>
            </a:extLst>
          </p:cNvPr>
          <p:cNvSpPr txBox="1"/>
          <p:nvPr/>
        </p:nvSpPr>
        <p:spPr>
          <a:xfrm>
            <a:off x="309796" y="1085227"/>
            <a:ext cx="11572405" cy="2998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“He is a good man.”   “No, he deceives the people.”    “Surely this man is the Prophet.”    “He is the Messiah.”    “How can the Messiah come from Galilee?”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43 </a:t>
            </a: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Thus the people were divided because of Jesus. </a:t>
            </a:r>
            <a:r>
              <a:rPr lang="en-AU" sz="3200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44 </a:t>
            </a:r>
            <a:r>
              <a:rPr lang="en-AU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wanted to seize him, but no one laid a hand on him.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DCFE-AB0F-8860-760E-D4C2BFD9F62D}"/>
              </a:ext>
            </a:extLst>
          </p:cNvPr>
          <p:cNvSpPr txBox="1"/>
          <p:nvPr/>
        </p:nvSpPr>
        <p:spPr>
          <a:xfrm>
            <a:off x="5571343" y="5156108"/>
            <a:ext cx="3425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Division at Easter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F6CB5-DC9F-61FC-09EC-9A35EC8E9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9432"/>
            <a:ext cx="5082312" cy="38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701</Words>
  <Application>Microsoft Office PowerPoint</Application>
  <PresentationFormat>Widescreen</PresentationFormat>
  <Paragraphs>72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Senior Pastor</dc:creator>
  <cp:lastModifiedBy>Sue Roberts</cp:lastModifiedBy>
  <cp:revision>4</cp:revision>
  <dcterms:created xsi:type="dcterms:W3CDTF">2025-03-13T01:05:52Z</dcterms:created>
  <dcterms:modified xsi:type="dcterms:W3CDTF">2025-04-01T01:19:07Z</dcterms:modified>
</cp:coreProperties>
</file>