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9" r:id="rId5"/>
    <p:sldId id="260" r:id="rId6"/>
    <p:sldId id="263" r:id="rId7"/>
    <p:sldId id="258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37971C-ACE1-4159-82D3-401DCFDBEEDC}" v="312" dt="2025-04-14T01:08:59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4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nior Pastor" userId="df3f1397326c55b3" providerId="LiveId" clId="{9837971C-ACE1-4159-82D3-401DCFDBEEDC}"/>
    <pc:docChg chg="undo custSel addSld modSld sldOrd">
      <pc:chgData name="Senior Pastor" userId="df3f1397326c55b3" providerId="LiveId" clId="{9837971C-ACE1-4159-82D3-401DCFDBEEDC}" dt="2025-04-14T01:09:04.780" v="1003" actId="14100"/>
      <pc:docMkLst>
        <pc:docMk/>
      </pc:docMkLst>
      <pc:sldChg chg="addSp modSp mod modShow">
        <pc:chgData name="Senior Pastor" userId="df3f1397326c55b3" providerId="LiveId" clId="{9837971C-ACE1-4159-82D3-401DCFDBEEDC}" dt="2025-04-14T00:46:57.754" v="990" actId="729"/>
        <pc:sldMkLst>
          <pc:docMk/>
          <pc:sldMk cId="1486662944" sldId="256"/>
        </pc:sldMkLst>
        <pc:spChg chg="add mod">
          <ac:chgData name="Senior Pastor" userId="df3f1397326c55b3" providerId="LiveId" clId="{9837971C-ACE1-4159-82D3-401DCFDBEEDC}" dt="2025-04-09T01:04:18.274" v="22" actId="1076"/>
          <ac:spMkLst>
            <pc:docMk/>
            <pc:sldMk cId="1486662944" sldId="256"/>
            <ac:spMk id="6" creationId="{910C22DA-54B4-0B4C-AED1-10DB954290A6}"/>
          </ac:spMkLst>
        </pc:spChg>
        <pc:spChg chg="add mod">
          <ac:chgData name="Senior Pastor" userId="df3f1397326c55b3" providerId="LiveId" clId="{9837971C-ACE1-4159-82D3-401DCFDBEEDC}" dt="2025-04-09T01:05:10.643" v="34" actId="1076"/>
          <ac:spMkLst>
            <pc:docMk/>
            <pc:sldMk cId="1486662944" sldId="256"/>
            <ac:spMk id="7" creationId="{61AFA268-36FC-96AB-689B-3F1D68A80DA8}"/>
          </ac:spMkLst>
        </pc:spChg>
        <pc:picChg chg="add mod">
          <ac:chgData name="Senior Pastor" userId="df3f1397326c55b3" providerId="LiveId" clId="{9837971C-ACE1-4159-82D3-401DCFDBEEDC}" dt="2025-04-09T01:03:43.674" v="6" actId="14100"/>
          <ac:picMkLst>
            <pc:docMk/>
            <pc:sldMk cId="1486662944" sldId="256"/>
            <ac:picMk id="5" creationId="{723A57AC-198B-431B-8530-2D6B7435BEF9}"/>
          </ac:picMkLst>
        </pc:picChg>
      </pc:sldChg>
      <pc:sldChg chg="addSp delSp modSp mod modAnim">
        <pc:chgData name="Senior Pastor" userId="df3f1397326c55b3" providerId="LiveId" clId="{9837971C-ACE1-4159-82D3-401DCFDBEEDC}" dt="2025-04-10T00:21:01.082" v="720"/>
        <pc:sldMkLst>
          <pc:docMk/>
          <pc:sldMk cId="738197513" sldId="257"/>
        </pc:sldMkLst>
        <pc:spChg chg="add mod">
          <ac:chgData name="Senior Pastor" userId="df3f1397326c55b3" providerId="LiveId" clId="{9837971C-ACE1-4159-82D3-401DCFDBEEDC}" dt="2025-04-09T01:29:37.297" v="260" actId="404"/>
          <ac:spMkLst>
            <pc:docMk/>
            <pc:sldMk cId="738197513" sldId="257"/>
            <ac:spMk id="7" creationId="{A11B149F-4A08-C206-0565-63A942C26A75}"/>
          </ac:spMkLst>
        </pc:spChg>
        <pc:spChg chg="add mod">
          <ac:chgData name="Senior Pastor" userId="df3f1397326c55b3" providerId="LiveId" clId="{9837971C-ACE1-4159-82D3-401DCFDBEEDC}" dt="2025-04-10T00:01:04.260" v="555" actId="1076"/>
          <ac:spMkLst>
            <pc:docMk/>
            <pc:sldMk cId="738197513" sldId="257"/>
            <ac:spMk id="9" creationId="{2AEFB968-3845-CE4B-F26A-494ADA782E96}"/>
          </ac:spMkLst>
        </pc:spChg>
        <pc:spChg chg="add mod">
          <ac:chgData name="Senior Pastor" userId="df3f1397326c55b3" providerId="LiveId" clId="{9837971C-ACE1-4159-82D3-401DCFDBEEDC}" dt="2025-04-10T00:00:53.964" v="553" actId="1076"/>
          <ac:spMkLst>
            <pc:docMk/>
            <pc:sldMk cId="738197513" sldId="257"/>
            <ac:spMk id="11" creationId="{CA01F408-0F12-D8C7-B4F7-7FFDF6B6A2A4}"/>
          </ac:spMkLst>
        </pc:spChg>
        <pc:picChg chg="add mod">
          <ac:chgData name="Senior Pastor" userId="df3f1397326c55b3" providerId="LiveId" clId="{9837971C-ACE1-4159-82D3-401DCFDBEEDC}" dt="2025-04-09T01:29:38.320" v="261" actId="1076"/>
          <ac:picMkLst>
            <pc:docMk/>
            <pc:sldMk cId="738197513" sldId="257"/>
            <ac:picMk id="3" creationId="{4A0E5055-9E81-796B-2AFF-8DA1F652DECE}"/>
          </ac:picMkLst>
        </pc:picChg>
      </pc:sldChg>
      <pc:sldChg chg="addSp delSp modSp mod modAnim modNotesTx">
        <pc:chgData name="Senior Pastor" userId="df3f1397326c55b3" providerId="LiveId" clId="{9837971C-ACE1-4159-82D3-401DCFDBEEDC}" dt="2025-04-10T00:34:55.028" v="983"/>
        <pc:sldMkLst>
          <pc:docMk/>
          <pc:sldMk cId="934482909" sldId="258"/>
        </pc:sldMkLst>
        <pc:spChg chg="add mod">
          <ac:chgData name="Senior Pastor" userId="df3f1397326c55b3" providerId="LiveId" clId="{9837971C-ACE1-4159-82D3-401DCFDBEEDC}" dt="2025-04-09T23:23:00.877" v="498" actId="1076"/>
          <ac:spMkLst>
            <pc:docMk/>
            <pc:sldMk cId="934482909" sldId="258"/>
            <ac:spMk id="3" creationId="{52E05338-9216-A160-FF7D-135C5DE0DB99}"/>
          </ac:spMkLst>
        </pc:spChg>
        <pc:spChg chg="add mod">
          <ac:chgData name="Senior Pastor" userId="df3f1397326c55b3" providerId="LiveId" clId="{9837971C-ACE1-4159-82D3-401DCFDBEEDC}" dt="2025-04-09T23:23:10.212" v="499" actId="1076"/>
          <ac:spMkLst>
            <pc:docMk/>
            <pc:sldMk cId="934482909" sldId="258"/>
            <ac:spMk id="5" creationId="{E42E77DA-5B2E-73CC-2719-CDD4CAE10FF2}"/>
          </ac:spMkLst>
        </pc:spChg>
        <pc:spChg chg="add mod">
          <ac:chgData name="Senior Pastor" userId="df3f1397326c55b3" providerId="LiveId" clId="{9837971C-ACE1-4159-82D3-401DCFDBEEDC}" dt="2025-04-09T23:23:17.227" v="500" actId="1076"/>
          <ac:spMkLst>
            <pc:docMk/>
            <pc:sldMk cId="934482909" sldId="258"/>
            <ac:spMk id="7" creationId="{87AAFE93-4571-E6E9-427E-4B9B971EF361}"/>
          </ac:spMkLst>
        </pc:spChg>
        <pc:spChg chg="add mod">
          <ac:chgData name="Senior Pastor" userId="df3f1397326c55b3" providerId="LiveId" clId="{9837971C-ACE1-4159-82D3-401DCFDBEEDC}" dt="2025-04-09T23:22:11.841" v="419" actId="1036"/>
          <ac:spMkLst>
            <pc:docMk/>
            <pc:sldMk cId="934482909" sldId="258"/>
            <ac:spMk id="9" creationId="{B1F99F60-A0D3-806B-5C19-53CB85B80134}"/>
          </ac:spMkLst>
        </pc:spChg>
        <pc:spChg chg="add mod">
          <ac:chgData name="Senior Pastor" userId="df3f1397326c55b3" providerId="LiveId" clId="{9837971C-ACE1-4159-82D3-401DCFDBEEDC}" dt="2025-04-10T00:08:17.681" v="713" actId="404"/>
          <ac:spMkLst>
            <pc:docMk/>
            <pc:sldMk cId="934482909" sldId="258"/>
            <ac:spMk id="11" creationId="{C67854BC-709B-6B7E-1336-5582C7E57415}"/>
          </ac:spMkLst>
        </pc:spChg>
        <pc:picChg chg="add mod">
          <ac:chgData name="Senior Pastor" userId="df3f1397326c55b3" providerId="LiveId" clId="{9837971C-ACE1-4159-82D3-401DCFDBEEDC}" dt="2025-04-09T23:22:23.821" v="435" actId="1036"/>
          <ac:picMkLst>
            <pc:docMk/>
            <pc:sldMk cId="934482909" sldId="258"/>
            <ac:picMk id="1028" creationId="{806B1C39-4E2D-3C69-E5E2-878DD5D4BAB8}"/>
          </ac:picMkLst>
        </pc:picChg>
      </pc:sldChg>
      <pc:sldChg chg="addSp modSp mod ord">
        <pc:chgData name="Senior Pastor" userId="df3f1397326c55b3" providerId="LiveId" clId="{9837971C-ACE1-4159-82D3-401DCFDBEEDC}" dt="2025-04-10T00:05:57.774" v="702" actId="20577"/>
        <pc:sldMkLst>
          <pc:docMk/>
          <pc:sldMk cId="3551547382" sldId="259"/>
        </pc:sldMkLst>
        <pc:spChg chg="add mod">
          <ac:chgData name="Senior Pastor" userId="df3f1397326c55b3" providerId="LiveId" clId="{9837971C-ACE1-4159-82D3-401DCFDBEEDC}" dt="2025-04-10T00:05:57.774" v="702" actId="20577"/>
          <ac:spMkLst>
            <pc:docMk/>
            <pc:sldMk cId="3551547382" sldId="259"/>
            <ac:spMk id="3" creationId="{BD14ADAF-961F-48F2-F2E9-BEADB2306FF6}"/>
          </ac:spMkLst>
        </pc:spChg>
        <pc:picChg chg="add mod ord">
          <ac:chgData name="Senior Pastor" userId="df3f1397326c55b3" providerId="LiveId" clId="{9837971C-ACE1-4159-82D3-401DCFDBEEDC}" dt="2025-04-10T00:05:19.819" v="696"/>
          <ac:picMkLst>
            <pc:docMk/>
            <pc:sldMk cId="3551547382" sldId="259"/>
            <ac:picMk id="2" creationId="{2A0E4238-35FC-E9C8-1896-232D35421674}"/>
          </ac:picMkLst>
        </pc:picChg>
      </pc:sldChg>
      <pc:sldChg chg="addSp modSp new mod ord">
        <pc:chgData name="Senior Pastor" userId="df3f1397326c55b3" providerId="LiveId" clId="{9837971C-ACE1-4159-82D3-401DCFDBEEDC}" dt="2025-04-10T00:06:55.164" v="708" actId="14100"/>
        <pc:sldMkLst>
          <pc:docMk/>
          <pc:sldMk cId="3142976701" sldId="260"/>
        </pc:sldMkLst>
        <pc:spChg chg="add mod">
          <ac:chgData name="Senior Pastor" userId="df3f1397326c55b3" providerId="LiveId" clId="{9837971C-ACE1-4159-82D3-401DCFDBEEDC}" dt="2025-04-10T00:06:55.164" v="708" actId="14100"/>
          <ac:spMkLst>
            <pc:docMk/>
            <pc:sldMk cId="3142976701" sldId="260"/>
            <ac:spMk id="3" creationId="{51347B02-9288-41C4-75D6-A0B816D2F62D}"/>
          </ac:spMkLst>
        </pc:spChg>
        <pc:picChg chg="add mod ord">
          <ac:chgData name="Senior Pastor" userId="df3f1397326c55b3" providerId="LiveId" clId="{9837971C-ACE1-4159-82D3-401DCFDBEEDC}" dt="2025-04-10T00:06:27.835" v="706" actId="167"/>
          <ac:picMkLst>
            <pc:docMk/>
            <pc:sldMk cId="3142976701" sldId="260"/>
            <ac:picMk id="2" creationId="{EECA2F13-7297-CAD6-4665-964A6A38E881}"/>
          </ac:picMkLst>
        </pc:picChg>
      </pc:sldChg>
      <pc:sldChg chg="addSp delSp modSp add mod">
        <pc:chgData name="Senior Pastor" userId="df3f1397326c55b3" providerId="LiveId" clId="{9837971C-ACE1-4159-82D3-401DCFDBEEDC}" dt="2025-04-14T00:56:14.330" v="999" actId="1076"/>
        <pc:sldMkLst>
          <pc:docMk/>
          <pc:sldMk cId="3104285841" sldId="261"/>
        </pc:sldMkLst>
        <pc:spChg chg="add del mod">
          <ac:chgData name="Senior Pastor" userId="df3f1397326c55b3" providerId="LiveId" clId="{9837971C-ACE1-4159-82D3-401DCFDBEEDC}" dt="2025-04-14T00:55:52.928" v="997" actId="478"/>
          <ac:spMkLst>
            <pc:docMk/>
            <pc:sldMk cId="3104285841" sldId="261"/>
            <ac:spMk id="2" creationId="{E04ACBD4-CEA6-9685-15CC-67D3909382FE}"/>
          </ac:spMkLst>
        </pc:spChg>
        <pc:spChg chg="add mod">
          <ac:chgData name="Senior Pastor" userId="df3f1397326c55b3" providerId="LiveId" clId="{9837971C-ACE1-4159-82D3-401DCFDBEEDC}" dt="2025-04-14T00:56:14.330" v="999" actId="1076"/>
          <ac:spMkLst>
            <pc:docMk/>
            <pc:sldMk cId="3104285841" sldId="261"/>
            <ac:spMk id="3" creationId="{518337F9-3FB6-5DD7-B6F1-FB9B6886ADFF}"/>
          </ac:spMkLst>
        </pc:spChg>
      </pc:sldChg>
      <pc:sldChg chg="addSp delSp modSp new mod modAnim">
        <pc:chgData name="Senior Pastor" userId="df3f1397326c55b3" providerId="LiveId" clId="{9837971C-ACE1-4159-82D3-401DCFDBEEDC}" dt="2025-04-10T00:35:10.660" v="986"/>
        <pc:sldMkLst>
          <pc:docMk/>
          <pc:sldMk cId="3003616294" sldId="262"/>
        </pc:sldMkLst>
        <pc:spChg chg="add mod">
          <ac:chgData name="Senior Pastor" userId="df3f1397326c55b3" providerId="LiveId" clId="{9837971C-ACE1-4159-82D3-401DCFDBEEDC}" dt="2025-04-09T23:26:18.515" v="530" actId="1076"/>
          <ac:spMkLst>
            <pc:docMk/>
            <pc:sldMk cId="3003616294" sldId="262"/>
            <ac:spMk id="4" creationId="{9F67614B-EC30-5179-DD42-EBD9D1442B15}"/>
          </ac:spMkLst>
        </pc:spChg>
        <pc:spChg chg="add mod">
          <ac:chgData name="Senior Pastor" userId="df3f1397326c55b3" providerId="LiveId" clId="{9837971C-ACE1-4159-82D3-401DCFDBEEDC}" dt="2025-04-09T23:26:22.612" v="531" actId="1076"/>
          <ac:spMkLst>
            <pc:docMk/>
            <pc:sldMk cId="3003616294" sldId="262"/>
            <ac:spMk id="6" creationId="{41F23A3B-9E2E-0E08-629B-3C864C1F33FE}"/>
          </ac:spMkLst>
        </pc:spChg>
        <pc:spChg chg="add mod">
          <ac:chgData name="Senior Pastor" userId="df3f1397326c55b3" providerId="LiveId" clId="{9837971C-ACE1-4159-82D3-401DCFDBEEDC}" dt="2025-04-09T23:26:28.620" v="532" actId="1076"/>
          <ac:spMkLst>
            <pc:docMk/>
            <pc:sldMk cId="3003616294" sldId="262"/>
            <ac:spMk id="8" creationId="{76029453-63F7-D8EB-1E22-D581AB0D6D56}"/>
          </ac:spMkLst>
        </pc:spChg>
        <pc:spChg chg="add mod">
          <ac:chgData name="Senior Pastor" userId="df3f1397326c55b3" providerId="LiveId" clId="{9837971C-ACE1-4159-82D3-401DCFDBEEDC}" dt="2025-04-09T23:27:16.841" v="545" actId="207"/>
          <ac:spMkLst>
            <pc:docMk/>
            <pc:sldMk cId="3003616294" sldId="262"/>
            <ac:spMk id="12" creationId="{ECC00FFE-6498-96E3-2D60-233F7799A4BE}"/>
          </ac:spMkLst>
        </pc:spChg>
        <pc:picChg chg="add mod">
          <ac:chgData name="Senior Pastor" userId="df3f1397326c55b3" providerId="LiveId" clId="{9837971C-ACE1-4159-82D3-401DCFDBEEDC}" dt="2025-04-09T23:20:33.769" v="394" actId="1076"/>
          <ac:picMkLst>
            <pc:docMk/>
            <pc:sldMk cId="3003616294" sldId="262"/>
            <ac:picMk id="2" creationId="{0CFAA031-30AA-8AA5-1065-65E7540B284E}"/>
          </ac:picMkLst>
        </pc:picChg>
      </pc:sldChg>
      <pc:sldChg chg="addSp modSp new mod">
        <pc:chgData name="Senior Pastor" userId="df3f1397326c55b3" providerId="LiveId" clId="{9837971C-ACE1-4159-82D3-401DCFDBEEDC}" dt="2025-04-10T00:07:29.823" v="710" actId="207"/>
        <pc:sldMkLst>
          <pc:docMk/>
          <pc:sldMk cId="3765074690" sldId="263"/>
        </pc:sldMkLst>
        <pc:spChg chg="add mod">
          <ac:chgData name="Senior Pastor" userId="df3f1397326c55b3" providerId="LiveId" clId="{9837971C-ACE1-4159-82D3-401DCFDBEEDC}" dt="2025-04-10T00:07:29.823" v="710" actId="207"/>
          <ac:spMkLst>
            <pc:docMk/>
            <pc:sldMk cId="3765074690" sldId="263"/>
            <ac:spMk id="4" creationId="{858B2677-0B2E-4032-38F3-C880AC1E41A5}"/>
          </ac:spMkLst>
        </pc:spChg>
        <pc:spChg chg="add mod">
          <ac:chgData name="Senior Pastor" userId="df3f1397326c55b3" providerId="LiveId" clId="{9837971C-ACE1-4159-82D3-401DCFDBEEDC}" dt="2025-04-10T00:02:59.603" v="577" actId="1076"/>
          <ac:spMkLst>
            <pc:docMk/>
            <pc:sldMk cId="3765074690" sldId="263"/>
            <ac:spMk id="6" creationId="{1A252429-832A-7943-820F-477C0793B663}"/>
          </ac:spMkLst>
        </pc:spChg>
        <pc:picChg chg="add mod">
          <ac:chgData name="Senior Pastor" userId="df3f1397326c55b3" providerId="LiveId" clId="{9837971C-ACE1-4159-82D3-401DCFDBEEDC}" dt="2025-04-10T00:01:57.284" v="567" actId="962"/>
          <ac:picMkLst>
            <pc:docMk/>
            <pc:sldMk cId="3765074690" sldId="263"/>
            <ac:picMk id="2" creationId="{41BF7690-8F0D-18AA-E65E-5442CEA031FF}"/>
          </ac:picMkLst>
        </pc:picChg>
      </pc:sldChg>
      <pc:sldChg chg="addSp modSp new mod modAnim">
        <pc:chgData name="Senior Pastor" userId="df3f1397326c55b3" providerId="LiveId" clId="{9837971C-ACE1-4159-82D3-401DCFDBEEDC}" dt="2025-04-14T01:09:04.780" v="1003" actId="14100"/>
        <pc:sldMkLst>
          <pc:docMk/>
          <pc:sldMk cId="1990318695" sldId="264"/>
        </pc:sldMkLst>
        <pc:spChg chg="add mod">
          <ac:chgData name="Senior Pastor" userId="df3f1397326c55b3" providerId="LiveId" clId="{9837971C-ACE1-4159-82D3-401DCFDBEEDC}" dt="2025-04-10T00:30:36.456" v="955" actId="403"/>
          <ac:spMkLst>
            <pc:docMk/>
            <pc:sldMk cId="1990318695" sldId="264"/>
            <ac:spMk id="2" creationId="{66B0ECB5-A11C-A1D9-0336-3905650156B5}"/>
          </ac:spMkLst>
        </pc:spChg>
        <pc:spChg chg="add mod">
          <ac:chgData name="Senior Pastor" userId="df3f1397326c55b3" providerId="LiveId" clId="{9837971C-ACE1-4159-82D3-401DCFDBEEDC}" dt="2025-04-10T00:31:53.754" v="967" actId="1076"/>
          <ac:spMkLst>
            <pc:docMk/>
            <pc:sldMk cId="1990318695" sldId="264"/>
            <ac:spMk id="4" creationId="{6F4A87BA-F526-56D3-DC61-84B513939BEF}"/>
          </ac:spMkLst>
        </pc:spChg>
        <pc:spChg chg="add mod">
          <ac:chgData name="Senior Pastor" userId="df3f1397326c55b3" providerId="LiveId" clId="{9837971C-ACE1-4159-82D3-401DCFDBEEDC}" dt="2025-04-14T01:09:04.780" v="1003" actId="14100"/>
          <ac:spMkLst>
            <pc:docMk/>
            <pc:sldMk cId="1990318695" sldId="264"/>
            <ac:spMk id="6" creationId="{D83B8352-C92C-639F-2942-E47ED5F3C9F0}"/>
          </ac:spMkLst>
        </pc:spChg>
        <pc:spChg chg="add mod">
          <ac:chgData name="Senior Pastor" userId="df3f1397326c55b3" providerId="LiveId" clId="{9837971C-ACE1-4159-82D3-401DCFDBEEDC}" dt="2025-04-10T00:32:06.069" v="969" actId="1076"/>
          <ac:spMkLst>
            <pc:docMk/>
            <pc:sldMk cId="1990318695" sldId="264"/>
            <ac:spMk id="8" creationId="{4E3412A1-EF75-ED6F-BFD9-1319D2043FE5}"/>
          </ac:spMkLst>
        </pc:spChg>
        <pc:spChg chg="add mod">
          <ac:chgData name="Senior Pastor" userId="df3f1397326c55b3" providerId="LiveId" clId="{9837971C-ACE1-4159-82D3-401DCFDBEEDC}" dt="2025-04-10T00:32:24.323" v="972" actId="1076"/>
          <ac:spMkLst>
            <pc:docMk/>
            <pc:sldMk cId="1990318695" sldId="264"/>
            <ac:spMk id="10" creationId="{E7EB7BEA-58CE-63A8-B491-275E26CFCF3A}"/>
          </ac:spMkLst>
        </pc:spChg>
        <pc:spChg chg="add mod">
          <ac:chgData name="Senior Pastor" userId="df3f1397326c55b3" providerId="LiveId" clId="{9837971C-ACE1-4159-82D3-401DCFDBEEDC}" dt="2025-04-10T00:32:19.134" v="971" actId="1076"/>
          <ac:spMkLst>
            <pc:docMk/>
            <pc:sldMk cId="1990318695" sldId="264"/>
            <ac:spMk id="12" creationId="{94487459-6D0A-593D-BB9F-1DC5ADD34D59}"/>
          </ac:spMkLst>
        </pc:spChg>
        <pc:picChg chg="add mod">
          <ac:chgData name="Senior Pastor" userId="df3f1397326c55b3" providerId="LiveId" clId="{9837971C-ACE1-4159-82D3-401DCFDBEEDC}" dt="2025-04-14T01:08:32.216" v="1001" actId="1035"/>
          <ac:picMkLst>
            <pc:docMk/>
            <pc:sldMk cId="1990318695" sldId="264"/>
            <ac:picMk id="1026" creationId="{8BDC47A3-15CB-34E0-44CF-CC8DF1780A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C5B8F-D16B-4E1A-8004-6CB18F3DB1CC}" type="datetimeFigureOut">
              <a:rPr lang="en-AU" smtClean="0"/>
              <a:t>18/04/2025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3943A-FE14-45A7-801B-CDAAE912A5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013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3943A-FE14-45A7-801B-CDAAE912A53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998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3943A-FE14-45A7-801B-CDAAE912A53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459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FEC60-409F-5413-AE59-2B24CB30B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D81C9-F54F-35AC-026F-10BFC5BC3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77E9E-4378-6FCA-5F39-474105BE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7556-F44B-41FC-97D4-A32C732D23E9}" type="datetimeFigureOut">
              <a:rPr lang="en-AU" smtClean="0"/>
              <a:t>18/04/2025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188D8-B82B-AB69-83D0-489BB79E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EC07F-BA16-0204-AD84-F68C670D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673-EF91-4510-AEA6-57A0F23D8D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32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1BC3C-1B13-53AB-3ADD-575356E7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2E619E-78B5-2D5F-211F-2700F7B17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63BF1-12DA-A309-A047-A7DB655E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7556-F44B-41FC-97D4-A32C732D23E9}" type="datetimeFigureOut">
              <a:rPr lang="en-AU" smtClean="0"/>
              <a:t>18/04/2025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79DD-35FE-ECFE-7E7F-80789AD7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7427E-C63F-D8B4-C8A6-8E086FBA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673-EF91-4510-AEA6-57A0F23D8D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98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A244A5-AF59-7066-B87F-60B9458BB4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CEE7C8-5AAD-410C-8B1A-9772C9D1A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A7F63-528F-813E-754F-3E9B4C6A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7556-F44B-41FC-97D4-A32C732D23E9}" type="datetimeFigureOut">
              <a:rPr lang="en-AU" smtClean="0"/>
              <a:t>18/04/2025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82B3A-A952-372E-FF4C-B539B9BA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FAA22-88FE-6FC0-1F2A-8EF997D6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673-EF91-4510-AEA6-57A0F23D8D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04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76D9-1EBE-23B6-34CA-340005A47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D54E5-8A25-75DF-10E1-B3EC90851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2FF54-C3E8-097B-7168-55CAFB686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7556-F44B-41FC-97D4-A32C732D23E9}" type="datetimeFigureOut">
              <a:rPr lang="en-AU" smtClean="0"/>
              <a:t>18/04/2025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1270C-54D4-4B5D-660D-90516703F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9FEF9-E9BE-EBD9-B72A-607BF9AA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673-EF91-4510-AEA6-57A0F23D8D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279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D19C-29D4-3A9B-6B2A-29514E61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76725-BE50-907F-77CB-85FCB930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9D5F4-D2F2-4264-45A1-03E0AAB98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7556-F44B-41FC-97D4-A32C732D23E9}" type="datetimeFigureOut">
              <a:rPr lang="en-AU" smtClean="0"/>
              <a:t>18/04/2025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7400B-C151-16ED-DBD3-EEC45C938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FF89-2AC5-850A-5A15-B088B65E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673-EF91-4510-AEA6-57A0F23D8D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236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988C-15FC-150E-1F73-A11EE15E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494A8-9286-38B3-F6AE-28EBC09EF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1DAA2-E001-3148-DAB4-BDF03A778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D8949-8A27-9E10-C21E-AF114B97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7556-F44B-41FC-97D4-A32C732D23E9}" type="datetimeFigureOut">
              <a:rPr lang="en-AU" smtClean="0"/>
              <a:t>18/04/2025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BB453-8CB0-9D0E-766F-1F55D578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DF788-CAD2-4030-8BB1-913CA7F8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673-EF91-4510-AEA6-57A0F23D8D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39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F74D-11A7-92E5-15EB-8B8147DC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1D71A-849C-CD7B-8F75-2B47C382F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09391-CF0D-220F-DDCB-2E1C3CAB6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1E800E-574D-AC52-DD60-3AF8DADFB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72CAA-C8FF-EC55-8794-40DD7A0AE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EB37BC-0843-E92B-6D4A-57E56AE9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7556-F44B-41FC-97D4-A32C732D23E9}" type="datetimeFigureOut">
              <a:rPr lang="en-AU" smtClean="0"/>
              <a:t>18/04/2025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D3F7A1-60CA-F9E7-3AB4-D1D38BDF4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03AE49-4D37-F128-921C-4CE976FE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673-EF91-4510-AEA6-57A0F23D8D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5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58BC0-FABF-C837-36EB-3380C16F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904573-B5CF-18CE-118C-3459EA46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7556-F44B-41FC-97D4-A32C732D23E9}" type="datetimeFigureOut">
              <a:rPr lang="en-AU" smtClean="0"/>
              <a:t>18/04/2025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67A5F-689F-B9AE-5232-C56424E2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712AC-C19D-1DB0-16D8-D77806CD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673-EF91-4510-AEA6-57A0F23D8D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735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688B8-1E4A-F9D9-27C6-740520AE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7556-F44B-41FC-97D4-A32C732D23E9}" type="datetimeFigureOut">
              <a:rPr lang="en-AU" smtClean="0"/>
              <a:t>18/04/2025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328C44-C998-B1C7-36B2-41DBB773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19CA3-1CD1-C5AA-E739-C1C40449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673-EF91-4510-AEA6-57A0F23D8D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632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5A9D-910B-A9A8-DDCE-35546D7F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66614-62F2-0D36-C07A-56D9228E9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02F47-FC64-7FF8-48E0-0535B0AD9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A9211-778E-2722-6179-CE857A64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7556-F44B-41FC-97D4-A32C732D23E9}" type="datetimeFigureOut">
              <a:rPr lang="en-AU" smtClean="0"/>
              <a:t>18/04/2025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AEE75-AD2B-7E9C-E2A4-78F9E5251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AA507-D596-00E3-0C37-1CC9F4A4B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673-EF91-4510-AEA6-57A0F23D8D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71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DD68-2B33-DFA9-FF65-6C62EE2E6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465B8-9B12-E3AE-9B75-E3BE9025D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69F37-B7DE-07B4-BA1F-3C5E45CF8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FF3FC-31F0-B386-9AB5-564B03F2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7556-F44B-41FC-97D4-A32C732D23E9}" type="datetimeFigureOut">
              <a:rPr lang="en-AU" smtClean="0"/>
              <a:t>18/04/2025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480F3-E1AE-C2BE-F12A-8420AC8CA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BA7D0-E98C-B2A9-A2DB-72B4A175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9D673-EF91-4510-AEA6-57A0F23D8D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712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713FA1-7D06-44F1-3F14-B83FCA66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4087D-42E7-1D05-2988-40600D29F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E6EB5-2B0A-F352-AEC2-13A53C102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627556-F44B-41FC-97D4-A32C732D23E9}" type="datetimeFigureOut">
              <a:rPr lang="en-AU" smtClean="0"/>
              <a:t>18/04/2025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43FC1-7515-1459-1F2F-ED0B2B16A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A6097-EA3D-721C-ED31-1544C8154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29D673-EF91-4510-AEA6-57A0F23D8D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01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ross in the sky&#10;&#10;AI-generated content may be incorrect.">
            <a:extLst>
              <a:ext uri="{FF2B5EF4-FFF2-40B4-BE49-F238E27FC236}">
                <a16:creationId xmlns:a16="http://schemas.microsoft.com/office/drawing/2014/main" id="{723A57AC-198B-431B-8530-2D6B7435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0C22DA-54B4-0B4C-AED1-10DB954290A6}"/>
              </a:ext>
            </a:extLst>
          </p:cNvPr>
          <p:cNvSpPr/>
          <p:nvPr/>
        </p:nvSpPr>
        <p:spPr>
          <a:xfrm>
            <a:off x="3488234" y="549812"/>
            <a:ext cx="52155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</a:rPr>
              <a:t>Good Friday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AFA268-36FC-96AB-689B-3F1D68A80DA8}"/>
              </a:ext>
            </a:extLst>
          </p:cNvPr>
          <p:cNvSpPr/>
          <p:nvPr/>
        </p:nvSpPr>
        <p:spPr>
          <a:xfrm>
            <a:off x="1440434" y="5574837"/>
            <a:ext cx="27767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</a:rPr>
              <a:t>John 19</a:t>
            </a:r>
          </a:p>
        </p:txBody>
      </p:sp>
    </p:spTree>
    <p:extLst>
      <p:ext uri="{BB962C8B-B14F-4D97-AF65-F5344CB8AC3E}">
        <p14:creationId xmlns:p14="http://schemas.microsoft.com/office/powerpoint/2010/main" val="148666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eard and a crown of thorns&#10;&#10;AI-generated content may be incorrect.">
            <a:extLst>
              <a:ext uri="{FF2B5EF4-FFF2-40B4-BE49-F238E27FC236}">
                <a16:creationId xmlns:a16="http://schemas.microsoft.com/office/drawing/2014/main" id="{4A0E5055-9E81-796B-2AFF-8DA1F652D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49"/>
            <a:ext cx="12191999" cy="6858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1B149F-4A08-C206-0565-63A942C26A75}"/>
              </a:ext>
            </a:extLst>
          </p:cNvPr>
          <p:cNvSpPr txBox="1"/>
          <p:nvPr/>
        </p:nvSpPr>
        <p:spPr>
          <a:xfrm>
            <a:off x="350729" y="498550"/>
            <a:ext cx="85020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“crush your head, and you will bruise his heel.” </a:t>
            </a:r>
            <a:r>
              <a:rPr lang="en-AU" sz="24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Genesis 3:15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FB968-3845-CE4B-F26A-494ADA782E96}"/>
              </a:ext>
            </a:extLst>
          </p:cNvPr>
          <p:cNvSpPr txBox="1"/>
          <p:nvPr/>
        </p:nvSpPr>
        <p:spPr>
          <a:xfrm>
            <a:off x="350729" y="2238309"/>
            <a:ext cx="88527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was a prophecy that one would come and defeat Satan, but in the process, he would be bruised.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01F408-0F12-D8C7-B4F7-7FFDF6B6A2A4}"/>
              </a:ext>
            </a:extLst>
          </p:cNvPr>
          <p:cNvSpPr txBox="1"/>
          <p:nvPr/>
        </p:nvSpPr>
        <p:spPr>
          <a:xfrm>
            <a:off x="350728" y="4707373"/>
            <a:ext cx="88527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had set a plan in place to destroy the power of sin through Jesus</a:t>
            </a:r>
            <a:endParaRPr lang="en-A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9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BDC47A3-15CB-34E0-44CF-CC8DF1780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57"/>
            <a:ext cx="12192000" cy="684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B0ECB5-A11C-A1D9-0336-3905650156B5}"/>
              </a:ext>
            </a:extLst>
          </p:cNvPr>
          <p:cNvSpPr txBox="1"/>
          <p:nvPr/>
        </p:nvSpPr>
        <p:spPr>
          <a:xfrm>
            <a:off x="1139869" y="237995"/>
            <a:ext cx="23233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The Trial</a:t>
            </a:r>
            <a:endParaRPr lang="en-AU" sz="4400" b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A87BA-F526-56D3-DC61-84B513939BEF}"/>
              </a:ext>
            </a:extLst>
          </p:cNvPr>
          <p:cNvSpPr txBox="1"/>
          <p:nvPr/>
        </p:nvSpPr>
        <p:spPr>
          <a:xfrm>
            <a:off x="556344" y="1131628"/>
            <a:ext cx="6093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AU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alse and conflicting witnesses </a:t>
            </a:r>
            <a:endParaRPr lang="en-AU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3B8352-C92C-639F-2942-E47ED5F3C9F0}"/>
              </a:ext>
            </a:extLst>
          </p:cNvPr>
          <p:cNvSpPr txBox="1"/>
          <p:nvPr/>
        </p:nvSpPr>
        <p:spPr>
          <a:xfrm>
            <a:off x="556344" y="1958701"/>
            <a:ext cx="2750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en-AU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eld at night</a:t>
            </a:r>
            <a:endParaRPr lang="en-AU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412A1-EF75-ED6F-BFD9-1319D2043FE5}"/>
              </a:ext>
            </a:extLst>
          </p:cNvPr>
          <p:cNvSpPr txBox="1"/>
          <p:nvPr/>
        </p:nvSpPr>
        <p:spPr>
          <a:xfrm>
            <a:off x="573588" y="2785774"/>
            <a:ext cx="110448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was then beaten, tortured, flogged, whipped, torn, and he came about as near to death as possible</a:t>
            </a:r>
            <a:endParaRPr lang="en-AU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EB7BEA-58CE-63A8-B491-275E26CFCF3A}"/>
              </a:ext>
            </a:extLst>
          </p:cNvPr>
          <p:cNvSpPr txBox="1"/>
          <p:nvPr/>
        </p:nvSpPr>
        <p:spPr>
          <a:xfrm>
            <a:off x="556344" y="4089187"/>
            <a:ext cx="115636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was mocked, ridiculed, and scorned by those who hated him</a:t>
            </a:r>
            <a:endParaRPr lang="en-AU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487459-6D0A-593D-BB9F-1DC5ADD34D59}"/>
              </a:ext>
            </a:extLst>
          </p:cNvPr>
          <p:cNvSpPr txBox="1"/>
          <p:nvPr/>
        </p:nvSpPr>
        <p:spPr>
          <a:xfrm>
            <a:off x="573588" y="5392601"/>
            <a:ext cx="111325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Roman law said a person could either be beaten or crucified but not both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19903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ith a beard and a crown of thorns">
            <a:extLst>
              <a:ext uri="{FF2B5EF4-FFF2-40B4-BE49-F238E27FC236}">
                <a16:creationId xmlns:a16="http://schemas.microsoft.com/office/drawing/2014/main" id="{2A0E4238-35FC-E9C8-1896-232D354216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07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49"/>
            <a:ext cx="12191999" cy="6858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14ADAF-961F-48F2-F2E9-BEADB2306FF6}"/>
              </a:ext>
            </a:extLst>
          </p:cNvPr>
          <p:cNvSpPr txBox="1"/>
          <p:nvPr/>
        </p:nvSpPr>
        <p:spPr>
          <a:xfrm>
            <a:off x="392482" y="46428"/>
            <a:ext cx="11799518" cy="6328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Isaiah 53 – The Suffering Servant</a:t>
            </a:r>
            <a:endParaRPr lang="en-AU" sz="3200" b="1" kern="100" dirty="0">
              <a:solidFill>
                <a:srgbClr val="FF00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AU" sz="5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was despised and rejected— a man of sorrows, </a:t>
            </a:r>
          </a:p>
          <a:p>
            <a:pPr>
              <a:lnSpc>
                <a:spcPct val="107000"/>
              </a:lnSpc>
              <a:buNone/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acquainted with deepest grief.</a:t>
            </a:r>
            <a:b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turned our backs on him and looked the other way.</a:t>
            </a:r>
            <a:b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AU" sz="32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was despised, and we did not care.</a:t>
            </a:r>
          </a:p>
          <a:p>
            <a:pPr>
              <a:lnSpc>
                <a:spcPct val="107000"/>
              </a:lnSpc>
              <a:buNone/>
            </a:pPr>
            <a:r>
              <a:rPr lang="en-AU" sz="3200" b="1" kern="100" baseline="30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4 </a:t>
            </a: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Yet it was our </a:t>
            </a:r>
            <a:r>
              <a:rPr lang="en-AU" sz="3200" b="1" kern="1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weaknesses</a:t>
            </a: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he carried; it was our sorrows </a:t>
            </a:r>
          </a:p>
          <a:p>
            <a:pPr>
              <a:lnSpc>
                <a:spcPct val="107000"/>
              </a:lnSpc>
              <a:buNone/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 weighed him down. And we thought his troubles </a:t>
            </a:r>
          </a:p>
          <a:p>
            <a:pPr>
              <a:lnSpc>
                <a:spcPct val="107000"/>
              </a:lnSpc>
              <a:buNone/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were a punishment from God, a punishment for his own sins!</a:t>
            </a:r>
            <a:b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AU" sz="3200" b="1" kern="100" baseline="30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5 </a:t>
            </a: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he was pierced for our rebellion, crushed for our sins.</a:t>
            </a:r>
            <a:b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was beaten so we could be whole. He was whipped </a:t>
            </a:r>
          </a:p>
          <a:p>
            <a:pPr>
              <a:lnSpc>
                <a:spcPct val="107000"/>
              </a:lnSpc>
              <a:buNone/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 we could be healed.</a:t>
            </a:r>
          </a:p>
        </p:txBody>
      </p:sp>
    </p:spTree>
    <p:extLst>
      <p:ext uri="{BB962C8B-B14F-4D97-AF65-F5344CB8AC3E}">
        <p14:creationId xmlns:p14="http://schemas.microsoft.com/office/powerpoint/2010/main" val="3551547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ith a beard and a crown of thorns">
            <a:extLst>
              <a:ext uri="{FF2B5EF4-FFF2-40B4-BE49-F238E27FC236}">
                <a16:creationId xmlns:a16="http://schemas.microsoft.com/office/drawing/2014/main" id="{EECA2F13-7297-CAD6-4665-964A6A38E8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07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49"/>
            <a:ext cx="12191999" cy="6858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347B02-9288-41C4-75D6-A0B816D2F62D}"/>
              </a:ext>
            </a:extLst>
          </p:cNvPr>
          <p:cNvSpPr txBox="1"/>
          <p:nvPr/>
        </p:nvSpPr>
        <p:spPr>
          <a:xfrm>
            <a:off x="313151" y="224593"/>
            <a:ext cx="11757764" cy="58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AU" sz="3200" b="1" kern="100" baseline="30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6 </a:t>
            </a: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of us, like sheep, have strayed away. We have left </a:t>
            </a:r>
          </a:p>
          <a:p>
            <a:pPr>
              <a:lnSpc>
                <a:spcPct val="107000"/>
              </a:lnSpc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God’s paths to follow our own. Yet the Lord laid on him </a:t>
            </a:r>
          </a:p>
          <a:p>
            <a:pPr>
              <a:lnSpc>
                <a:spcPct val="107000"/>
              </a:lnSpc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sins of us all. </a:t>
            </a:r>
            <a:r>
              <a:rPr lang="en-AU" sz="3200" b="1" kern="100" baseline="30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7 </a:t>
            </a: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was oppressed and treated harshly</a:t>
            </a:r>
            <a:r>
              <a:rPr lang="en-AU" sz="3200" b="1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</a:pPr>
            <a:r>
              <a:rPr lang="en-AU" sz="3200" b="1" kern="10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yet he never </a:t>
            </a: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said a word.</a:t>
            </a:r>
            <a:b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was led like a lamb to the slaughter. And as a sheep </a:t>
            </a:r>
          </a:p>
          <a:p>
            <a:pPr>
              <a:lnSpc>
                <a:spcPct val="107000"/>
              </a:lnSpc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silent before the shearers, he did not open his mouth.</a:t>
            </a:r>
            <a:b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AU" sz="3200" b="1" kern="100" baseline="30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8 </a:t>
            </a: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Unjustly condemned, he was led away. </a:t>
            </a:r>
            <a:b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he was struck down for the rebellion of my people.</a:t>
            </a:r>
            <a:b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AU" sz="3200" b="1" kern="100" baseline="30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9 </a:t>
            </a: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 had done no wrong and had never deceived anyone.</a:t>
            </a:r>
            <a:b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But he was buried like a criminal; he was put </a:t>
            </a:r>
          </a:p>
          <a:p>
            <a:pPr>
              <a:lnSpc>
                <a:spcPct val="107000"/>
              </a:lnSpc>
            </a:pPr>
            <a:r>
              <a:rPr lang="en-AU" sz="32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a rich man’s grave.</a:t>
            </a:r>
            <a:endParaRPr lang="en-AU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7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ith a beard and a crown of thorns">
            <a:extLst>
              <a:ext uri="{FF2B5EF4-FFF2-40B4-BE49-F238E27FC236}">
                <a16:creationId xmlns:a16="http://schemas.microsoft.com/office/drawing/2014/main" id="{41BF7690-8F0D-18AA-E65E-5442CEA03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49"/>
            <a:ext cx="12191999" cy="6858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8B2677-0B2E-4032-38F3-C880AC1E41A5}"/>
              </a:ext>
            </a:extLst>
          </p:cNvPr>
          <p:cNvSpPr txBox="1"/>
          <p:nvPr/>
        </p:nvSpPr>
        <p:spPr>
          <a:xfrm>
            <a:off x="325677" y="694869"/>
            <a:ext cx="8527093" cy="396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Psalm 22:16-18 – The Crucifixion Crowd</a:t>
            </a:r>
          </a:p>
          <a:p>
            <a:pPr>
              <a:lnSpc>
                <a:spcPct val="107000"/>
              </a:lnSpc>
            </a:pPr>
            <a:r>
              <a:rPr lang="en-AU" sz="3200" b="1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"Dogs surround me, a pack of villains encircles me; they pierce my hands and my feet. All my bones are on display; people stare and gloat over me. They divide my clothes among them and cast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200" b="1" i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lots for my garment."</a:t>
            </a:r>
            <a:endParaRPr lang="en-AU" sz="32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52429-832A-7943-820F-477C0793B663}"/>
              </a:ext>
            </a:extLst>
          </p:cNvPr>
          <p:cNvSpPr txBox="1"/>
          <p:nvPr/>
        </p:nvSpPr>
        <p:spPr>
          <a:xfrm>
            <a:off x="325677" y="4911819"/>
            <a:ext cx="111450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King David penned these words nearly 1,000 years </a:t>
            </a:r>
          </a:p>
          <a:p>
            <a:r>
              <a:rPr lang="en-AU" sz="32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before Jesus was crucified</a:t>
            </a:r>
            <a:endParaRPr lang="en-A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7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esus On The Cross Stock Photos, Images and Backgrounds for Free Download">
            <a:extLst>
              <a:ext uri="{FF2B5EF4-FFF2-40B4-BE49-F238E27FC236}">
                <a16:creationId xmlns:a16="http://schemas.microsoft.com/office/drawing/2014/main" id="{806B1C39-4E2D-3C69-E5E2-878DD5D4B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E05338-9216-A160-FF7D-135C5DE0DB99}"/>
              </a:ext>
            </a:extLst>
          </p:cNvPr>
          <p:cNvSpPr txBox="1"/>
          <p:nvPr/>
        </p:nvSpPr>
        <p:spPr>
          <a:xfrm>
            <a:off x="208767" y="1122735"/>
            <a:ext cx="12488450" cy="569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b="1" kern="1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“Woman, here is your son.”– The Lesson of Love &amp; Responsibility</a:t>
            </a:r>
            <a:endParaRPr lang="en-AU" sz="3000" kern="1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E77DA-5B2E-73CC-2719-CDD4CAE10FF2}"/>
              </a:ext>
            </a:extLst>
          </p:cNvPr>
          <p:cNvSpPr txBox="1"/>
          <p:nvPr/>
        </p:nvSpPr>
        <p:spPr>
          <a:xfrm>
            <a:off x="208767" y="2283141"/>
            <a:ext cx="11774466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b="1" kern="1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“Truly I tell you, today you will be with me in paradise.”– The Lesson of Grace</a:t>
            </a:r>
            <a:endParaRPr lang="en-AU" sz="3000" kern="1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AFE93-4571-E6E9-427E-4B9B971EF361}"/>
              </a:ext>
            </a:extLst>
          </p:cNvPr>
          <p:cNvSpPr txBox="1"/>
          <p:nvPr/>
        </p:nvSpPr>
        <p:spPr>
          <a:xfrm>
            <a:off x="208767" y="3853230"/>
            <a:ext cx="11615803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b="1" kern="1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“Father, forgive them, for they do not know what they are doing.” – The Lesson of Forgiveness</a:t>
            </a:r>
            <a:endParaRPr lang="en-AU" sz="3000" kern="1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F99F60-A0D3-806B-5C19-53CB85B80134}"/>
              </a:ext>
            </a:extLst>
          </p:cNvPr>
          <p:cNvSpPr txBox="1"/>
          <p:nvPr/>
        </p:nvSpPr>
        <p:spPr>
          <a:xfrm>
            <a:off x="208767" y="5355615"/>
            <a:ext cx="11824569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</a:t>
            </a:r>
            <a:r>
              <a:rPr lang="en-AU" sz="30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“My God, my God, why have you forsaken me?”– The Lesson of Suffering</a:t>
            </a:r>
            <a:endParaRPr lang="en-AU" sz="30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7854BC-709B-6B7E-1336-5582C7E57415}"/>
              </a:ext>
            </a:extLst>
          </p:cNvPr>
          <p:cNvSpPr txBox="1"/>
          <p:nvPr/>
        </p:nvSpPr>
        <p:spPr>
          <a:xfrm>
            <a:off x="2945702" y="268980"/>
            <a:ext cx="7250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Seven Last Words – </a:t>
            </a:r>
            <a:r>
              <a:rPr lang="en-AU" sz="32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Bible Inspire</a:t>
            </a:r>
            <a:endParaRPr lang="en-AU" sz="3600" i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4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Jesus On The Cross Stock Photos, Images and Backgrounds for Free Download">
            <a:extLst>
              <a:ext uri="{FF2B5EF4-FFF2-40B4-BE49-F238E27FC236}">
                <a16:creationId xmlns:a16="http://schemas.microsoft.com/office/drawing/2014/main" id="{0CFAA031-30AA-8AA5-1065-65E7540B2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67614B-EC30-5179-DD42-EBD9D1442B15}"/>
              </a:ext>
            </a:extLst>
          </p:cNvPr>
          <p:cNvSpPr txBox="1"/>
          <p:nvPr/>
        </p:nvSpPr>
        <p:spPr>
          <a:xfrm>
            <a:off x="579850" y="548334"/>
            <a:ext cx="10581361" cy="569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b="1" kern="1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“I thirst.” (John 19:28) – The Lesson of Humanity</a:t>
            </a:r>
            <a:endParaRPr lang="en-AU" sz="3000" kern="1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23A3B-9E2E-0E08-629B-3C864C1F33FE}"/>
              </a:ext>
            </a:extLst>
          </p:cNvPr>
          <p:cNvSpPr txBox="1"/>
          <p:nvPr/>
        </p:nvSpPr>
        <p:spPr>
          <a:xfrm>
            <a:off x="579850" y="1847007"/>
            <a:ext cx="11032299" cy="569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b="1" kern="1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 “It is finished.” (John 19:30) – The Lesson of Victory</a:t>
            </a:r>
            <a:endParaRPr lang="en-AU" sz="3000" kern="1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29453-63F7-D8EB-1E22-D581AB0D6D56}"/>
              </a:ext>
            </a:extLst>
          </p:cNvPr>
          <p:cNvSpPr txBox="1"/>
          <p:nvPr/>
        </p:nvSpPr>
        <p:spPr>
          <a:xfrm>
            <a:off x="579850" y="3573861"/>
            <a:ext cx="10293262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0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 </a:t>
            </a:r>
            <a:r>
              <a:rPr lang="en-AU" sz="30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“Father, into your hands I commit my spirit.” – The Lesson of Surrender</a:t>
            </a:r>
            <a:endParaRPr lang="en-AU" sz="30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C00FFE-6498-96E3-2D60-233F7799A4BE}"/>
              </a:ext>
            </a:extLst>
          </p:cNvPr>
          <p:cNvSpPr txBox="1"/>
          <p:nvPr/>
        </p:nvSpPr>
        <p:spPr>
          <a:xfrm>
            <a:off x="736164" y="5248514"/>
            <a:ext cx="10719670" cy="1128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3200" b="1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is only through the death and resurrection of Jesus that we can have the forgiveness of sins</a:t>
            </a:r>
          </a:p>
        </p:txBody>
      </p:sp>
    </p:spTree>
    <p:extLst>
      <p:ext uri="{BB962C8B-B14F-4D97-AF65-F5344CB8AC3E}">
        <p14:creationId xmlns:p14="http://schemas.microsoft.com/office/powerpoint/2010/main" val="300361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079EC-7BA6-A7AB-0E96-79C4938D8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ross in the sky&#10;&#10;AI-generated content may be incorrect.">
            <a:extLst>
              <a:ext uri="{FF2B5EF4-FFF2-40B4-BE49-F238E27FC236}">
                <a16:creationId xmlns:a16="http://schemas.microsoft.com/office/drawing/2014/main" id="{839264AB-E8E2-D9AD-95B7-9A7BFF0D8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B7B6A7-A3F7-CE85-169D-EF0EFC2EA9BC}"/>
              </a:ext>
            </a:extLst>
          </p:cNvPr>
          <p:cNvSpPr/>
          <p:nvPr/>
        </p:nvSpPr>
        <p:spPr>
          <a:xfrm>
            <a:off x="3488234" y="549812"/>
            <a:ext cx="52155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</a:rPr>
              <a:t>Good Friday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8337F9-3FB6-5DD7-B6F1-FB9B6886ADFF}"/>
              </a:ext>
            </a:extLst>
          </p:cNvPr>
          <p:cNvSpPr/>
          <p:nvPr/>
        </p:nvSpPr>
        <p:spPr>
          <a:xfrm>
            <a:off x="727606" y="5359807"/>
            <a:ext cx="107367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 suffering was the price of our victory</a:t>
            </a:r>
            <a:endParaRPr lang="en-AU" sz="48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85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590</Words>
  <Application>Microsoft Office PowerPoint</Application>
  <PresentationFormat>Widescreen</PresentationFormat>
  <Paragraphs>43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Senior Pastor</dc:creator>
  <cp:lastModifiedBy>Sue Roberts</cp:lastModifiedBy>
  <cp:revision>2</cp:revision>
  <dcterms:created xsi:type="dcterms:W3CDTF">2025-04-07T03:18:57Z</dcterms:created>
  <dcterms:modified xsi:type="dcterms:W3CDTF">2025-04-18T06:45:25Z</dcterms:modified>
</cp:coreProperties>
</file>