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3" r:id="rId8"/>
    <p:sldId id="264" r:id="rId9"/>
    <p:sldId id="26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24BD3-1603-4947-8553-3626982B9C27}" v="17" dt="2025-01-30T00:45:4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892" autoAdjust="0"/>
    <p:restoredTop sz="94660"/>
  </p:normalViewPr>
  <p:slideViewPr>
    <p:cSldViewPr snapToGrid="0">
      <p:cViewPr varScale="1">
        <p:scale>
          <a:sx n="103" d="100"/>
          <a:sy n="103" d="100"/>
        </p:scale>
        <p:origin x="150" y="378"/>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nior Pastor" userId="df3f1397326c55b3" providerId="LiveId" clId="{5A724BD3-1603-4947-8553-3626982B9C27}"/>
    <pc:docChg chg="custSel addSld delSld modSld sldOrd">
      <pc:chgData name="Senior Pastor" userId="df3f1397326c55b3" providerId="LiveId" clId="{5A724BD3-1603-4947-8553-3626982B9C27}" dt="2025-01-30T00:46:18.788" v="214" actId="478"/>
      <pc:docMkLst>
        <pc:docMk/>
      </pc:docMkLst>
      <pc:sldChg chg="addSp modSp mod">
        <pc:chgData name="Senior Pastor" userId="df3f1397326c55b3" providerId="LiveId" clId="{5A724BD3-1603-4947-8553-3626982B9C27}" dt="2025-01-28T22:29:58.698" v="91" actId="1076"/>
        <pc:sldMkLst>
          <pc:docMk/>
          <pc:sldMk cId="1924012638" sldId="257"/>
        </pc:sldMkLst>
        <pc:spChg chg="mod">
          <ac:chgData name="Senior Pastor" userId="df3f1397326c55b3" providerId="LiveId" clId="{5A724BD3-1603-4947-8553-3626982B9C27}" dt="2025-01-28T22:29:58.698" v="91" actId="1076"/>
          <ac:spMkLst>
            <pc:docMk/>
            <pc:sldMk cId="1924012638" sldId="257"/>
            <ac:spMk id="3" creationId="{5B76B3D6-6808-2F3F-DC96-BD29FE466EA8}"/>
          </ac:spMkLst>
        </pc:spChg>
        <pc:spChg chg="add mod">
          <ac:chgData name="Senior Pastor" userId="df3f1397326c55b3" providerId="LiveId" clId="{5A724BD3-1603-4947-8553-3626982B9C27}" dt="2025-01-28T22:29:49.566" v="90"/>
          <ac:spMkLst>
            <pc:docMk/>
            <pc:sldMk cId="1924012638" sldId="257"/>
            <ac:spMk id="5" creationId="{41C26444-E7D5-2E04-B1A4-335A9132BD23}"/>
          </ac:spMkLst>
        </pc:spChg>
        <pc:spChg chg="add mod">
          <ac:chgData name="Senior Pastor" userId="df3f1397326c55b3" providerId="LiveId" clId="{5A724BD3-1603-4947-8553-3626982B9C27}" dt="2025-01-28T22:29:49.566" v="90"/>
          <ac:spMkLst>
            <pc:docMk/>
            <pc:sldMk cId="1924012638" sldId="257"/>
            <ac:spMk id="6" creationId="{48AA8401-95FF-4DF9-E376-33844F51E4C8}"/>
          </ac:spMkLst>
        </pc:spChg>
        <pc:picChg chg="add mod">
          <ac:chgData name="Senior Pastor" userId="df3f1397326c55b3" providerId="LiveId" clId="{5A724BD3-1603-4947-8553-3626982B9C27}" dt="2025-01-28T22:29:49.566" v="90"/>
          <ac:picMkLst>
            <pc:docMk/>
            <pc:sldMk cId="1924012638" sldId="257"/>
            <ac:picMk id="4" creationId="{627F6BA9-D346-D8B3-5776-717B183D4333}"/>
          </ac:picMkLst>
        </pc:picChg>
      </pc:sldChg>
      <pc:sldChg chg="modAnim">
        <pc:chgData name="Senior Pastor" userId="df3f1397326c55b3" providerId="LiveId" clId="{5A724BD3-1603-4947-8553-3626982B9C27}" dt="2025-01-30T00:33:46.795" v="199"/>
        <pc:sldMkLst>
          <pc:docMk/>
          <pc:sldMk cId="1834296978" sldId="258"/>
        </pc:sldMkLst>
      </pc:sldChg>
      <pc:sldChg chg="addSp delSp modSp mod modAnim">
        <pc:chgData name="Senior Pastor" userId="df3f1397326c55b3" providerId="LiveId" clId="{5A724BD3-1603-4947-8553-3626982B9C27}" dt="2025-01-29T22:14:09.689" v="195" actId="1076"/>
        <pc:sldMkLst>
          <pc:docMk/>
          <pc:sldMk cId="3217115090" sldId="260"/>
        </pc:sldMkLst>
        <pc:spChg chg="add mod">
          <ac:chgData name="Senior Pastor" userId="df3f1397326c55b3" providerId="LiveId" clId="{5A724BD3-1603-4947-8553-3626982B9C27}" dt="2025-01-29T22:14:03.373" v="194" actId="1076"/>
          <ac:spMkLst>
            <pc:docMk/>
            <pc:sldMk cId="3217115090" sldId="260"/>
            <ac:spMk id="2" creationId="{7CEC2167-D386-AB83-C7D9-AA89A1A44CF4}"/>
          </ac:spMkLst>
        </pc:spChg>
        <pc:spChg chg="add mod">
          <ac:chgData name="Senior Pastor" userId="df3f1397326c55b3" providerId="LiveId" clId="{5A724BD3-1603-4947-8553-3626982B9C27}" dt="2025-01-29T22:14:09.689" v="195" actId="1076"/>
          <ac:spMkLst>
            <pc:docMk/>
            <pc:sldMk cId="3217115090" sldId="260"/>
            <ac:spMk id="6" creationId="{FC494ACA-7DCF-8F83-AE33-59F18F0B4256}"/>
          </ac:spMkLst>
        </pc:spChg>
        <pc:picChg chg="add mod">
          <ac:chgData name="Senior Pastor" userId="df3f1397326c55b3" providerId="LiveId" clId="{5A724BD3-1603-4947-8553-3626982B9C27}" dt="2025-01-28T22:42:19.663" v="169" actId="14100"/>
          <ac:picMkLst>
            <pc:docMk/>
            <pc:sldMk cId="3217115090" sldId="260"/>
            <ac:picMk id="4" creationId="{0459F6B6-5C73-0F46-9066-5C0DA6F8F0F7}"/>
          </ac:picMkLst>
        </pc:picChg>
      </pc:sldChg>
      <pc:sldChg chg="addSp delSp modSp mod modAnim">
        <pc:chgData name="Senior Pastor" userId="df3f1397326c55b3" providerId="LiveId" clId="{5A724BD3-1603-4947-8553-3626982B9C27}" dt="2025-01-30T00:41:10.578" v="211"/>
        <pc:sldMkLst>
          <pc:docMk/>
          <pc:sldMk cId="2915179710" sldId="261"/>
        </pc:sldMkLst>
        <pc:spChg chg="add mod">
          <ac:chgData name="Senior Pastor" userId="df3f1397326c55b3" providerId="LiveId" clId="{5A724BD3-1603-4947-8553-3626982B9C27}" dt="2025-01-30T00:39:07.395" v="209" actId="1076"/>
          <ac:spMkLst>
            <pc:docMk/>
            <pc:sldMk cId="2915179710" sldId="261"/>
            <ac:spMk id="2" creationId="{3A888222-740D-CDAF-C124-9115BF5B7727}"/>
          </ac:spMkLst>
        </pc:spChg>
        <pc:spChg chg="del">
          <ac:chgData name="Senior Pastor" userId="df3f1397326c55b3" providerId="LiveId" clId="{5A724BD3-1603-4947-8553-3626982B9C27}" dt="2025-01-30T00:38:31.947" v="202" actId="478"/>
          <ac:spMkLst>
            <pc:docMk/>
            <pc:sldMk cId="2915179710" sldId="261"/>
            <ac:spMk id="3" creationId="{FA4A8E53-4CF9-0767-8AA1-52411247B599}"/>
          </ac:spMkLst>
        </pc:spChg>
        <pc:spChg chg="mod">
          <ac:chgData name="Senior Pastor" userId="df3f1397326c55b3" providerId="LiveId" clId="{5A724BD3-1603-4947-8553-3626982B9C27}" dt="2025-01-30T00:38:48.835" v="206" actId="1076"/>
          <ac:spMkLst>
            <pc:docMk/>
            <pc:sldMk cId="2915179710" sldId="261"/>
            <ac:spMk id="5" creationId="{8F73A7D9-F5C4-4D69-C4B1-59FCC7CD9588}"/>
          </ac:spMkLst>
        </pc:spChg>
        <pc:spChg chg="del">
          <ac:chgData name="Senior Pastor" userId="df3f1397326c55b3" providerId="LiveId" clId="{5A724BD3-1603-4947-8553-3626982B9C27}" dt="2025-01-30T00:38:45.036" v="205" actId="478"/>
          <ac:spMkLst>
            <pc:docMk/>
            <pc:sldMk cId="2915179710" sldId="261"/>
            <ac:spMk id="7" creationId="{7471C691-37CA-BA08-4CAC-E15B4462CED5}"/>
          </ac:spMkLst>
        </pc:spChg>
      </pc:sldChg>
      <pc:sldChg chg="addSp modSp mod ord modAnim">
        <pc:chgData name="Senior Pastor" userId="df3f1397326c55b3" providerId="LiveId" clId="{5A724BD3-1603-4947-8553-3626982B9C27}" dt="2025-01-30T00:36:17.669" v="201"/>
        <pc:sldMkLst>
          <pc:docMk/>
          <pc:sldMk cId="689277128" sldId="262"/>
        </pc:sldMkLst>
        <pc:spChg chg="add mod">
          <ac:chgData name="Senior Pastor" userId="df3f1397326c55b3" providerId="LiveId" clId="{5A724BD3-1603-4947-8553-3626982B9C27}" dt="2025-01-28T22:19:30.042" v="18" actId="947"/>
          <ac:spMkLst>
            <pc:docMk/>
            <pc:sldMk cId="689277128" sldId="262"/>
            <ac:spMk id="11" creationId="{A95302DE-EB4C-4689-3993-6B9BA55541BA}"/>
          </ac:spMkLst>
        </pc:spChg>
      </pc:sldChg>
      <pc:sldChg chg="addSp modSp mod">
        <pc:chgData name="Senior Pastor" userId="df3f1397326c55b3" providerId="LiveId" clId="{5A724BD3-1603-4947-8553-3626982B9C27}" dt="2025-01-28T22:27:34.985" v="89" actId="207"/>
        <pc:sldMkLst>
          <pc:docMk/>
          <pc:sldMk cId="685349131" sldId="263"/>
        </pc:sldMkLst>
        <pc:spChg chg="add mod">
          <ac:chgData name="Senior Pastor" userId="df3f1397326c55b3" providerId="LiveId" clId="{5A724BD3-1603-4947-8553-3626982B9C27}" dt="2025-01-28T22:27:34.985" v="89" actId="207"/>
          <ac:spMkLst>
            <pc:docMk/>
            <pc:sldMk cId="685349131" sldId="263"/>
            <ac:spMk id="3" creationId="{DDC17B69-FCB3-58A9-FED8-7AF96936C321}"/>
          </ac:spMkLst>
        </pc:spChg>
      </pc:sldChg>
      <pc:sldChg chg="addSp delSp modSp mod">
        <pc:chgData name="Senior Pastor" userId="df3f1397326c55b3" providerId="LiveId" clId="{5A724BD3-1603-4947-8553-3626982B9C27}" dt="2025-01-30T00:46:18.788" v="214" actId="478"/>
        <pc:sldMkLst>
          <pc:docMk/>
          <pc:sldMk cId="2084746579" sldId="264"/>
        </pc:sldMkLst>
        <pc:spChg chg="add mod">
          <ac:chgData name="Senior Pastor" userId="df3f1397326c55b3" providerId="LiveId" clId="{5A724BD3-1603-4947-8553-3626982B9C27}" dt="2025-01-28T22:31:09.010" v="100" actId="1076"/>
          <ac:spMkLst>
            <pc:docMk/>
            <pc:sldMk cId="2084746579" sldId="264"/>
            <ac:spMk id="2" creationId="{C875535E-027D-7959-4F2A-66E9DB3AB4A4}"/>
          </ac:spMkLst>
        </pc:spChg>
        <pc:spChg chg="add del mod">
          <ac:chgData name="Senior Pastor" userId="df3f1397326c55b3" providerId="LiveId" clId="{5A724BD3-1603-4947-8553-3626982B9C27}" dt="2025-01-30T00:46:18.788" v="214" actId="478"/>
          <ac:spMkLst>
            <pc:docMk/>
            <pc:sldMk cId="2084746579" sldId="264"/>
            <ac:spMk id="3" creationId="{64438928-778B-1A59-BBED-59C49CB2F724}"/>
          </ac:spMkLst>
        </pc:spChg>
        <pc:spChg chg="add mod">
          <ac:chgData name="Senior Pastor" userId="df3f1397326c55b3" providerId="LiveId" clId="{5A724BD3-1603-4947-8553-3626982B9C27}" dt="2025-01-28T22:32:43.087" v="110" actId="1076"/>
          <ac:spMkLst>
            <pc:docMk/>
            <pc:sldMk cId="2084746579" sldId="264"/>
            <ac:spMk id="4" creationId="{7E9434C5-5A3C-DC62-35F0-445903A9CB5C}"/>
          </ac:spMkLst>
        </pc:spChg>
        <pc:spChg chg="add mod">
          <ac:chgData name="Senior Pastor" userId="df3f1397326c55b3" providerId="LiveId" clId="{5A724BD3-1603-4947-8553-3626982B9C27}" dt="2025-01-28T22:35:40.924" v="119" actId="1076"/>
          <ac:spMkLst>
            <pc:docMk/>
            <pc:sldMk cId="2084746579" sldId="264"/>
            <ac:spMk id="6" creationId="{B66698A4-B950-903C-BA7B-112A64257606}"/>
          </ac:spMkLst>
        </pc:spChg>
        <pc:spChg chg="add mod">
          <ac:chgData name="Senior Pastor" userId="df3f1397326c55b3" providerId="LiveId" clId="{5A724BD3-1603-4947-8553-3626982B9C27}" dt="2025-01-28T22:36:37.941" v="130" actId="1076"/>
          <ac:spMkLst>
            <pc:docMk/>
            <pc:sldMk cId="2084746579" sldId="264"/>
            <ac:spMk id="8" creationId="{4A716A25-D574-A6FE-ACCA-EA070AA45335}"/>
          </ac:spMkLst>
        </pc:spChg>
        <pc:spChg chg="add mod">
          <ac:chgData name="Senior Pastor" userId="df3f1397326c55b3" providerId="LiveId" clId="{5A724BD3-1603-4947-8553-3626982B9C27}" dt="2025-01-28T22:38:40.487" v="152" actId="114"/>
          <ac:spMkLst>
            <pc:docMk/>
            <pc:sldMk cId="2084746579" sldId="264"/>
            <ac:spMk id="10" creationId="{75BE7A17-A107-5B9A-120A-3C5CA7EB54E6}"/>
          </ac:spMkLst>
        </pc:spChg>
      </pc:sldChg>
      <pc:sldChg chg="new del">
        <pc:chgData name="Senior Pastor" userId="df3f1397326c55b3" providerId="LiveId" clId="{5A724BD3-1603-4947-8553-3626982B9C27}" dt="2025-01-28T22:47:26.103" v="187" actId="2696"/>
        <pc:sldMkLst>
          <pc:docMk/>
          <pc:sldMk cId="3575593585" sldId="265"/>
        </pc:sldMkLst>
      </pc:sldChg>
      <pc:sldChg chg="add">
        <pc:chgData name="Senior Pastor" userId="df3f1397326c55b3" providerId="LiveId" clId="{5A724BD3-1603-4947-8553-3626982B9C27}" dt="2025-01-28T22:47:05.339" v="186"/>
        <pc:sldMkLst>
          <pc:docMk/>
          <pc:sldMk cId="4235396840"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E7F4C-65A8-4CED-2C0C-293F8E50C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A6EAFDD-6FB2-C32C-359F-2BB3DEA44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BA913FA-0397-3DF1-DA11-85B2B9E78553}"/>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4515A69B-5C71-A329-11B7-FE3A21F86D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77E1B8-1549-DBB5-B69E-2AE5B3368B38}"/>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262422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86D0E-54D1-F2E5-0162-E9DFBD0DF8E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4BB438B-B424-0EA3-3AA5-F70B4BA56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EBA98AB-886B-7E32-D818-E910B3A48BC1}"/>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25D38327-B854-57DE-C5EB-E43CCEE73F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3C70B4-0BEB-B49C-16AB-98EE45899FDE}"/>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144022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2F917-3C52-691F-3BE6-BDE7E76F5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94F54C1-9BD7-D5C6-623C-C0D76FAAAC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D7B5295-634C-CB76-5DBF-141FD15E1A2D}"/>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A60171C2-BBA1-9C9A-447F-3C0F1DBF17B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EBB2E3D-1D52-8548-6F45-8E374C3F8A37}"/>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391844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C7941-F08D-DE56-D05F-C21AF4B4D8C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11A0AA1-0EE0-FF87-B5AE-E9299CC211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F9C162-F523-00B7-5619-23047C6590BA}"/>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E3C49A4F-69AC-E194-C958-888C071A075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23CEBA7-2C97-3089-9C50-88876CA1D48E}"/>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268534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5787-5DCE-0ED8-7491-465FB80C1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5C2107D-F06A-DC76-D8DA-30BFFF98C8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87CDC7-2C79-FDCC-6E59-020E51EE8ECD}"/>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61C29B62-271D-7CC5-34DE-91705E43E2C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C109B06-C2AC-3920-3425-7EC00EDA6912}"/>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149215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7C9F-E6B0-2583-7391-17EE436FC1A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DC89A9-0468-2D1B-C29D-3929F8F0F3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72A7B35-4018-93B4-F430-BB07CD5CFB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BF9ACCB-8A64-ADC5-0323-9E7AC68B911E}"/>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6" name="Footer Placeholder 5">
            <a:extLst>
              <a:ext uri="{FF2B5EF4-FFF2-40B4-BE49-F238E27FC236}">
                <a16:creationId xmlns:a16="http://schemas.microsoft.com/office/drawing/2014/main" id="{4D97BAA0-EA2D-9CAC-C96B-0C4624AC06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960D19-3751-190C-1916-3C6B860F3FC9}"/>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412404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A298-5830-2051-DA52-C0EEBA5FD94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DEA1DB-CB46-B42A-A0C6-95E0E50B87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A6827C-95AE-D04A-2770-6669EB5641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8BEC5A5-BF37-1276-E2BD-194B6DE49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0F972-3FAB-72CD-76BF-06CC0DE02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280B88C-89C1-944F-D4A1-BA1377A10657}"/>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8" name="Footer Placeholder 7">
            <a:extLst>
              <a:ext uri="{FF2B5EF4-FFF2-40B4-BE49-F238E27FC236}">
                <a16:creationId xmlns:a16="http://schemas.microsoft.com/office/drawing/2014/main" id="{CD5BC262-A600-3986-14B6-FFABAD56B1C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0D8C25B-8B4A-9FB4-FAFB-FBA92F070975}"/>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200447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D19A-4688-B4CB-4CE2-4B9236C12A9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AA44013-CACA-F83D-7C86-0003BEA6D8BB}"/>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4" name="Footer Placeholder 3">
            <a:extLst>
              <a:ext uri="{FF2B5EF4-FFF2-40B4-BE49-F238E27FC236}">
                <a16:creationId xmlns:a16="http://schemas.microsoft.com/office/drawing/2014/main" id="{9C7AD834-05DE-5B29-18F7-4D9D89CC6F0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024A101-FECA-F3AD-7523-21826237E6D7}"/>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3711443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CCF8D-1AE4-71D2-7146-141684D85B20}"/>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3" name="Footer Placeholder 2">
            <a:extLst>
              <a:ext uri="{FF2B5EF4-FFF2-40B4-BE49-F238E27FC236}">
                <a16:creationId xmlns:a16="http://schemas.microsoft.com/office/drawing/2014/main" id="{4F42B538-4C6B-1CB1-8090-9F800C8302C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5696511-7108-7661-4C60-E11C11A2192E}"/>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84879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84AE-04EE-79A1-E33A-6E2EC90D2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61DE7D7-F3D6-6D91-5855-C873CDC465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5A04861-EB78-B9FF-5AB6-B30332A14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E85C2-0496-0500-62DC-2FE5571BB280}"/>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6" name="Footer Placeholder 5">
            <a:extLst>
              <a:ext uri="{FF2B5EF4-FFF2-40B4-BE49-F238E27FC236}">
                <a16:creationId xmlns:a16="http://schemas.microsoft.com/office/drawing/2014/main" id="{BC34D5FE-D1B7-6083-963A-6A48A4863C0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798E62-E7A5-B432-0694-F8B5437EAC71}"/>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388683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622C-7C8F-51B7-E695-BD4A910D5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970FB66-9193-CD9E-F92B-FFF7445BA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37AFDE3-6D46-6A98-49F1-994A5C849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E61A8-346F-6362-1E65-3485748706E1}"/>
              </a:ext>
            </a:extLst>
          </p:cNvPr>
          <p:cNvSpPr>
            <a:spLocks noGrp="1"/>
          </p:cNvSpPr>
          <p:nvPr>
            <p:ph type="dt" sz="half" idx="10"/>
          </p:nvPr>
        </p:nvSpPr>
        <p:spPr/>
        <p:txBody>
          <a:bodyPr/>
          <a:lstStyle/>
          <a:p>
            <a:fld id="{16F414D8-D4C9-4D57-A034-333BFB7DCA54}" type="datetimeFigureOut">
              <a:rPr lang="en-AU" smtClean="0"/>
              <a:t>2/02/2025</a:t>
            </a:fld>
            <a:endParaRPr lang="en-AU"/>
          </a:p>
        </p:txBody>
      </p:sp>
      <p:sp>
        <p:nvSpPr>
          <p:cNvPr id="6" name="Footer Placeholder 5">
            <a:extLst>
              <a:ext uri="{FF2B5EF4-FFF2-40B4-BE49-F238E27FC236}">
                <a16:creationId xmlns:a16="http://schemas.microsoft.com/office/drawing/2014/main" id="{C09A1192-EE99-3833-F824-2FD1A0879FA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00412E2-61F4-F96B-A82E-AF1A867A57B1}"/>
              </a:ext>
            </a:extLst>
          </p:cNvPr>
          <p:cNvSpPr>
            <a:spLocks noGrp="1"/>
          </p:cNvSpPr>
          <p:nvPr>
            <p:ph type="sldNum" sz="quarter" idx="12"/>
          </p:nvPr>
        </p:nvSpPr>
        <p:spPr/>
        <p:txBody>
          <a:bodyPr/>
          <a:lstStyle/>
          <a:p>
            <a:fld id="{625364A2-9F74-4E24-BC19-733FC480E6EB}" type="slidenum">
              <a:rPr lang="en-AU" smtClean="0"/>
              <a:t>‹#›</a:t>
            </a:fld>
            <a:endParaRPr lang="en-AU"/>
          </a:p>
        </p:txBody>
      </p:sp>
    </p:spTree>
    <p:extLst>
      <p:ext uri="{BB962C8B-B14F-4D97-AF65-F5344CB8AC3E}">
        <p14:creationId xmlns:p14="http://schemas.microsoft.com/office/powerpoint/2010/main" val="168030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25B0D0-688A-0ECA-BBD8-7C1A56C89D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F7AD76B-4123-D368-2F19-EAE3DEE7D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73A46D-4846-0B89-1640-191CAC4DE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F414D8-D4C9-4D57-A034-333BFB7DCA54}" type="datetimeFigureOut">
              <a:rPr lang="en-AU" smtClean="0"/>
              <a:t>2/02/2025</a:t>
            </a:fld>
            <a:endParaRPr lang="en-AU"/>
          </a:p>
        </p:txBody>
      </p:sp>
      <p:sp>
        <p:nvSpPr>
          <p:cNvPr id="5" name="Footer Placeholder 4">
            <a:extLst>
              <a:ext uri="{FF2B5EF4-FFF2-40B4-BE49-F238E27FC236}">
                <a16:creationId xmlns:a16="http://schemas.microsoft.com/office/drawing/2014/main" id="{45D8172F-E0F7-BCAE-7F8A-DF79B6C04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C1611035-4117-30FA-073F-A0F0C3BF42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5364A2-9F74-4E24-BC19-733FC480E6EB}" type="slidenum">
              <a:rPr lang="en-AU" smtClean="0"/>
              <a:t>‹#›</a:t>
            </a:fld>
            <a:endParaRPr lang="en-AU"/>
          </a:p>
        </p:txBody>
      </p:sp>
    </p:spTree>
    <p:extLst>
      <p:ext uri="{BB962C8B-B14F-4D97-AF65-F5344CB8AC3E}">
        <p14:creationId xmlns:p14="http://schemas.microsoft.com/office/powerpoint/2010/main" val="3690755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blueletterbible.org/search/preSearch.cfm?Criteria=Philippians+2.3-4&amp;t=NKJV"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10ADA0B1-8475-2D62-556E-DE1F8286ACF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1851" cy="6858000"/>
          </a:xfrm>
          <a:prstGeom prst="rect">
            <a:avLst/>
          </a:prstGeom>
          <a:noFill/>
          <a:ln>
            <a:noFill/>
          </a:ln>
        </p:spPr>
      </p:pic>
      <p:sp>
        <p:nvSpPr>
          <p:cNvPr id="5" name="Text Box 1">
            <a:extLst>
              <a:ext uri="{FF2B5EF4-FFF2-40B4-BE49-F238E27FC236}">
                <a16:creationId xmlns:a16="http://schemas.microsoft.com/office/drawing/2014/main" id="{1C9415EB-7D4E-6621-F496-56467319A2EC}"/>
              </a:ext>
            </a:extLst>
          </p:cNvPr>
          <p:cNvSpPr txBox="1"/>
          <p:nvPr/>
        </p:nvSpPr>
        <p:spPr>
          <a:xfrm>
            <a:off x="-74871" y="5609690"/>
            <a:ext cx="4695290" cy="89992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15000"/>
              </a:lnSpc>
              <a:spcAft>
                <a:spcPts val="800"/>
              </a:spcAft>
            </a:pPr>
            <a:r>
              <a:rPr lang="en-AU" sz="4800" b="1"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Faith in Action</a:t>
            </a:r>
            <a:endParaRPr lang="en-AU" sz="900" kern="100" dirty="0">
              <a:ln>
                <a:solidFill>
                  <a:schemeClr val="bg1"/>
                </a:solidFill>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BB579B48-2045-9A2C-583C-679C84A3E91D}"/>
              </a:ext>
            </a:extLst>
          </p:cNvPr>
          <p:cNvSpPr txBox="1"/>
          <p:nvPr/>
        </p:nvSpPr>
        <p:spPr>
          <a:xfrm>
            <a:off x="-514879" y="-398626"/>
            <a:ext cx="4446923" cy="177478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800"/>
              </a:spcAft>
            </a:pPr>
            <a:r>
              <a:rPr lang="en-AU" sz="10000" b="1" kern="100" dirty="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Times New Roman" panose="02020603050405020304" pitchFamily="18" charset="0"/>
              </a:rPr>
              <a:t>     </a:t>
            </a:r>
            <a:r>
              <a:rPr lang="en-AU" sz="8000" b="1"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James</a:t>
            </a:r>
            <a:endParaRPr lang="en-AU" sz="1200"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3D31D34A-552A-5F84-24CB-3CE973F83846}"/>
              </a:ext>
            </a:extLst>
          </p:cNvPr>
          <p:cNvSpPr/>
          <p:nvPr/>
        </p:nvSpPr>
        <p:spPr>
          <a:xfrm>
            <a:off x="4857194" y="2350213"/>
            <a:ext cx="68749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C000"/>
                </a:solidFill>
              </a:rPr>
              <a:t>Two Kinds of Wisdom</a:t>
            </a:r>
          </a:p>
        </p:txBody>
      </p:sp>
      <p:sp>
        <p:nvSpPr>
          <p:cNvPr id="8" name="Rectangle 7">
            <a:extLst>
              <a:ext uri="{FF2B5EF4-FFF2-40B4-BE49-F238E27FC236}">
                <a16:creationId xmlns:a16="http://schemas.microsoft.com/office/drawing/2014/main" id="{41E83787-0664-BEEC-6E32-2325ABE0EB57}"/>
              </a:ext>
            </a:extLst>
          </p:cNvPr>
          <p:cNvSpPr/>
          <p:nvPr/>
        </p:nvSpPr>
        <p:spPr>
          <a:xfrm>
            <a:off x="5804460" y="4046122"/>
            <a:ext cx="456945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C000"/>
                </a:solidFill>
              </a:rPr>
              <a:t>James 3:13-18</a:t>
            </a:r>
          </a:p>
        </p:txBody>
      </p:sp>
      <p:sp>
        <p:nvSpPr>
          <p:cNvPr id="9" name="Rectangle 8">
            <a:extLst>
              <a:ext uri="{FF2B5EF4-FFF2-40B4-BE49-F238E27FC236}">
                <a16:creationId xmlns:a16="http://schemas.microsoft.com/office/drawing/2014/main" id="{BF2372C7-E07F-C046-3306-11719116D8C2}"/>
              </a:ext>
            </a:extLst>
          </p:cNvPr>
          <p:cNvSpPr/>
          <p:nvPr/>
        </p:nvSpPr>
        <p:spPr>
          <a:xfrm>
            <a:off x="7095466" y="654304"/>
            <a:ext cx="2398413" cy="923330"/>
          </a:xfrm>
          <a:prstGeom prst="rect">
            <a:avLst/>
          </a:prstGeom>
          <a:noFill/>
        </p:spPr>
        <p:txBody>
          <a:bodyPr wrap="none" lIns="91440" tIns="45720" rIns="91440" bIns="45720">
            <a:spAutoFit/>
          </a:bodyPr>
          <a:lstStyle/>
          <a:p>
            <a:pPr algn="ctr"/>
            <a:r>
              <a:rPr lang="en-US" sz="5400" b="0" cap="none" spc="0" dirty="0">
                <a:ln w="0">
                  <a:solidFill>
                    <a:schemeClr val="bg1"/>
                  </a:solidFill>
                </a:ln>
                <a:solidFill>
                  <a:srgbClr val="FFC000"/>
                </a:solidFill>
                <a:effectLst>
                  <a:reflection blurRad="6350" stA="53000" endA="300" endPos="35500" dir="5400000" sy="-90000" algn="bl" rotWithShape="0"/>
                </a:effectLst>
              </a:rPr>
              <a:t>Study 8</a:t>
            </a:r>
          </a:p>
        </p:txBody>
      </p:sp>
    </p:spTree>
    <p:extLst>
      <p:ext uri="{BB962C8B-B14F-4D97-AF65-F5344CB8AC3E}">
        <p14:creationId xmlns:p14="http://schemas.microsoft.com/office/powerpoint/2010/main" val="2334907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F01AA-6627-DD16-9213-DD98F47B4F1B}"/>
            </a:ext>
          </a:extLst>
        </p:cNvPr>
        <p:cNvGrpSpPr/>
        <p:nvPr/>
      </p:nvGrpSpPr>
      <p:grpSpPr>
        <a:xfrm>
          <a:off x="0" y="0"/>
          <a:ext cx="0" cy="0"/>
          <a:chOff x="0" y="0"/>
          <a:chExt cx="0" cy="0"/>
        </a:xfrm>
      </p:grpSpPr>
      <p:pic>
        <p:nvPicPr>
          <p:cNvPr id="4" name="Picture 3" descr="A person in a white robe&#10;&#10;Description automatically generated">
            <a:extLst>
              <a:ext uri="{FF2B5EF4-FFF2-40B4-BE49-F238E27FC236}">
                <a16:creationId xmlns:a16="http://schemas.microsoft.com/office/drawing/2014/main" id="{67891344-B5E7-75EE-3AF4-ADAEDFF4CFF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1851" cy="6858000"/>
          </a:xfrm>
          <a:prstGeom prst="rect">
            <a:avLst/>
          </a:prstGeom>
          <a:noFill/>
          <a:ln>
            <a:noFill/>
          </a:ln>
        </p:spPr>
      </p:pic>
      <p:sp>
        <p:nvSpPr>
          <p:cNvPr id="5" name="Text Box 1">
            <a:extLst>
              <a:ext uri="{FF2B5EF4-FFF2-40B4-BE49-F238E27FC236}">
                <a16:creationId xmlns:a16="http://schemas.microsoft.com/office/drawing/2014/main" id="{353D5BA5-7FC7-9E85-7572-7A640893DDEB}"/>
              </a:ext>
            </a:extLst>
          </p:cNvPr>
          <p:cNvSpPr txBox="1"/>
          <p:nvPr/>
        </p:nvSpPr>
        <p:spPr>
          <a:xfrm>
            <a:off x="-74871" y="5609690"/>
            <a:ext cx="4695290" cy="89992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AU" sz="4800" b="1" i="0" u="none" strike="noStrike" kern="100" cap="none" spc="0" normalizeH="0" baseline="0" noProof="0" dirty="0">
                <a:ln w="9525" cap="flat" cmpd="sng" algn="ctr">
                  <a:solidFill>
                    <a:schemeClr val="bg1"/>
                  </a:solidFill>
                  <a:prstDash val="solid"/>
                  <a:round/>
                </a:ln>
                <a:solidFill>
                  <a:srgbClr val="FFC000"/>
                </a:solidFill>
                <a:uLnTx/>
                <a:uFillTx/>
                <a:latin typeface="Aptos" panose="020B0004020202020204" pitchFamily="34" charset="0"/>
                <a:ea typeface="Aptos" panose="020B0004020202020204" pitchFamily="34" charset="0"/>
                <a:cs typeface="Times New Roman" panose="02020603050405020304" pitchFamily="18" charset="0"/>
              </a:rPr>
              <a:t>Faith in Action</a:t>
            </a:r>
            <a:endParaRPr kumimoji="0" lang="en-AU" sz="900" b="0" i="0" u="none" strike="noStrike" kern="100" cap="none" spc="0" normalizeH="0" baseline="0" noProof="0" dirty="0">
              <a:ln>
                <a:solidFill>
                  <a:schemeClr val="bg1"/>
                </a:solidFill>
              </a:ln>
              <a:solidFill>
                <a:srgbClr val="FFC000"/>
              </a:solidFill>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F3864EEF-5B1C-DB8F-503E-783AC5953D1F}"/>
              </a:ext>
            </a:extLst>
          </p:cNvPr>
          <p:cNvSpPr txBox="1"/>
          <p:nvPr/>
        </p:nvSpPr>
        <p:spPr>
          <a:xfrm>
            <a:off x="-514879" y="-398626"/>
            <a:ext cx="4446923" cy="177478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AU" sz="10000" b="1" i="0" u="none" strike="noStrike" kern="100" cap="none" spc="0" normalizeH="0" baseline="0" noProof="0" dirty="0">
                <a:ln w="9525" cap="flat" cmpd="sng" algn="ctr">
                  <a:solidFill>
                    <a:srgbClr val="FFFFFF"/>
                  </a:solidFill>
                  <a:prstDash val="solid"/>
                  <a:round/>
                </a:ln>
                <a:solidFill>
                  <a:srgbClr val="A02B93"/>
                </a:solidFill>
                <a:effectLst>
                  <a:outerShdw blurRad="12700" dist="38100" dir="2700000" algn="tl">
                    <a:srgbClr val="A02B93">
                      <a:lumMod val="60000"/>
                      <a:lumOff val="40000"/>
                    </a:srgbClr>
                  </a:outerShdw>
                </a:effectLst>
                <a:uLnTx/>
                <a:uFillTx/>
                <a:latin typeface="Aptos" panose="020B0004020202020204" pitchFamily="34" charset="0"/>
                <a:ea typeface="Aptos" panose="020B0004020202020204" pitchFamily="34" charset="0"/>
                <a:cs typeface="Times New Roman" panose="02020603050405020304" pitchFamily="18" charset="0"/>
              </a:rPr>
              <a:t>     </a:t>
            </a:r>
            <a:r>
              <a:rPr kumimoji="0" lang="en-AU" sz="8000" b="1" i="0" u="none" strike="noStrike" kern="100" cap="none" spc="0" normalizeH="0" baseline="0" noProof="0" dirty="0">
                <a:ln w="9525" cap="flat" cmpd="sng" algn="ctr">
                  <a:solidFill>
                    <a:schemeClr val="bg1"/>
                  </a:solidFill>
                  <a:prstDash val="solid"/>
                  <a:round/>
                </a:ln>
                <a:solidFill>
                  <a:srgbClr val="FFC000"/>
                </a:solidFill>
                <a:uLnTx/>
                <a:uFillTx/>
                <a:latin typeface="Aptos" panose="020B0004020202020204" pitchFamily="34" charset="0"/>
                <a:ea typeface="Aptos" panose="020B0004020202020204" pitchFamily="34" charset="0"/>
                <a:cs typeface="Times New Roman" panose="02020603050405020304" pitchFamily="18" charset="0"/>
              </a:rPr>
              <a:t>James</a:t>
            </a:r>
            <a:endParaRPr kumimoji="0" lang="en-AU" sz="1200" b="0" i="0" u="none" strike="noStrike" kern="100" cap="none" spc="0" normalizeH="0" baseline="0" noProof="0" dirty="0">
              <a:ln w="9525" cap="flat" cmpd="sng" algn="ctr">
                <a:solidFill>
                  <a:schemeClr val="bg1"/>
                </a:solidFill>
                <a:prstDash val="solid"/>
                <a:round/>
              </a:ln>
              <a:solidFill>
                <a:srgbClr val="FFC000"/>
              </a:solidFill>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0EC6EA5-B8A6-5576-0334-80D6DBD82C53}"/>
              </a:ext>
            </a:extLst>
          </p:cNvPr>
          <p:cNvSpPr/>
          <p:nvPr/>
        </p:nvSpPr>
        <p:spPr>
          <a:xfrm>
            <a:off x="4857194" y="2350213"/>
            <a:ext cx="6874959"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chemeClr val="bg1"/>
                  </a:solidFill>
                  <a:prstDash val="solid"/>
                </a:ln>
                <a:solidFill>
                  <a:srgbClr val="FFC000"/>
                </a:solidFill>
                <a:uLnTx/>
                <a:uFillTx/>
                <a:latin typeface="Aptos" panose="02110004020202020204"/>
                <a:ea typeface="+mn-ea"/>
                <a:cs typeface="+mn-cs"/>
              </a:rPr>
              <a:t>Two Kinds of Wisdom</a:t>
            </a:r>
          </a:p>
        </p:txBody>
      </p:sp>
      <p:sp>
        <p:nvSpPr>
          <p:cNvPr id="8" name="Rectangle 7">
            <a:extLst>
              <a:ext uri="{FF2B5EF4-FFF2-40B4-BE49-F238E27FC236}">
                <a16:creationId xmlns:a16="http://schemas.microsoft.com/office/drawing/2014/main" id="{5C04382B-8364-78DF-F624-ECD3FD88C711}"/>
              </a:ext>
            </a:extLst>
          </p:cNvPr>
          <p:cNvSpPr/>
          <p:nvPr/>
        </p:nvSpPr>
        <p:spPr>
          <a:xfrm>
            <a:off x="5804460" y="4046122"/>
            <a:ext cx="456945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chemeClr val="bg1"/>
                  </a:solidFill>
                  <a:prstDash val="solid"/>
                </a:ln>
                <a:solidFill>
                  <a:srgbClr val="FFC000"/>
                </a:solidFill>
                <a:uLnTx/>
                <a:uFillTx/>
                <a:latin typeface="Aptos" panose="02110004020202020204"/>
                <a:ea typeface="+mn-ea"/>
                <a:cs typeface="+mn-cs"/>
              </a:rPr>
              <a:t>James 3:13-18</a:t>
            </a:r>
          </a:p>
        </p:txBody>
      </p:sp>
      <p:sp>
        <p:nvSpPr>
          <p:cNvPr id="9" name="Rectangle 8">
            <a:extLst>
              <a:ext uri="{FF2B5EF4-FFF2-40B4-BE49-F238E27FC236}">
                <a16:creationId xmlns:a16="http://schemas.microsoft.com/office/drawing/2014/main" id="{8A247585-7574-30E7-B020-AB4A61E0D6D9}"/>
              </a:ext>
            </a:extLst>
          </p:cNvPr>
          <p:cNvSpPr/>
          <p:nvPr/>
        </p:nvSpPr>
        <p:spPr>
          <a:xfrm>
            <a:off x="7095466" y="654304"/>
            <a:ext cx="23984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chemeClr val="bg1"/>
                  </a:solidFill>
                </a:ln>
                <a:solidFill>
                  <a:srgbClr val="FFC000"/>
                </a:solidFill>
                <a:effectLst>
                  <a:reflection blurRad="6350" stA="53000" endA="300" endPos="35500" dir="5400000" sy="-90000" algn="bl" rotWithShape="0"/>
                </a:effectLst>
                <a:uLnTx/>
                <a:uFillTx/>
                <a:latin typeface="Aptos" panose="02110004020202020204"/>
                <a:ea typeface="+mn-ea"/>
                <a:cs typeface="+mn-cs"/>
              </a:rPr>
              <a:t>Study 8</a:t>
            </a:r>
          </a:p>
        </p:txBody>
      </p:sp>
    </p:spTree>
    <p:extLst>
      <p:ext uri="{BB962C8B-B14F-4D97-AF65-F5344CB8AC3E}">
        <p14:creationId xmlns:p14="http://schemas.microsoft.com/office/powerpoint/2010/main" val="423539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76B3D6-6808-2F3F-DC96-BD29FE466EA8}"/>
              </a:ext>
            </a:extLst>
          </p:cNvPr>
          <p:cNvSpPr txBox="1"/>
          <p:nvPr/>
        </p:nvSpPr>
        <p:spPr>
          <a:xfrm>
            <a:off x="5631522" y="582067"/>
            <a:ext cx="5182456" cy="5693866"/>
          </a:xfrm>
          <a:prstGeom prst="rect">
            <a:avLst/>
          </a:prstGeom>
          <a:noFill/>
        </p:spPr>
        <p:txBody>
          <a:bodyPr wrap="square">
            <a:spAutoFit/>
          </a:bodyPr>
          <a:lstStyle/>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FAITH AND ENDURANCE</a:t>
            </a:r>
          </a:p>
          <a:p>
            <a:endPar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TRIALS AND TEMPTATION</a:t>
            </a:r>
            <a:endParaRPr lang="en-AU" sz="2800" b="1" cap="all"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endPar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LISTENING AND DOING</a:t>
            </a: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 </a:t>
            </a:r>
            <a:r>
              <a:rPr lang="en-AU" sz="2800" b="1" cap="all"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FOlly</a:t>
            </a:r>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of Favouritism</a:t>
            </a:r>
          </a:p>
          <a:p>
            <a:endParaRPr lang="en-AU" sz="2800" b="1" cap="all"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All or Nothing </a:t>
            </a:r>
          </a:p>
          <a:p>
            <a:endPar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Faith That Works </a:t>
            </a:r>
          </a:p>
          <a:p>
            <a:endParaRPr lang="en-AU" sz="28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r>
              <a:rPr lang="en-AU" sz="2800" b="1" cap="all"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Who Can Tame the Tongue?</a:t>
            </a:r>
            <a:endParaRPr lang="en-AU" sz="2800" b="1" dirty="0">
              <a:solidFill>
                <a:schemeClr val="bg1"/>
              </a:solidFill>
            </a:endParaRPr>
          </a:p>
        </p:txBody>
      </p:sp>
      <p:pic>
        <p:nvPicPr>
          <p:cNvPr id="4" name="Picture 3" descr="A person in a white robe&#10;&#10;Description automatically generated">
            <a:extLst>
              <a:ext uri="{FF2B5EF4-FFF2-40B4-BE49-F238E27FC236}">
                <a16:creationId xmlns:a16="http://schemas.microsoft.com/office/drawing/2014/main" id="{627F6BA9-D346-D8B3-5776-717B183D43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71851" cy="6858000"/>
          </a:xfrm>
          <a:prstGeom prst="rect">
            <a:avLst/>
          </a:prstGeom>
          <a:noFill/>
          <a:ln>
            <a:noFill/>
          </a:ln>
        </p:spPr>
      </p:pic>
      <p:sp>
        <p:nvSpPr>
          <p:cNvPr id="5" name="Text Box 1">
            <a:extLst>
              <a:ext uri="{FF2B5EF4-FFF2-40B4-BE49-F238E27FC236}">
                <a16:creationId xmlns:a16="http://schemas.microsoft.com/office/drawing/2014/main" id="{41C26444-E7D5-2E04-B1A4-335A9132BD23}"/>
              </a:ext>
            </a:extLst>
          </p:cNvPr>
          <p:cNvSpPr txBox="1"/>
          <p:nvPr/>
        </p:nvSpPr>
        <p:spPr>
          <a:xfrm>
            <a:off x="-74871" y="5609690"/>
            <a:ext cx="4695290" cy="899926"/>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15000"/>
              </a:lnSpc>
              <a:spcAft>
                <a:spcPts val="800"/>
              </a:spcAft>
            </a:pPr>
            <a:r>
              <a:rPr lang="en-AU" sz="4800" b="1"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Faith in Action</a:t>
            </a:r>
            <a:endParaRPr lang="en-AU" sz="900" kern="100" dirty="0">
              <a:ln>
                <a:solidFill>
                  <a:schemeClr val="bg1"/>
                </a:solidFill>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
        <p:nvSpPr>
          <p:cNvPr id="6" name="Text Box 1">
            <a:extLst>
              <a:ext uri="{FF2B5EF4-FFF2-40B4-BE49-F238E27FC236}">
                <a16:creationId xmlns:a16="http://schemas.microsoft.com/office/drawing/2014/main" id="{48AA8401-95FF-4DF9-E376-33844F51E4C8}"/>
              </a:ext>
            </a:extLst>
          </p:cNvPr>
          <p:cNvSpPr txBox="1"/>
          <p:nvPr/>
        </p:nvSpPr>
        <p:spPr>
          <a:xfrm>
            <a:off x="-514879" y="-398626"/>
            <a:ext cx="4446923" cy="1774781"/>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nSpc>
                <a:spcPct val="115000"/>
              </a:lnSpc>
              <a:spcAft>
                <a:spcPts val="800"/>
              </a:spcAft>
            </a:pPr>
            <a:r>
              <a:rPr lang="en-AU" sz="10000" b="1" kern="100" dirty="0">
                <a:ln w="9525" cap="flat" cmpd="sng" algn="ctr">
                  <a:solidFill>
                    <a:srgbClr val="FFFFFF"/>
                  </a:solidFill>
                  <a:prstDash val="solid"/>
                  <a:round/>
                </a:ln>
                <a:solidFill>
                  <a:srgbClr val="A02B93"/>
                </a:solidFill>
                <a:effectLst>
                  <a:outerShdw blurRad="12700" dist="38100" dir="2700000" algn="tl">
                    <a:schemeClr val="accent5">
                      <a:lumMod val="60000"/>
                      <a:lumOff val="40000"/>
                    </a:schemeClr>
                  </a:outerShdw>
                </a:effectLst>
                <a:latin typeface="Aptos" panose="020B0004020202020204" pitchFamily="34" charset="0"/>
                <a:ea typeface="Aptos" panose="020B0004020202020204" pitchFamily="34" charset="0"/>
                <a:cs typeface="Times New Roman" panose="02020603050405020304" pitchFamily="18" charset="0"/>
              </a:rPr>
              <a:t>     </a:t>
            </a:r>
            <a:r>
              <a:rPr lang="en-AU" sz="8000" b="1"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rPr>
              <a:t>James</a:t>
            </a:r>
            <a:endParaRPr lang="en-AU" sz="1200" kern="100" dirty="0">
              <a:ln w="9525" cap="flat" cmpd="sng" algn="ctr">
                <a:solidFill>
                  <a:schemeClr val="bg1"/>
                </a:solidFill>
                <a:prstDash val="solid"/>
                <a:round/>
              </a:ln>
              <a:solidFill>
                <a:srgbClr val="FFC000"/>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24012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A70E6C-E4E1-6BA5-00B2-7B7B5ADE017A}"/>
              </a:ext>
            </a:extLst>
          </p:cNvPr>
          <p:cNvPicPr>
            <a:picLocks noChangeAspect="1"/>
          </p:cNvPicPr>
          <p:nvPr/>
        </p:nvPicPr>
        <p:blipFill>
          <a:blip r:embed="rId2"/>
          <a:stretch>
            <a:fillRect/>
          </a:stretch>
        </p:blipFill>
        <p:spPr>
          <a:xfrm>
            <a:off x="454487" y="253285"/>
            <a:ext cx="2644027" cy="2644027"/>
          </a:xfrm>
          <a:prstGeom prst="rect">
            <a:avLst/>
          </a:prstGeom>
        </p:spPr>
      </p:pic>
      <p:pic>
        <p:nvPicPr>
          <p:cNvPr id="3" name="Picture 2">
            <a:extLst>
              <a:ext uri="{FF2B5EF4-FFF2-40B4-BE49-F238E27FC236}">
                <a16:creationId xmlns:a16="http://schemas.microsoft.com/office/drawing/2014/main" id="{471372C4-783D-C33A-70F9-3BE681BE29D4}"/>
              </a:ext>
            </a:extLst>
          </p:cNvPr>
          <p:cNvPicPr>
            <a:picLocks noChangeAspect="1"/>
          </p:cNvPicPr>
          <p:nvPr/>
        </p:nvPicPr>
        <p:blipFill>
          <a:blip r:embed="rId3"/>
          <a:stretch>
            <a:fillRect/>
          </a:stretch>
        </p:blipFill>
        <p:spPr>
          <a:xfrm>
            <a:off x="3304558" y="253284"/>
            <a:ext cx="2739311" cy="2690103"/>
          </a:xfrm>
          <a:prstGeom prst="rect">
            <a:avLst/>
          </a:prstGeom>
        </p:spPr>
      </p:pic>
      <p:pic>
        <p:nvPicPr>
          <p:cNvPr id="4" name="Picture 3">
            <a:extLst>
              <a:ext uri="{FF2B5EF4-FFF2-40B4-BE49-F238E27FC236}">
                <a16:creationId xmlns:a16="http://schemas.microsoft.com/office/drawing/2014/main" id="{437D3844-F0DF-9DB9-9206-4A39F25432D2}"/>
              </a:ext>
            </a:extLst>
          </p:cNvPr>
          <p:cNvPicPr>
            <a:picLocks noChangeAspect="1"/>
          </p:cNvPicPr>
          <p:nvPr/>
        </p:nvPicPr>
        <p:blipFill>
          <a:blip r:embed="rId4"/>
          <a:stretch>
            <a:fillRect/>
          </a:stretch>
        </p:blipFill>
        <p:spPr>
          <a:xfrm>
            <a:off x="6260187" y="253284"/>
            <a:ext cx="3132985" cy="2690103"/>
          </a:xfrm>
          <a:prstGeom prst="rect">
            <a:avLst/>
          </a:prstGeom>
        </p:spPr>
      </p:pic>
      <p:pic>
        <p:nvPicPr>
          <p:cNvPr id="5" name="Picture 4">
            <a:extLst>
              <a:ext uri="{FF2B5EF4-FFF2-40B4-BE49-F238E27FC236}">
                <a16:creationId xmlns:a16="http://schemas.microsoft.com/office/drawing/2014/main" id="{188AF7ED-816D-EBAD-7F8A-41F6165C70E2}"/>
              </a:ext>
            </a:extLst>
          </p:cNvPr>
          <p:cNvPicPr>
            <a:picLocks noChangeAspect="1"/>
          </p:cNvPicPr>
          <p:nvPr/>
        </p:nvPicPr>
        <p:blipFill>
          <a:blip r:embed="rId5"/>
          <a:stretch>
            <a:fillRect/>
          </a:stretch>
        </p:blipFill>
        <p:spPr>
          <a:xfrm>
            <a:off x="9093488" y="103445"/>
            <a:ext cx="3395822" cy="3122640"/>
          </a:xfrm>
          <a:prstGeom prst="rect">
            <a:avLst/>
          </a:prstGeom>
        </p:spPr>
      </p:pic>
      <p:sp>
        <p:nvSpPr>
          <p:cNvPr id="6" name="TextBox 5">
            <a:extLst>
              <a:ext uri="{FF2B5EF4-FFF2-40B4-BE49-F238E27FC236}">
                <a16:creationId xmlns:a16="http://schemas.microsoft.com/office/drawing/2014/main" id="{94166B34-6E80-E650-A686-8D6C9EE01BC5}"/>
              </a:ext>
            </a:extLst>
          </p:cNvPr>
          <p:cNvSpPr txBox="1"/>
          <p:nvPr/>
        </p:nvSpPr>
        <p:spPr>
          <a:xfrm>
            <a:off x="373473" y="3134633"/>
            <a:ext cx="10663817" cy="584775"/>
          </a:xfrm>
          <a:prstGeom prst="rect">
            <a:avLst/>
          </a:prstGeom>
          <a:noFill/>
        </p:spPr>
        <p:txBody>
          <a:bodyPr wrap="none" rtlCol="0">
            <a:spAutoFit/>
          </a:bodyPr>
          <a:lstStyle/>
          <a:p>
            <a:r>
              <a:rPr lang="en-AU" sz="3200" b="1" dirty="0">
                <a:solidFill>
                  <a:schemeClr val="bg1"/>
                </a:solidFill>
              </a:rPr>
              <a:t>What is the difference between knowledge and wisdom?</a:t>
            </a:r>
          </a:p>
        </p:txBody>
      </p:sp>
      <p:sp>
        <p:nvSpPr>
          <p:cNvPr id="8" name="TextBox 7">
            <a:extLst>
              <a:ext uri="{FF2B5EF4-FFF2-40B4-BE49-F238E27FC236}">
                <a16:creationId xmlns:a16="http://schemas.microsoft.com/office/drawing/2014/main" id="{295DAC95-C6CA-B4A4-2148-D4E3C53B19E5}"/>
              </a:ext>
            </a:extLst>
          </p:cNvPr>
          <p:cNvSpPr txBox="1"/>
          <p:nvPr/>
        </p:nvSpPr>
        <p:spPr>
          <a:xfrm>
            <a:off x="384020" y="3730693"/>
            <a:ext cx="11319697" cy="1569660"/>
          </a:xfrm>
          <a:prstGeom prst="rect">
            <a:avLst/>
          </a:prstGeom>
          <a:noFill/>
        </p:spPr>
        <p:txBody>
          <a:bodyPr wrap="square">
            <a:spAutoFit/>
          </a:bodyPr>
          <a:lstStyle/>
          <a:p>
            <a:r>
              <a:rPr lang="en-AU" sz="3200" b="1" dirty="0">
                <a:solidFill>
                  <a:srgbClr val="FFFF00"/>
                </a:solidFill>
                <a:effectLst/>
                <a:ea typeface="Aptos" panose="020B0004020202020204" pitchFamily="34" charset="0"/>
                <a:cs typeface="Times New Roman" panose="02020603050405020304" pitchFamily="18" charset="0"/>
              </a:rPr>
              <a:t>Knowledge is the accumulation and understanding of information, facts and observations that you get by study or experience</a:t>
            </a:r>
            <a:endParaRPr lang="en-AU" sz="3200" b="1" dirty="0">
              <a:solidFill>
                <a:srgbClr val="FFFF00"/>
              </a:solidFill>
            </a:endParaRPr>
          </a:p>
        </p:txBody>
      </p:sp>
      <p:sp>
        <p:nvSpPr>
          <p:cNvPr id="10" name="TextBox 9">
            <a:extLst>
              <a:ext uri="{FF2B5EF4-FFF2-40B4-BE49-F238E27FC236}">
                <a16:creationId xmlns:a16="http://schemas.microsoft.com/office/drawing/2014/main" id="{54E31181-128B-7774-ADE2-3D0A62D758B1}"/>
              </a:ext>
            </a:extLst>
          </p:cNvPr>
          <p:cNvSpPr txBox="1"/>
          <p:nvPr/>
        </p:nvSpPr>
        <p:spPr>
          <a:xfrm>
            <a:off x="373473" y="5206431"/>
            <a:ext cx="11542755" cy="1197059"/>
          </a:xfrm>
          <a:prstGeom prst="rect">
            <a:avLst/>
          </a:prstGeom>
          <a:noFill/>
        </p:spPr>
        <p:txBody>
          <a:bodyPr wrap="square">
            <a:spAutoFit/>
          </a:bodyPr>
          <a:lstStyle/>
          <a:p>
            <a:pPr>
              <a:lnSpc>
                <a:spcPct val="115000"/>
              </a:lnSpc>
              <a:spcAft>
                <a:spcPts val="800"/>
              </a:spcAft>
            </a:pPr>
            <a:r>
              <a:rPr lang="en-AU" sz="3200" b="1" kern="100" dirty="0">
                <a:solidFill>
                  <a:schemeClr val="bg1"/>
                </a:solidFill>
                <a:effectLst/>
                <a:ea typeface="Aptos" panose="020B0004020202020204" pitchFamily="34" charset="0"/>
                <a:cs typeface="Times New Roman" panose="02020603050405020304" pitchFamily="18" charset="0"/>
              </a:rPr>
              <a:t>Wisdom is the ability to use that knowledge to apply ethical and sensible judgements to a given situation </a:t>
            </a:r>
          </a:p>
        </p:txBody>
      </p:sp>
    </p:spTree>
    <p:extLst>
      <p:ext uri="{BB962C8B-B14F-4D97-AF65-F5344CB8AC3E}">
        <p14:creationId xmlns:p14="http://schemas.microsoft.com/office/powerpoint/2010/main" val="183429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650795-A32F-8683-776F-DAD386214934}"/>
              </a:ext>
            </a:extLst>
          </p:cNvPr>
          <p:cNvSpPr txBox="1"/>
          <p:nvPr/>
        </p:nvSpPr>
        <p:spPr>
          <a:xfrm>
            <a:off x="476036" y="319334"/>
            <a:ext cx="11239928" cy="5723811"/>
          </a:xfrm>
          <a:prstGeom prst="rect">
            <a:avLst/>
          </a:prstGeom>
          <a:noFill/>
        </p:spPr>
        <p:txBody>
          <a:bodyPr wrap="square">
            <a:spAutoFit/>
          </a:bodyPr>
          <a:lstStyle/>
          <a:p>
            <a:pPr>
              <a:lnSpc>
                <a:spcPct val="115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Corinthians 1: 19-23: </a:t>
            </a:r>
          </a:p>
          <a:p>
            <a:pPr>
              <a:lnSpc>
                <a:spcPct val="115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“As the Scriptures say, “I will destroy the wisdom of the wise and discard the intelligence of the intelligent.”</a:t>
            </a:r>
          </a:p>
          <a:p>
            <a:pPr>
              <a:lnSpc>
                <a:spcPct val="115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So where does this leave the philosophers, the scholars, and the world’s brilliant debaters? God has made the wisdom of this world look foolish. </a:t>
            </a:r>
            <a:r>
              <a:rPr lang="en-AU" sz="2800" b="1" kern="100"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Since God in his wisdom saw to it that the world would never know him through human wisdom, he has used our foolish preaching to save those who believe.</a:t>
            </a:r>
            <a:r>
              <a:rPr lang="en-AU" sz="2800" b="1" kern="100"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It is foolish to the Jews, who ask for signs from heaven. And it is foolish to the Greeks, who seek human wisdom.</a:t>
            </a:r>
            <a:r>
              <a:rPr lang="en-AU" sz="2800" b="1" kern="100" baseline="300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So, when we preach that Christ was crucified, the Jews are offended, and the Gentiles say it’s all nonsense.”</a:t>
            </a:r>
          </a:p>
        </p:txBody>
      </p:sp>
    </p:spTree>
    <p:extLst>
      <p:ext uri="{BB962C8B-B14F-4D97-AF65-F5344CB8AC3E}">
        <p14:creationId xmlns:p14="http://schemas.microsoft.com/office/powerpoint/2010/main" val="288949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DE2D22-EF79-5450-CA2E-7BCB8A9279DD}"/>
              </a:ext>
            </a:extLst>
          </p:cNvPr>
          <p:cNvPicPr>
            <a:picLocks noChangeAspect="1"/>
          </p:cNvPicPr>
          <p:nvPr/>
        </p:nvPicPr>
        <p:blipFill>
          <a:blip r:embed="rId2"/>
          <a:stretch>
            <a:fillRect/>
          </a:stretch>
        </p:blipFill>
        <p:spPr>
          <a:xfrm>
            <a:off x="0" y="1"/>
            <a:ext cx="6195317" cy="3277286"/>
          </a:xfrm>
          <a:prstGeom prst="rect">
            <a:avLst/>
          </a:prstGeom>
        </p:spPr>
      </p:pic>
      <p:sp>
        <p:nvSpPr>
          <p:cNvPr id="7" name="TextBox 6">
            <a:extLst>
              <a:ext uri="{FF2B5EF4-FFF2-40B4-BE49-F238E27FC236}">
                <a16:creationId xmlns:a16="http://schemas.microsoft.com/office/drawing/2014/main" id="{E03CBADF-AC16-6330-1D83-D4120085539E}"/>
              </a:ext>
            </a:extLst>
          </p:cNvPr>
          <p:cNvSpPr txBox="1"/>
          <p:nvPr/>
        </p:nvSpPr>
        <p:spPr>
          <a:xfrm>
            <a:off x="7479586" y="380144"/>
            <a:ext cx="3479479" cy="523220"/>
          </a:xfrm>
          <a:prstGeom prst="rect">
            <a:avLst/>
          </a:prstGeom>
          <a:noFill/>
        </p:spPr>
        <p:txBody>
          <a:bodyPr wrap="none" rtlCol="0">
            <a:spAutoFit/>
          </a:bodyPr>
          <a:lstStyle/>
          <a:p>
            <a:r>
              <a:rPr lang="en-AU" sz="2800" b="1" dirty="0">
                <a:solidFill>
                  <a:schemeClr val="bg1"/>
                </a:solidFill>
              </a:rPr>
              <a:t>1985 Ferrari 308 GTB</a:t>
            </a:r>
          </a:p>
        </p:txBody>
      </p:sp>
      <p:sp>
        <p:nvSpPr>
          <p:cNvPr id="9" name="TextBox 8">
            <a:extLst>
              <a:ext uri="{FF2B5EF4-FFF2-40B4-BE49-F238E27FC236}">
                <a16:creationId xmlns:a16="http://schemas.microsoft.com/office/drawing/2014/main" id="{61F4EC95-E7FB-6BC2-F017-139AAF731776}"/>
              </a:ext>
            </a:extLst>
          </p:cNvPr>
          <p:cNvSpPr txBox="1"/>
          <p:nvPr/>
        </p:nvSpPr>
        <p:spPr>
          <a:xfrm>
            <a:off x="6280916" y="1215184"/>
            <a:ext cx="5876818" cy="2062103"/>
          </a:xfrm>
          <a:prstGeom prst="rect">
            <a:avLst/>
          </a:prstGeom>
          <a:noFill/>
        </p:spPr>
        <p:txBody>
          <a:bodyPr wrap="square">
            <a:spAutoFit/>
          </a:bodyPr>
          <a:lstStyle/>
          <a:p>
            <a:pPr algn="ctr"/>
            <a:r>
              <a:rPr lang="en-AU" sz="3200" b="1" dirty="0">
                <a:solidFill>
                  <a:schemeClr val="bg1"/>
                </a:solidFill>
                <a:ea typeface="Aptos" panose="020B0004020202020204" pitchFamily="34" charset="0"/>
                <a:cs typeface="Times New Roman" panose="02020603050405020304" pitchFamily="18" charset="0"/>
              </a:rPr>
              <a:t>T</a:t>
            </a:r>
            <a:r>
              <a:rPr lang="en-AU" sz="3200" b="1" dirty="0">
                <a:solidFill>
                  <a:schemeClr val="bg1"/>
                </a:solidFill>
                <a:effectLst/>
                <a:ea typeface="Aptos" panose="020B0004020202020204" pitchFamily="34" charset="0"/>
                <a:cs typeface="Times New Roman" panose="02020603050405020304" pitchFamily="18" charset="0"/>
              </a:rPr>
              <a:t>he world offers us a wisdom based in human values, but it is a pale imitation of the real wisdom that God offers us</a:t>
            </a:r>
            <a:endParaRPr lang="en-AU" sz="3200" b="1" dirty="0">
              <a:solidFill>
                <a:schemeClr val="bg1"/>
              </a:solidFill>
            </a:endParaRPr>
          </a:p>
        </p:txBody>
      </p:sp>
      <p:sp>
        <p:nvSpPr>
          <p:cNvPr id="11" name="TextBox 10">
            <a:extLst>
              <a:ext uri="{FF2B5EF4-FFF2-40B4-BE49-F238E27FC236}">
                <a16:creationId xmlns:a16="http://schemas.microsoft.com/office/drawing/2014/main" id="{A95302DE-EB4C-4689-3993-6B9BA55541BA}"/>
              </a:ext>
            </a:extLst>
          </p:cNvPr>
          <p:cNvSpPr txBox="1"/>
          <p:nvPr/>
        </p:nvSpPr>
        <p:spPr>
          <a:xfrm>
            <a:off x="460624" y="4220251"/>
            <a:ext cx="11270751" cy="1763368"/>
          </a:xfrm>
          <a:prstGeom prst="rect">
            <a:avLst/>
          </a:prstGeom>
          <a:noFill/>
        </p:spPr>
        <p:txBody>
          <a:bodyPr wrap="square">
            <a:spAutoFit/>
          </a:bodyPr>
          <a:lstStyle/>
          <a:p>
            <a:pPr>
              <a:lnSpc>
                <a:spcPct val="115000"/>
              </a:lnSpc>
              <a:spcAft>
                <a:spcPts val="800"/>
              </a:spcAft>
            </a:pPr>
            <a:r>
              <a:rPr lang="en-AU" sz="3200" b="1" kern="100" dirty="0">
                <a:solidFill>
                  <a:schemeClr val="bg1"/>
                </a:solidFill>
                <a:effectLst/>
                <a:ea typeface="Aptos" panose="020B0004020202020204" pitchFamily="34" charset="0"/>
                <a:cs typeface="Times New Roman" panose="02020603050405020304" pitchFamily="18" charset="0"/>
              </a:rPr>
              <a:t>Jesus said: “Everyone then who hears these words of mine and does them will be like a </a:t>
            </a:r>
            <a:r>
              <a:rPr lang="en-AU" sz="3200" b="1" u="sng" kern="100" dirty="0">
                <a:solidFill>
                  <a:schemeClr val="bg1"/>
                </a:solidFill>
                <a:effectLst/>
                <a:ea typeface="Aptos" panose="020B0004020202020204" pitchFamily="34" charset="0"/>
                <a:cs typeface="Times New Roman" panose="02020603050405020304" pitchFamily="18" charset="0"/>
              </a:rPr>
              <a:t>wise</a:t>
            </a:r>
            <a:r>
              <a:rPr lang="en-AU" sz="3200" b="1" kern="100" dirty="0">
                <a:solidFill>
                  <a:schemeClr val="bg1"/>
                </a:solidFill>
                <a:effectLst/>
                <a:ea typeface="Aptos" panose="020B0004020202020204" pitchFamily="34" charset="0"/>
                <a:cs typeface="Times New Roman" panose="02020603050405020304" pitchFamily="18" charset="0"/>
              </a:rPr>
              <a:t> man who built his house on the rock.” (Mt 7:24)</a:t>
            </a:r>
          </a:p>
        </p:txBody>
      </p:sp>
    </p:spTree>
    <p:extLst>
      <p:ext uri="{BB962C8B-B14F-4D97-AF65-F5344CB8AC3E}">
        <p14:creationId xmlns:p14="http://schemas.microsoft.com/office/powerpoint/2010/main" val="68927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73A7D9-F5C4-4D69-C4B1-59FCC7CD9588}"/>
              </a:ext>
            </a:extLst>
          </p:cNvPr>
          <p:cNvSpPr txBox="1"/>
          <p:nvPr/>
        </p:nvSpPr>
        <p:spPr>
          <a:xfrm>
            <a:off x="373293" y="2890391"/>
            <a:ext cx="11445412" cy="1077218"/>
          </a:xfrm>
          <a:prstGeom prst="rect">
            <a:avLst/>
          </a:prstGeom>
          <a:noFill/>
        </p:spPr>
        <p:txBody>
          <a:bodyPr wrap="square">
            <a:spAutoFit/>
          </a:bodyPr>
          <a:lstStyle/>
          <a:p>
            <a:r>
              <a:rPr lang="en-AU" sz="3200" b="1" dirty="0">
                <a:solidFill>
                  <a:schemeClr val="bg1"/>
                </a:solidFill>
                <a:latin typeface="Aptos" panose="020B0004020202020204" pitchFamily="34" charset="0"/>
                <a:ea typeface="Aptos" panose="020B0004020202020204" pitchFamily="34" charset="0"/>
                <a:cs typeface="Times New Roman" panose="02020603050405020304" pitchFamily="18" charset="0"/>
              </a:rPr>
              <a:t>W</a:t>
            </a:r>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hat evidence is there that we are followers of Christ’s teachings?</a:t>
            </a:r>
            <a:endParaRPr lang="en-AU" sz="3200" b="1" dirty="0">
              <a:solidFill>
                <a:schemeClr val="bg1"/>
              </a:solidFill>
            </a:endParaRPr>
          </a:p>
        </p:txBody>
      </p:sp>
      <p:sp>
        <p:nvSpPr>
          <p:cNvPr id="9" name="TextBox 8">
            <a:extLst>
              <a:ext uri="{FF2B5EF4-FFF2-40B4-BE49-F238E27FC236}">
                <a16:creationId xmlns:a16="http://schemas.microsoft.com/office/drawing/2014/main" id="{ACC741FD-DA66-1662-6B8B-285EE113BB03}"/>
              </a:ext>
            </a:extLst>
          </p:cNvPr>
          <p:cNvSpPr txBox="1"/>
          <p:nvPr/>
        </p:nvSpPr>
        <p:spPr>
          <a:xfrm>
            <a:off x="373293" y="4409788"/>
            <a:ext cx="11866652" cy="2062103"/>
          </a:xfrm>
          <a:prstGeom prst="rect">
            <a:avLst/>
          </a:prstGeom>
          <a:noFill/>
        </p:spPr>
        <p:txBody>
          <a:bodyPr wrap="square">
            <a:spAutoFit/>
          </a:bodyPr>
          <a:lstStyle/>
          <a:p>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Philippians 2:3-4</a:t>
            </a:r>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“Let nothing be done through selfish ambition or conceit, but in lowliness of mind let each esteem others better than himself. Let each of you look out not only for his own interests, but also for the interests of others.”</a:t>
            </a:r>
            <a:endParaRPr lang="en-AU" sz="3200" b="1" dirty="0">
              <a:solidFill>
                <a:schemeClr val="bg1"/>
              </a:solidFill>
            </a:endParaRPr>
          </a:p>
        </p:txBody>
      </p:sp>
      <p:sp>
        <p:nvSpPr>
          <p:cNvPr id="2" name="TextBox 1">
            <a:extLst>
              <a:ext uri="{FF2B5EF4-FFF2-40B4-BE49-F238E27FC236}">
                <a16:creationId xmlns:a16="http://schemas.microsoft.com/office/drawing/2014/main" id="{3A888222-740D-CDAF-C124-9115BF5B7727}"/>
              </a:ext>
            </a:extLst>
          </p:cNvPr>
          <p:cNvSpPr txBox="1"/>
          <p:nvPr/>
        </p:nvSpPr>
        <p:spPr>
          <a:xfrm>
            <a:off x="373293" y="481359"/>
            <a:ext cx="11445412" cy="2062103"/>
          </a:xfrm>
          <a:prstGeom prst="rect">
            <a:avLst/>
          </a:prstGeom>
          <a:noFill/>
        </p:spPr>
        <p:txBody>
          <a:bodyPr wrap="square">
            <a:spAutoFit/>
          </a:bodyPr>
          <a:lstStyle/>
          <a:p>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James 3:13 </a:t>
            </a:r>
          </a:p>
          <a:p>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“If you are wise and understand God’s ways, prove it by living an honourable life,</a:t>
            </a: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doing good works with the humility that comes from wisdom.</a:t>
            </a:r>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3200" b="1" dirty="0">
              <a:solidFill>
                <a:schemeClr val="bg1"/>
              </a:solidFill>
            </a:endParaRPr>
          </a:p>
        </p:txBody>
      </p:sp>
    </p:spTree>
    <p:extLst>
      <p:ext uri="{BB962C8B-B14F-4D97-AF65-F5344CB8AC3E}">
        <p14:creationId xmlns:p14="http://schemas.microsoft.com/office/powerpoint/2010/main" val="291517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C17B69-FCB3-58A9-FED8-7AF96936C321}"/>
              </a:ext>
            </a:extLst>
          </p:cNvPr>
          <p:cNvSpPr txBox="1"/>
          <p:nvPr/>
        </p:nvSpPr>
        <p:spPr>
          <a:xfrm>
            <a:off x="301375" y="390907"/>
            <a:ext cx="11589249" cy="6017225"/>
          </a:xfrm>
          <a:prstGeom prst="rect">
            <a:avLst/>
          </a:prstGeom>
          <a:noFill/>
        </p:spPr>
        <p:txBody>
          <a:bodyPr wrap="square">
            <a:spAutoFit/>
          </a:bodyPr>
          <a:lstStyle/>
          <a:p>
            <a:pPr>
              <a:lnSpc>
                <a:spcPct val="115000"/>
              </a:lnSpc>
              <a:spcAft>
                <a:spcPts val="800"/>
              </a:spcAft>
            </a:pP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How does our reading in James define God’s wisdom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sophia</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p>
          <a:p>
            <a:pPr>
              <a:lnSpc>
                <a:spcPct val="115000"/>
              </a:lnSpc>
              <a:spcAft>
                <a:spcPts val="800"/>
              </a:spcAft>
            </a:pPr>
            <a:r>
              <a:rPr lang="en-AU" sz="2800" b="1" u="sng"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First of all</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Pure</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hagne</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AU" sz="32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Peace loving </a:t>
            </a: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32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32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eirēnikē</a:t>
            </a: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Gentle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epieikēs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Reasonable</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eupeithēs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Merciful</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eleous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Good deeds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karpōn</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Impartial </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adiakritos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Sincere</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anypokritos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AU" sz="2800" b="1" kern="100" dirty="0">
                <a:solidFill>
                  <a:srgbClr val="FFFF00"/>
                </a:solidFill>
                <a:effectLst/>
                <a:latin typeface="Aptos" panose="020B0004020202020204" pitchFamily="34" charset="0"/>
                <a:ea typeface="Aptos" panose="020B0004020202020204" pitchFamily="34" charset="0"/>
                <a:cs typeface="Times New Roman" panose="02020603050405020304" pitchFamily="18" charset="0"/>
              </a:rPr>
              <a:t>Righteous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Gk</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 </a:t>
            </a:r>
            <a:r>
              <a:rPr lang="en-AU" sz="2800" b="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dikaiosynēs</a:t>
            </a:r>
            <a:r>
              <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endParaRPr lang="en-AU"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534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75535E-027D-7959-4F2A-66E9DB3AB4A4}"/>
              </a:ext>
            </a:extLst>
          </p:cNvPr>
          <p:cNvSpPr/>
          <p:nvPr/>
        </p:nvSpPr>
        <p:spPr>
          <a:xfrm>
            <a:off x="848957" y="265232"/>
            <a:ext cx="321998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C000"/>
                </a:solidFill>
              </a:rPr>
              <a:t>Summary</a:t>
            </a:r>
          </a:p>
        </p:txBody>
      </p:sp>
      <p:sp>
        <p:nvSpPr>
          <p:cNvPr id="4" name="TextBox 3">
            <a:extLst>
              <a:ext uri="{FF2B5EF4-FFF2-40B4-BE49-F238E27FC236}">
                <a16:creationId xmlns:a16="http://schemas.microsoft.com/office/drawing/2014/main" id="{7E9434C5-5A3C-DC62-35F0-445903A9CB5C}"/>
              </a:ext>
            </a:extLst>
          </p:cNvPr>
          <p:cNvSpPr txBox="1"/>
          <p:nvPr/>
        </p:nvSpPr>
        <p:spPr>
          <a:xfrm>
            <a:off x="496584" y="1382345"/>
            <a:ext cx="11198831" cy="1077218"/>
          </a:xfrm>
          <a:prstGeom prst="rect">
            <a:avLst/>
          </a:prstGeom>
          <a:noFill/>
        </p:spPr>
        <p:txBody>
          <a:bodyPr wrap="square">
            <a:spAutoFit/>
          </a:bodyPr>
          <a:lstStyle/>
          <a:p>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 worldly wisdom that is increasingly self-centred. It is evil and comes from the Devil</a:t>
            </a:r>
            <a:endParaRPr lang="en-AU" sz="3200" b="1" dirty="0">
              <a:solidFill>
                <a:schemeClr val="bg1"/>
              </a:solidFill>
            </a:endParaRPr>
          </a:p>
        </p:txBody>
      </p:sp>
      <p:sp>
        <p:nvSpPr>
          <p:cNvPr id="6" name="TextBox 5">
            <a:extLst>
              <a:ext uri="{FF2B5EF4-FFF2-40B4-BE49-F238E27FC236}">
                <a16:creationId xmlns:a16="http://schemas.microsoft.com/office/drawing/2014/main" id="{B66698A4-B950-903C-BA7B-112A64257606}"/>
              </a:ext>
            </a:extLst>
          </p:cNvPr>
          <p:cNvSpPr txBox="1"/>
          <p:nvPr/>
        </p:nvSpPr>
        <p:spPr>
          <a:xfrm>
            <a:off x="496584" y="2653346"/>
            <a:ext cx="8649984" cy="584775"/>
          </a:xfrm>
          <a:prstGeom prst="rect">
            <a:avLst/>
          </a:prstGeom>
          <a:noFill/>
        </p:spPr>
        <p:txBody>
          <a:bodyPr wrap="square">
            <a:spAutoFit/>
          </a:bodyPr>
          <a:lstStyle/>
          <a:p>
            <a:r>
              <a:rPr lang="en-AU" sz="3200" b="1"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Then there is a wisdom that comes from God</a:t>
            </a:r>
            <a:endParaRPr lang="en-AU" sz="3200" b="1" dirty="0">
              <a:solidFill>
                <a:schemeClr val="bg1"/>
              </a:solidFill>
            </a:endParaRPr>
          </a:p>
        </p:txBody>
      </p:sp>
      <p:sp>
        <p:nvSpPr>
          <p:cNvPr id="8" name="TextBox 7">
            <a:extLst>
              <a:ext uri="{FF2B5EF4-FFF2-40B4-BE49-F238E27FC236}">
                <a16:creationId xmlns:a16="http://schemas.microsoft.com/office/drawing/2014/main" id="{4A716A25-D574-A6FE-ACCA-EA070AA45335}"/>
              </a:ext>
            </a:extLst>
          </p:cNvPr>
          <p:cNvSpPr txBox="1"/>
          <p:nvPr/>
        </p:nvSpPr>
        <p:spPr>
          <a:xfrm>
            <a:off x="496584" y="3429000"/>
            <a:ext cx="11281025" cy="1197059"/>
          </a:xfrm>
          <a:prstGeom prst="rect">
            <a:avLst/>
          </a:prstGeom>
          <a:noFill/>
        </p:spPr>
        <p:txBody>
          <a:bodyPr wrap="square">
            <a:spAutoFit/>
          </a:bodyPr>
          <a:lstStyle/>
          <a:p>
            <a:pPr>
              <a:lnSpc>
                <a:spcPct val="115000"/>
              </a:lnSpc>
              <a:spcAft>
                <a:spcPts val="800"/>
              </a:spcAft>
            </a:pP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Romans 12:2 ‘Do not conform to the pattern (or wisdom) of this world, but be transformed by the renewing of your mind’</a:t>
            </a:r>
          </a:p>
        </p:txBody>
      </p:sp>
      <p:sp>
        <p:nvSpPr>
          <p:cNvPr id="10" name="TextBox 9">
            <a:extLst>
              <a:ext uri="{FF2B5EF4-FFF2-40B4-BE49-F238E27FC236}">
                <a16:creationId xmlns:a16="http://schemas.microsoft.com/office/drawing/2014/main" id="{75BE7A17-A107-5B9A-120A-3C5CA7EB54E6}"/>
              </a:ext>
            </a:extLst>
          </p:cNvPr>
          <p:cNvSpPr txBox="1"/>
          <p:nvPr/>
        </p:nvSpPr>
        <p:spPr>
          <a:xfrm>
            <a:off x="529546" y="4816938"/>
            <a:ext cx="11132906" cy="1197059"/>
          </a:xfrm>
          <a:prstGeom prst="rect">
            <a:avLst/>
          </a:prstGeom>
          <a:noFill/>
        </p:spPr>
        <p:txBody>
          <a:bodyPr wrap="square">
            <a:spAutoFit/>
          </a:bodyPr>
          <a:lstStyle/>
          <a:p>
            <a:pPr>
              <a:lnSpc>
                <a:spcPct val="115000"/>
              </a:lnSpc>
              <a:spcAft>
                <a:spcPts val="800"/>
              </a:spcAft>
            </a:pP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Proverbs 14:12  ‘There is a way that seems right to a person, but its end is the way to death.’</a:t>
            </a:r>
          </a:p>
        </p:txBody>
      </p:sp>
    </p:spTree>
    <p:extLst>
      <p:ext uri="{BB962C8B-B14F-4D97-AF65-F5344CB8AC3E}">
        <p14:creationId xmlns:p14="http://schemas.microsoft.com/office/powerpoint/2010/main" val="2084746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59F6B6-5C73-0F46-9066-5C0DA6F8F0F7}"/>
              </a:ext>
            </a:extLst>
          </p:cNvPr>
          <p:cNvPicPr>
            <a:picLocks noChangeAspect="1"/>
          </p:cNvPicPr>
          <p:nvPr/>
        </p:nvPicPr>
        <p:blipFill>
          <a:blip r:embed="rId2"/>
          <a:stretch>
            <a:fillRect/>
          </a:stretch>
        </p:blipFill>
        <p:spPr>
          <a:xfrm>
            <a:off x="-11258" y="-1"/>
            <a:ext cx="6391510" cy="6871675"/>
          </a:xfrm>
          <a:prstGeom prst="rect">
            <a:avLst/>
          </a:prstGeom>
        </p:spPr>
      </p:pic>
      <p:sp>
        <p:nvSpPr>
          <p:cNvPr id="6" name="TextBox 5">
            <a:extLst>
              <a:ext uri="{FF2B5EF4-FFF2-40B4-BE49-F238E27FC236}">
                <a16:creationId xmlns:a16="http://schemas.microsoft.com/office/drawing/2014/main" id="{FC494ACA-7DCF-8F83-AE33-59F18F0B4256}"/>
              </a:ext>
            </a:extLst>
          </p:cNvPr>
          <p:cNvSpPr txBox="1"/>
          <p:nvPr/>
        </p:nvSpPr>
        <p:spPr>
          <a:xfrm>
            <a:off x="5453329" y="821981"/>
            <a:ext cx="7212459" cy="4594912"/>
          </a:xfrm>
          <a:prstGeom prst="rect">
            <a:avLst/>
          </a:prstGeom>
          <a:noFill/>
        </p:spPr>
        <p:txBody>
          <a:bodyPr wrap="square">
            <a:spAutoFit/>
          </a:bodyPr>
          <a:lstStyle/>
          <a:p>
            <a:pPr>
              <a:lnSpc>
                <a:spcPct val="115000"/>
              </a:lnSpc>
              <a:spcAft>
                <a:spcPts val="800"/>
              </a:spcAft>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 </a:t>
            </a:r>
            <a:r>
              <a:rPr lang="en-AU" sz="32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‘Not until we have become humble and teachable, standing in awe of God's holiness and sovereignty, acknowledging our own littleness, distrusting our own thoughts, and willing to have our minds turned upside down, can divine wisdom become ours.’</a:t>
            </a:r>
          </a:p>
        </p:txBody>
      </p:sp>
      <p:sp>
        <p:nvSpPr>
          <p:cNvPr id="2" name="TextBox 1">
            <a:extLst>
              <a:ext uri="{FF2B5EF4-FFF2-40B4-BE49-F238E27FC236}">
                <a16:creationId xmlns:a16="http://schemas.microsoft.com/office/drawing/2014/main" id="{7CEC2167-D386-AB83-C7D9-AA89A1A44CF4}"/>
              </a:ext>
            </a:extLst>
          </p:cNvPr>
          <p:cNvSpPr txBox="1"/>
          <p:nvPr/>
        </p:nvSpPr>
        <p:spPr>
          <a:xfrm>
            <a:off x="4286250" y="6238875"/>
            <a:ext cx="1905265" cy="800219"/>
          </a:xfrm>
          <a:prstGeom prst="rect">
            <a:avLst/>
          </a:prstGeom>
          <a:noFill/>
        </p:spPr>
        <p:txBody>
          <a:bodyPr wrap="none" rtlCol="0">
            <a:spAutoFit/>
          </a:bodyPr>
          <a:lstStyle/>
          <a:p>
            <a:r>
              <a:rPr lang="en-AU" sz="2800" b="1"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J.I. Packer</a:t>
            </a:r>
            <a:endParaRPr lang="en-AU" sz="2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171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9785</TotalTime>
  <Words>604</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Senior Pastor</dc:creator>
  <cp:lastModifiedBy>Sue Roberts</cp:lastModifiedBy>
  <cp:revision>2</cp:revision>
  <dcterms:created xsi:type="dcterms:W3CDTF">2025-01-22T04:12:50Z</dcterms:created>
  <dcterms:modified xsi:type="dcterms:W3CDTF">2025-02-02T06:06:47Z</dcterms:modified>
</cp:coreProperties>
</file>