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2" r:id="rId4"/>
    <p:sldId id="289" r:id="rId5"/>
    <p:sldId id="271" r:id="rId6"/>
    <p:sldId id="283" r:id="rId7"/>
    <p:sldId id="273" r:id="rId8"/>
    <p:sldId id="286" r:id="rId9"/>
    <p:sldId id="285" r:id="rId10"/>
    <p:sldId id="284" r:id="rId11"/>
    <p:sldId id="279" r:id="rId12"/>
    <p:sldId id="258" r:id="rId13"/>
    <p:sldId id="287" r:id="rId14"/>
    <p:sldId id="281" r:id="rId15"/>
    <p:sldId id="280" r:id="rId16"/>
    <p:sldId id="266" r:id="rId17"/>
    <p:sldId id="274" r:id="rId18"/>
    <p:sldId id="288" r:id="rId19"/>
    <p:sldId id="275" r:id="rId20"/>
    <p:sldId id="268" r:id="rId21"/>
    <p:sldId id="277" r:id="rId22"/>
    <p:sldId id="282"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54C73-4B6B-4F50-B252-911083839225}" v="252" dt="2025-01-03T01:53:26.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49854C73-4B6B-4F50-B252-911083839225}"/>
    <pc:docChg chg="undo custSel addSld delSld modSld sldOrd">
      <pc:chgData name="David Eden" userId="38bf1ef726376ea7" providerId="LiveId" clId="{49854C73-4B6B-4F50-B252-911083839225}" dt="2025-01-03T01:55:20.538" v="2143" actId="14100"/>
      <pc:docMkLst>
        <pc:docMk/>
      </pc:docMkLst>
      <pc:sldChg chg="addSp delSp modSp mod setBg modNotesTx">
        <pc:chgData name="David Eden" userId="38bf1ef726376ea7" providerId="LiveId" clId="{49854C73-4B6B-4F50-B252-911083839225}" dt="2025-01-03T00:44:42.297" v="1896" actId="14100"/>
        <pc:sldMkLst>
          <pc:docMk/>
          <pc:sldMk cId="2212624478" sldId="256"/>
        </pc:sldMkLst>
        <pc:spChg chg="mod">
          <ac:chgData name="David Eden" userId="38bf1ef726376ea7" providerId="LiveId" clId="{49854C73-4B6B-4F50-B252-911083839225}" dt="2024-12-20T04:34:46.931" v="148" actId="122"/>
          <ac:spMkLst>
            <pc:docMk/>
            <pc:sldMk cId="2212624478" sldId="256"/>
            <ac:spMk id="2" creationId="{DAF6D036-351A-5F30-A70A-34A7F735E983}"/>
          </ac:spMkLst>
        </pc:spChg>
        <pc:spChg chg="mod">
          <ac:chgData name="David Eden" userId="38bf1ef726376ea7" providerId="LiveId" clId="{49854C73-4B6B-4F50-B252-911083839225}" dt="2024-12-20T04:34:56.820" v="149" actId="1076"/>
          <ac:spMkLst>
            <pc:docMk/>
            <pc:sldMk cId="2212624478" sldId="256"/>
            <ac:spMk id="3" creationId="{25B3A3AC-1C3E-64B1-0D5B-A0C866A1E0EF}"/>
          </ac:spMkLst>
        </pc:spChg>
        <pc:spChg chg="add">
          <ac:chgData name="David Eden" userId="38bf1ef726376ea7" providerId="LiveId" clId="{49854C73-4B6B-4F50-B252-911083839225}" dt="2024-12-20T04:33:51.578" v="141" actId="26606"/>
          <ac:spMkLst>
            <pc:docMk/>
            <pc:sldMk cId="2212624478" sldId="256"/>
            <ac:spMk id="9" creationId="{19D32F93-50AC-4C46-A5DB-291C60DDB7BD}"/>
          </ac:spMkLst>
        </pc:spChg>
        <pc:spChg chg="add">
          <ac:chgData name="David Eden" userId="38bf1ef726376ea7" providerId="LiveId" clId="{49854C73-4B6B-4F50-B252-911083839225}" dt="2024-12-20T04:33:51.578" v="141" actId="26606"/>
          <ac:spMkLst>
            <pc:docMk/>
            <pc:sldMk cId="2212624478" sldId="256"/>
            <ac:spMk id="11" creationId="{86FD7672-78BE-4D6F-A711-2CDB79B52DFF}"/>
          </ac:spMkLst>
        </pc:spChg>
        <pc:spChg chg="add">
          <ac:chgData name="David Eden" userId="38bf1ef726376ea7" providerId="LiveId" clId="{49854C73-4B6B-4F50-B252-911083839225}" dt="2024-12-20T04:33:51.578" v="141" actId="26606"/>
          <ac:spMkLst>
            <pc:docMk/>
            <pc:sldMk cId="2212624478" sldId="256"/>
            <ac:spMk id="13" creationId="{827DC2C4-B485-428A-BF4A-472D2967F47F}"/>
          </ac:spMkLst>
        </pc:spChg>
        <pc:spChg chg="add">
          <ac:chgData name="David Eden" userId="38bf1ef726376ea7" providerId="LiveId" clId="{49854C73-4B6B-4F50-B252-911083839225}" dt="2024-12-20T04:33:51.578" v="141" actId="26606"/>
          <ac:spMkLst>
            <pc:docMk/>
            <pc:sldMk cId="2212624478" sldId="256"/>
            <ac:spMk id="15" creationId="{4A62647B-1222-407C-8740-5A497612B1F5}"/>
          </ac:spMkLst>
        </pc:spChg>
        <pc:picChg chg="add del mod">
          <ac:chgData name="David Eden" userId="38bf1ef726376ea7" providerId="LiveId" clId="{49854C73-4B6B-4F50-B252-911083839225}" dt="2025-01-03T00:44:01.916" v="1888" actId="478"/>
          <ac:picMkLst>
            <pc:docMk/>
            <pc:sldMk cId="2212624478" sldId="256"/>
            <ac:picMk id="4" creationId="{56B51B53-0AFA-1E02-BA41-AA807E20604F}"/>
          </ac:picMkLst>
        </pc:picChg>
        <pc:picChg chg="add mod">
          <ac:chgData name="David Eden" userId="38bf1ef726376ea7" providerId="LiveId" clId="{49854C73-4B6B-4F50-B252-911083839225}" dt="2025-01-03T00:44:42.297" v="1896" actId="14100"/>
          <ac:picMkLst>
            <pc:docMk/>
            <pc:sldMk cId="2212624478" sldId="256"/>
            <ac:picMk id="5" creationId="{BF736D58-B0BA-42C2-D8DA-DEE4EBE530EF}"/>
          </ac:picMkLst>
        </pc:picChg>
      </pc:sldChg>
      <pc:sldChg chg="addSp delSp modSp mod setBg modNotesTx">
        <pc:chgData name="David Eden" userId="38bf1ef726376ea7" providerId="LiveId" clId="{49854C73-4B6B-4F50-B252-911083839225}" dt="2024-12-26T07:49:29.665" v="1450" actId="26606"/>
        <pc:sldMkLst>
          <pc:docMk/>
          <pc:sldMk cId="1228802270" sldId="257"/>
        </pc:sldMkLst>
        <pc:spChg chg="mod">
          <ac:chgData name="David Eden" userId="38bf1ef726376ea7" providerId="LiveId" clId="{49854C73-4B6B-4F50-B252-911083839225}" dt="2024-12-26T07:49:29.665" v="1450" actId="26606"/>
          <ac:spMkLst>
            <pc:docMk/>
            <pc:sldMk cId="1228802270" sldId="257"/>
            <ac:spMk id="2" creationId="{4578DFC2-033C-D8D3-44D7-765CAD6C04A0}"/>
          </ac:spMkLst>
        </pc:spChg>
        <pc:spChg chg="add">
          <ac:chgData name="David Eden" userId="38bf1ef726376ea7" providerId="LiveId" clId="{49854C73-4B6B-4F50-B252-911083839225}" dt="2024-12-26T07:49:29.665" v="1450" actId="26606"/>
          <ac:spMkLst>
            <pc:docMk/>
            <pc:sldMk cId="1228802270" sldId="257"/>
            <ac:spMk id="9" creationId="{BACC6370-2D7E-4714-9D71-7542949D7D5D}"/>
          </ac:spMkLst>
        </pc:spChg>
        <pc:spChg chg="add">
          <ac:chgData name="David Eden" userId="38bf1ef726376ea7" providerId="LiveId" clId="{49854C73-4B6B-4F50-B252-911083839225}" dt="2024-12-26T07:49:29.665" v="1450" actId="26606"/>
          <ac:spMkLst>
            <pc:docMk/>
            <pc:sldMk cId="1228802270" sldId="257"/>
            <ac:spMk id="11" creationId="{256B2C21-A230-48C0-8DF1-C46611373C44}"/>
          </ac:spMkLst>
        </pc:spChg>
        <pc:spChg chg="add">
          <ac:chgData name="David Eden" userId="38bf1ef726376ea7" providerId="LiveId" clId="{49854C73-4B6B-4F50-B252-911083839225}" dt="2024-12-26T07:49:29.665" v="1450" actId="26606"/>
          <ac:spMkLst>
            <pc:docMk/>
            <pc:sldMk cId="1228802270" sldId="257"/>
            <ac:spMk id="13" creationId="{3847E18C-932D-4C95-AABA-FEC7C9499AD7}"/>
          </ac:spMkLst>
        </pc:spChg>
        <pc:spChg chg="add">
          <ac:chgData name="David Eden" userId="38bf1ef726376ea7" providerId="LiveId" clId="{49854C73-4B6B-4F50-B252-911083839225}" dt="2024-12-26T07:49:29.665" v="1450" actId="26606"/>
          <ac:spMkLst>
            <pc:docMk/>
            <pc:sldMk cId="1228802270" sldId="257"/>
            <ac:spMk id="15" creationId="{3150CB11-0C61-439E-910F-5787759E72A0}"/>
          </ac:spMkLst>
        </pc:spChg>
        <pc:spChg chg="add">
          <ac:chgData name="David Eden" userId="38bf1ef726376ea7" providerId="LiveId" clId="{49854C73-4B6B-4F50-B252-911083839225}" dt="2024-12-26T07:49:29.665" v="1450" actId="26606"/>
          <ac:spMkLst>
            <pc:docMk/>
            <pc:sldMk cId="1228802270" sldId="257"/>
            <ac:spMk id="17" creationId="{43F8A58B-5155-44CE-A5FF-7647B47D0A7A}"/>
          </ac:spMkLst>
        </pc:spChg>
        <pc:spChg chg="add">
          <ac:chgData name="David Eden" userId="38bf1ef726376ea7" providerId="LiveId" clId="{49854C73-4B6B-4F50-B252-911083839225}" dt="2024-12-26T07:49:29.665" v="1450" actId="26606"/>
          <ac:spMkLst>
            <pc:docMk/>
            <pc:sldMk cId="1228802270" sldId="257"/>
            <ac:spMk id="19" creationId="{443F2ACA-E6D6-4028-82DD-F03C262D5DE6}"/>
          </ac:spMkLst>
        </pc:spChg>
        <pc:graphicFrameChg chg="add">
          <ac:chgData name="David Eden" userId="38bf1ef726376ea7" providerId="LiveId" clId="{49854C73-4B6B-4F50-B252-911083839225}" dt="2024-12-26T07:49:29.665" v="1450" actId="26606"/>
          <ac:graphicFrameMkLst>
            <pc:docMk/>
            <pc:sldMk cId="1228802270" sldId="257"/>
            <ac:graphicFrameMk id="5" creationId="{B5CDBA81-D58B-8D55-BDF8-2E17317F38DC}"/>
          </ac:graphicFrameMkLst>
        </pc:graphicFrameChg>
      </pc:sldChg>
      <pc:sldChg chg="addSp delSp modSp mod ord setBg modNotesTx">
        <pc:chgData name="David Eden" userId="38bf1ef726376ea7" providerId="LiveId" clId="{49854C73-4B6B-4F50-B252-911083839225}" dt="2025-01-03T01:51:08.427" v="2136" actId="6549"/>
        <pc:sldMkLst>
          <pc:docMk/>
          <pc:sldMk cId="2104701336" sldId="258"/>
        </pc:sldMkLst>
        <pc:spChg chg="mod">
          <ac:chgData name="David Eden" userId="38bf1ef726376ea7" providerId="LiveId" clId="{49854C73-4B6B-4F50-B252-911083839225}" dt="2024-12-26T08:03:56.754" v="1564" actId="26606"/>
          <ac:spMkLst>
            <pc:docMk/>
            <pc:sldMk cId="2104701336" sldId="258"/>
            <ac:spMk id="2" creationId="{7A18E092-9D54-A071-54D6-BDF1F2C3A23A}"/>
          </ac:spMkLst>
        </pc:spChg>
        <pc:spChg chg="add mod">
          <ac:chgData name="David Eden" userId="38bf1ef726376ea7" providerId="LiveId" clId="{49854C73-4B6B-4F50-B252-911083839225}" dt="2025-01-03T01:10:56.200" v="2027" actId="114"/>
          <ac:spMkLst>
            <pc:docMk/>
            <pc:sldMk cId="2104701336" sldId="258"/>
            <ac:spMk id="5" creationId="{EEB35352-DF53-F745-8480-9AE0184DAFC8}"/>
          </ac:spMkLst>
        </pc:spChg>
        <pc:spChg chg="add">
          <ac:chgData name="David Eden" userId="38bf1ef726376ea7" providerId="LiveId" clId="{49854C73-4B6B-4F50-B252-911083839225}" dt="2024-12-26T08:03:56.754" v="1564" actId="26606"/>
          <ac:spMkLst>
            <pc:docMk/>
            <pc:sldMk cId="2104701336" sldId="258"/>
            <ac:spMk id="10" creationId="{907EF6B7-1338-4443-8C46-6A318D952DFD}"/>
          </ac:spMkLst>
        </pc:spChg>
        <pc:spChg chg="add">
          <ac:chgData name="David Eden" userId="38bf1ef726376ea7" providerId="LiveId" clId="{49854C73-4B6B-4F50-B252-911083839225}" dt="2024-12-26T08:03:56.754" v="1564" actId="26606"/>
          <ac:spMkLst>
            <pc:docMk/>
            <pc:sldMk cId="2104701336" sldId="258"/>
            <ac:spMk id="12" creationId="{DAAE4CDD-124C-4DCF-9584-B6033B545DD5}"/>
          </ac:spMkLst>
        </pc:spChg>
        <pc:spChg chg="add">
          <ac:chgData name="David Eden" userId="38bf1ef726376ea7" providerId="LiveId" clId="{49854C73-4B6B-4F50-B252-911083839225}" dt="2024-12-26T08:03:56.754" v="1564" actId="26606"/>
          <ac:spMkLst>
            <pc:docMk/>
            <pc:sldMk cId="2104701336" sldId="258"/>
            <ac:spMk id="14" creationId="{081E4A58-353D-44AE-B2FC-2A74E2E400F7}"/>
          </ac:spMkLst>
        </pc:spChg>
      </pc:sldChg>
      <pc:sldChg chg="modSp del mod">
        <pc:chgData name="David Eden" userId="38bf1ef726376ea7" providerId="LiveId" clId="{49854C73-4B6B-4F50-B252-911083839225}" dt="2024-12-26T07:44:40.813" v="1352" actId="2696"/>
        <pc:sldMkLst>
          <pc:docMk/>
          <pc:sldMk cId="1822249834" sldId="259"/>
        </pc:sldMkLst>
      </pc:sldChg>
      <pc:sldChg chg="addSp delSp modSp del mod ord">
        <pc:chgData name="David Eden" userId="38bf1ef726376ea7" providerId="LiveId" clId="{49854C73-4B6B-4F50-B252-911083839225}" dt="2024-12-26T07:35:56.438" v="1262" actId="2696"/>
        <pc:sldMkLst>
          <pc:docMk/>
          <pc:sldMk cId="3164181133" sldId="260"/>
        </pc:sldMkLst>
      </pc:sldChg>
      <pc:sldChg chg="addSp del">
        <pc:chgData name="David Eden" userId="38bf1ef726376ea7" providerId="LiveId" clId="{49854C73-4B6B-4F50-B252-911083839225}" dt="2025-01-03T00:13:47.101" v="1803" actId="2696"/>
        <pc:sldMkLst>
          <pc:docMk/>
          <pc:sldMk cId="1705674926" sldId="261"/>
        </pc:sldMkLst>
      </pc:sldChg>
      <pc:sldChg chg="addSp del">
        <pc:chgData name="David Eden" userId="38bf1ef726376ea7" providerId="LiveId" clId="{49854C73-4B6B-4F50-B252-911083839225}" dt="2025-01-03T00:25:15.485" v="1877" actId="2696"/>
        <pc:sldMkLst>
          <pc:docMk/>
          <pc:sldMk cId="3184387048" sldId="262"/>
        </pc:sldMkLst>
      </pc:sldChg>
      <pc:sldChg chg="addSp del">
        <pc:chgData name="David Eden" userId="38bf1ef726376ea7" providerId="LiveId" clId="{49854C73-4B6B-4F50-B252-911083839225}" dt="2025-01-03T00:26:26.245" v="1881" actId="2696"/>
        <pc:sldMkLst>
          <pc:docMk/>
          <pc:sldMk cId="1276961434" sldId="263"/>
        </pc:sldMkLst>
      </pc:sldChg>
      <pc:sldChg chg="addSp del">
        <pc:chgData name="David Eden" userId="38bf1ef726376ea7" providerId="LiveId" clId="{49854C73-4B6B-4F50-B252-911083839225}" dt="2025-01-03T00:10:46.128" v="1786" actId="2696"/>
        <pc:sldMkLst>
          <pc:docMk/>
          <pc:sldMk cId="2862526640" sldId="264"/>
        </pc:sldMkLst>
      </pc:sldChg>
      <pc:sldChg chg="addSp delSp del mod">
        <pc:chgData name="David Eden" userId="38bf1ef726376ea7" providerId="LiveId" clId="{49854C73-4B6B-4F50-B252-911083839225}" dt="2025-01-02T23:32:24.667" v="1688" actId="2696"/>
        <pc:sldMkLst>
          <pc:docMk/>
          <pc:sldMk cId="1487196613" sldId="265"/>
        </pc:sldMkLst>
      </pc:sldChg>
      <pc:sldChg chg="addSp delSp modSp new mod ord setBg">
        <pc:chgData name="David Eden" userId="38bf1ef726376ea7" providerId="LiveId" clId="{49854C73-4B6B-4F50-B252-911083839225}" dt="2025-01-03T01:14:16.263" v="2044" actId="14100"/>
        <pc:sldMkLst>
          <pc:docMk/>
          <pc:sldMk cId="1927293542" sldId="266"/>
        </pc:sldMkLst>
        <pc:spChg chg="mod">
          <ac:chgData name="David Eden" userId="38bf1ef726376ea7" providerId="LiveId" clId="{49854C73-4B6B-4F50-B252-911083839225}" dt="2025-01-03T00:24:58.019" v="1875" actId="1076"/>
          <ac:spMkLst>
            <pc:docMk/>
            <pc:sldMk cId="1927293542" sldId="266"/>
            <ac:spMk id="2" creationId="{D85BF721-B367-943A-3967-420C7281B435}"/>
          </ac:spMkLst>
        </pc:spChg>
        <pc:spChg chg="mod">
          <ac:chgData name="David Eden" userId="38bf1ef726376ea7" providerId="LiveId" clId="{49854C73-4B6B-4F50-B252-911083839225}" dt="2025-01-03T01:14:16.263" v="2044" actId="14100"/>
          <ac:spMkLst>
            <pc:docMk/>
            <pc:sldMk cId="1927293542" sldId="266"/>
            <ac:spMk id="3" creationId="{EB0FDAA6-0CD7-CC31-B9A8-F8A0A03523FB}"/>
          </ac:spMkLst>
        </pc:spChg>
        <pc:spChg chg="add">
          <ac:chgData name="David Eden" userId="38bf1ef726376ea7" providerId="LiveId" clId="{49854C73-4B6B-4F50-B252-911083839225}" dt="2025-01-02T23:33:02.091" v="1689" actId="26606"/>
          <ac:spMkLst>
            <pc:docMk/>
            <pc:sldMk cId="1927293542" sldId="266"/>
            <ac:spMk id="8" creationId="{907EF6B7-1338-4443-8C46-6A318D952DFD}"/>
          </ac:spMkLst>
        </pc:spChg>
        <pc:spChg chg="add">
          <ac:chgData name="David Eden" userId="38bf1ef726376ea7" providerId="LiveId" clId="{49854C73-4B6B-4F50-B252-911083839225}" dt="2025-01-02T23:33:02.091" v="1689" actId="26606"/>
          <ac:spMkLst>
            <pc:docMk/>
            <pc:sldMk cId="1927293542" sldId="266"/>
            <ac:spMk id="10" creationId="{DAAE4CDD-124C-4DCF-9584-B6033B545DD5}"/>
          </ac:spMkLst>
        </pc:spChg>
        <pc:spChg chg="add">
          <ac:chgData name="David Eden" userId="38bf1ef726376ea7" providerId="LiveId" clId="{49854C73-4B6B-4F50-B252-911083839225}" dt="2025-01-02T23:33:02.091" v="1689" actId="26606"/>
          <ac:spMkLst>
            <pc:docMk/>
            <pc:sldMk cId="1927293542" sldId="266"/>
            <ac:spMk id="12" creationId="{081E4A58-353D-44AE-B2FC-2A74E2E400F7}"/>
          </ac:spMkLst>
        </pc:spChg>
        <pc:picChg chg="add mod">
          <ac:chgData name="David Eden" userId="38bf1ef726376ea7" providerId="LiveId" clId="{49854C73-4B6B-4F50-B252-911083839225}" dt="2025-01-03T00:25:03.411" v="1876" actId="1076"/>
          <ac:picMkLst>
            <pc:docMk/>
            <pc:sldMk cId="1927293542" sldId="266"/>
            <ac:picMk id="6" creationId="{CB418278-8F40-4F25-EADE-5C06532805CA}"/>
          </ac:picMkLst>
        </pc:picChg>
      </pc:sldChg>
      <pc:sldChg chg="addSp modSp new del mod">
        <pc:chgData name="David Eden" userId="38bf1ef726376ea7" providerId="LiveId" clId="{49854C73-4B6B-4F50-B252-911083839225}" dt="2025-01-03T00:43:02.937" v="1885" actId="2696"/>
        <pc:sldMkLst>
          <pc:docMk/>
          <pc:sldMk cId="2855535142" sldId="267"/>
        </pc:sldMkLst>
        <pc:spChg chg="add mod">
          <ac:chgData name="David Eden" userId="38bf1ef726376ea7" providerId="LiveId" clId="{49854C73-4B6B-4F50-B252-911083839225}" dt="2025-01-03T00:26:55.318" v="1884" actId="2711"/>
          <ac:spMkLst>
            <pc:docMk/>
            <pc:sldMk cId="2855535142" sldId="267"/>
            <ac:spMk id="5" creationId="{19C5DDFF-6C56-8B95-5255-0EC5C6D48F66}"/>
          </ac:spMkLst>
        </pc:spChg>
      </pc:sldChg>
      <pc:sldChg chg="addSp delSp modSp new mod ord setBg">
        <pc:chgData name="David Eden" userId="38bf1ef726376ea7" providerId="LiveId" clId="{49854C73-4B6B-4F50-B252-911083839225}" dt="2025-01-03T01:42:12.487" v="2131" actId="207"/>
        <pc:sldMkLst>
          <pc:docMk/>
          <pc:sldMk cId="1510154921" sldId="268"/>
        </pc:sldMkLst>
        <pc:spChg chg="mod">
          <ac:chgData name="David Eden" userId="38bf1ef726376ea7" providerId="LiveId" clId="{49854C73-4B6B-4F50-B252-911083839225}" dt="2025-01-03T00:12:02.797" v="1794" actId="1076"/>
          <ac:spMkLst>
            <pc:docMk/>
            <pc:sldMk cId="1510154921" sldId="268"/>
            <ac:spMk id="2" creationId="{BF4EE12E-1BC9-2F2E-4142-CBD24D6E630F}"/>
          </ac:spMkLst>
        </pc:spChg>
        <pc:spChg chg="add mod">
          <ac:chgData name="David Eden" userId="38bf1ef726376ea7" providerId="LiveId" clId="{49854C73-4B6B-4F50-B252-911083839225}" dt="2025-01-03T01:42:12.487" v="2131" actId="207"/>
          <ac:spMkLst>
            <pc:docMk/>
            <pc:sldMk cId="1510154921" sldId="268"/>
            <ac:spMk id="13" creationId="{40308584-F241-67A9-7E41-5FD76696CADC}"/>
          </ac:spMkLst>
        </pc:spChg>
        <pc:spChg chg="add">
          <ac:chgData name="David Eden" userId="38bf1ef726376ea7" providerId="LiveId" clId="{49854C73-4B6B-4F50-B252-911083839225}" dt="2025-01-03T00:11:52.520" v="1790" actId="26606"/>
          <ac:spMkLst>
            <pc:docMk/>
            <pc:sldMk cId="1510154921" sldId="268"/>
            <ac:spMk id="20" creationId="{B95B9BA8-1D69-4796-85F5-B6D0BD52354B}"/>
          </ac:spMkLst>
        </pc:spChg>
        <pc:picChg chg="add">
          <ac:chgData name="David Eden" userId="38bf1ef726376ea7" providerId="LiveId" clId="{49854C73-4B6B-4F50-B252-911083839225}" dt="2025-01-03T00:11:23.651" v="1787"/>
          <ac:picMkLst>
            <pc:docMk/>
            <pc:sldMk cId="1510154921" sldId="268"/>
            <ac:picMk id="14" creationId="{6D4CFD15-F814-AF01-F1B3-8F09DE119F48}"/>
          </ac:picMkLst>
        </pc:picChg>
        <pc:picChg chg="add mod">
          <ac:chgData name="David Eden" userId="38bf1ef726376ea7" providerId="LiveId" clId="{49854C73-4B6B-4F50-B252-911083839225}" dt="2025-01-03T00:12:14.668" v="1796" actId="1076"/>
          <ac:picMkLst>
            <pc:docMk/>
            <pc:sldMk cId="1510154921" sldId="268"/>
            <ac:picMk id="15" creationId="{530D1DFE-77E8-412F-ED89-2E69014781DB}"/>
          </ac:picMkLst>
        </pc:picChg>
      </pc:sldChg>
      <pc:sldChg chg="addSp delSp modSp new del mod ord">
        <pc:chgData name="David Eden" userId="38bf1ef726376ea7" providerId="LiveId" clId="{49854C73-4B6B-4F50-B252-911083839225}" dt="2024-12-26T07:48:45.926" v="1449" actId="2696"/>
        <pc:sldMkLst>
          <pc:docMk/>
          <pc:sldMk cId="4158722970" sldId="269"/>
        </pc:sldMkLst>
      </pc:sldChg>
      <pc:sldChg chg="addSp delSp modSp new del mod ord">
        <pc:chgData name="David Eden" userId="38bf1ef726376ea7" providerId="LiveId" clId="{49854C73-4B6B-4F50-B252-911083839225}" dt="2024-12-26T07:32:18.099" v="1241" actId="2696"/>
        <pc:sldMkLst>
          <pc:docMk/>
          <pc:sldMk cId="345476007" sldId="270"/>
        </pc:sldMkLst>
      </pc:sldChg>
      <pc:sldChg chg="addSp delSp modSp new mod setBg modNotesTx">
        <pc:chgData name="David Eden" userId="38bf1ef726376ea7" providerId="LiveId" clId="{49854C73-4B6B-4F50-B252-911083839225}" dt="2025-01-03T00:53:56.127" v="1916"/>
        <pc:sldMkLst>
          <pc:docMk/>
          <pc:sldMk cId="3120813140" sldId="271"/>
        </pc:sldMkLst>
        <pc:spChg chg="mod">
          <ac:chgData name="David Eden" userId="38bf1ef726376ea7" providerId="LiveId" clId="{49854C73-4B6B-4F50-B252-911083839225}" dt="2024-12-26T07:55:13.804" v="1476" actId="26606"/>
          <ac:spMkLst>
            <pc:docMk/>
            <pc:sldMk cId="3120813140" sldId="271"/>
            <ac:spMk id="2" creationId="{0C6A1BE9-85BB-C9F3-03B5-0ED1DCADC9FB}"/>
          </ac:spMkLst>
        </pc:spChg>
        <pc:spChg chg="add del mod">
          <ac:chgData name="David Eden" userId="38bf1ef726376ea7" providerId="LiveId" clId="{49854C73-4B6B-4F50-B252-911083839225}" dt="2025-01-03T00:51:21.853" v="1911" actId="478"/>
          <ac:spMkLst>
            <pc:docMk/>
            <pc:sldMk cId="3120813140" sldId="271"/>
            <ac:spMk id="4" creationId="{4EB3E8A3-8EF8-929C-931E-72A9B2BF4750}"/>
          </ac:spMkLst>
        </pc:spChg>
        <pc:spChg chg="add">
          <ac:chgData name="David Eden" userId="38bf1ef726376ea7" providerId="LiveId" clId="{49854C73-4B6B-4F50-B252-911083839225}" dt="2024-12-26T07:55:13.804" v="1476" actId="26606"/>
          <ac:spMkLst>
            <pc:docMk/>
            <pc:sldMk cId="3120813140" sldId="271"/>
            <ac:spMk id="18" creationId="{C4285719-470E-454C-AF62-8323075F1F5B}"/>
          </ac:spMkLst>
        </pc:spChg>
        <pc:spChg chg="add">
          <ac:chgData name="David Eden" userId="38bf1ef726376ea7" providerId="LiveId" clId="{49854C73-4B6B-4F50-B252-911083839225}" dt="2024-12-26T07:55:13.804" v="1476" actId="26606"/>
          <ac:spMkLst>
            <pc:docMk/>
            <pc:sldMk cId="3120813140" sldId="271"/>
            <ac:spMk id="20" creationId="{CD9FE4EF-C4D8-49A0-B2FF-81D8DB7D8A24}"/>
          </ac:spMkLst>
        </pc:spChg>
        <pc:spChg chg="add">
          <ac:chgData name="David Eden" userId="38bf1ef726376ea7" providerId="LiveId" clId="{49854C73-4B6B-4F50-B252-911083839225}" dt="2024-12-26T07:55:13.804" v="1476" actId="26606"/>
          <ac:spMkLst>
            <pc:docMk/>
            <pc:sldMk cId="3120813140" sldId="271"/>
            <ac:spMk id="22" creationId="{4300840D-0A0B-4512-BACA-B439D5B9C57C}"/>
          </ac:spMkLst>
        </pc:spChg>
        <pc:spChg chg="add">
          <ac:chgData name="David Eden" userId="38bf1ef726376ea7" providerId="LiveId" clId="{49854C73-4B6B-4F50-B252-911083839225}" dt="2024-12-26T07:55:13.804" v="1476" actId="26606"/>
          <ac:spMkLst>
            <pc:docMk/>
            <pc:sldMk cId="3120813140" sldId="271"/>
            <ac:spMk id="24" creationId="{D2B78728-A580-49A7-84F9-6EF6F583ADE0}"/>
          </ac:spMkLst>
        </pc:spChg>
        <pc:spChg chg="add">
          <ac:chgData name="David Eden" userId="38bf1ef726376ea7" providerId="LiveId" clId="{49854C73-4B6B-4F50-B252-911083839225}" dt="2024-12-26T07:55:13.804" v="1476" actId="26606"/>
          <ac:spMkLst>
            <pc:docMk/>
            <pc:sldMk cId="3120813140" sldId="271"/>
            <ac:spMk id="26" creationId="{38FAA1A1-D861-433F-88FA-1E9D6FD31D11}"/>
          </ac:spMkLst>
        </pc:spChg>
        <pc:spChg chg="add">
          <ac:chgData name="David Eden" userId="38bf1ef726376ea7" providerId="LiveId" clId="{49854C73-4B6B-4F50-B252-911083839225}" dt="2024-12-26T07:55:13.804" v="1476" actId="26606"/>
          <ac:spMkLst>
            <pc:docMk/>
            <pc:sldMk cId="3120813140" sldId="271"/>
            <ac:spMk id="28" creationId="{8D71EDA1-87BF-4D5D-AB79-F346FD19278A}"/>
          </ac:spMkLst>
        </pc:spChg>
        <pc:graphicFrameChg chg="add mod ord modGraphic">
          <ac:chgData name="David Eden" userId="38bf1ef726376ea7" providerId="LiveId" clId="{49854C73-4B6B-4F50-B252-911083839225}" dt="2025-01-03T00:53:56.127" v="1916"/>
          <ac:graphicFrameMkLst>
            <pc:docMk/>
            <pc:sldMk cId="3120813140" sldId="271"/>
            <ac:graphicFrameMk id="13" creationId="{284047C2-35D8-BDD2-67F9-A1CF285EE6AF}"/>
          </ac:graphicFrameMkLst>
        </pc:graphicFrameChg>
      </pc:sldChg>
      <pc:sldChg chg="addSp delSp modSp new mod ord setBg modNotesTx">
        <pc:chgData name="David Eden" userId="38bf1ef726376ea7" providerId="LiveId" clId="{49854C73-4B6B-4F50-B252-911083839225}" dt="2025-01-03T01:37:55.061" v="2119" actId="14100"/>
        <pc:sldMkLst>
          <pc:docMk/>
          <pc:sldMk cId="4209565340" sldId="272"/>
        </pc:sldMkLst>
        <pc:spChg chg="mod">
          <ac:chgData name="David Eden" userId="38bf1ef726376ea7" providerId="LiveId" clId="{49854C73-4B6B-4F50-B252-911083839225}" dt="2025-01-03T00:49:25.962" v="1906" actId="20577"/>
          <ac:spMkLst>
            <pc:docMk/>
            <pc:sldMk cId="4209565340" sldId="272"/>
            <ac:spMk id="2" creationId="{3AC1AD3C-6374-94CF-04AB-6505F684BF2A}"/>
          </ac:spMkLst>
        </pc:spChg>
        <pc:spChg chg="add">
          <ac:chgData name="David Eden" userId="38bf1ef726376ea7" providerId="LiveId" clId="{49854C73-4B6B-4F50-B252-911083839225}" dt="2024-12-26T07:50:06.944" v="1451" actId="26606"/>
          <ac:spMkLst>
            <pc:docMk/>
            <pc:sldMk cId="4209565340" sldId="272"/>
            <ac:spMk id="9" creationId="{BACC6370-2D7E-4714-9D71-7542949D7D5D}"/>
          </ac:spMkLst>
        </pc:spChg>
        <pc:spChg chg="add">
          <ac:chgData name="David Eden" userId="38bf1ef726376ea7" providerId="LiveId" clId="{49854C73-4B6B-4F50-B252-911083839225}" dt="2024-12-26T07:50:06.944" v="1451" actId="26606"/>
          <ac:spMkLst>
            <pc:docMk/>
            <pc:sldMk cId="4209565340" sldId="272"/>
            <ac:spMk id="11" creationId="{256B2C21-A230-48C0-8DF1-C46611373C44}"/>
          </ac:spMkLst>
        </pc:spChg>
        <pc:spChg chg="add">
          <ac:chgData name="David Eden" userId="38bf1ef726376ea7" providerId="LiveId" clId="{49854C73-4B6B-4F50-B252-911083839225}" dt="2024-12-26T07:50:06.944" v="1451" actId="26606"/>
          <ac:spMkLst>
            <pc:docMk/>
            <pc:sldMk cId="4209565340" sldId="272"/>
            <ac:spMk id="13" creationId="{3847E18C-932D-4C95-AABA-FEC7C9499AD7}"/>
          </ac:spMkLst>
        </pc:spChg>
        <pc:spChg chg="add">
          <ac:chgData name="David Eden" userId="38bf1ef726376ea7" providerId="LiveId" clId="{49854C73-4B6B-4F50-B252-911083839225}" dt="2024-12-26T07:50:06.944" v="1451" actId="26606"/>
          <ac:spMkLst>
            <pc:docMk/>
            <pc:sldMk cId="4209565340" sldId="272"/>
            <ac:spMk id="15" creationId="{3150CB11-0C61-439E-910F-5787759E72A0}"/>
          </ac:spMkLst>
        </pc:spChg>
        <pc:spChg chg="add">
          <ac:chgData name="David Eden" userId="38bf1ef726376ea7" providerId="LiveId" clId="{49854C73-4B6B-4F50-B252-911083839225}" dt="2024-12-26T07:50:06.944" v="1451" actId="26606"/>
          <ac:spMkLst>
            <pc:docMk/>
            <pc:sldMk cId="4209565340" sldId="272"/>
            <ac:spMk id="17" creationId="{43F8A58B-5155-44CE-A5FF-7647B47D0A7A}"/>
          </ac:spMkLst>
        </pc:spChg>
        <pc:spChg chg="add">
          <ac:chgData name="David Eden" userId="38bf1ef726376ea7" providerId="LiveId" clId="{49854C73-4B6B-4F50-B252-911083839225}" dt="2024-12-26T07:50:06.944" v="1451" actId="26606"/>
          <ac:spMkLst>
            <pc:docMk/>
            <pc:sldMk cId="4209565340" sldId="272"/>
            <ac:spMk id="19" creationId="{443F2ACA-E6D6-4028-82DD-F03C262D5DE6}"/>
          </ac:spMkLst>
        </pc:spChg>
        <pc:graphicFrameChg chg="add mod">
          <ac:chgData name="David Eden" userId="38bf1ef726376ea7" providerId="LiveId" clId="{49854C73-4B6B-4F50-B252-911083839225}" dt="2025-01-03T01:37:55.061" v="2119" actId="14100"/>
          <ac:graphicFrameMkLst>
            <pc:docMk/>
            <pc:sldMk cId="4209565340" sldId="272"/>
            <ac:graphicFrameMk id="6" creationId="{F0ADFA51-2983-6848-66C2-B757E790D4BE}"/>
          </ac:graphicFrameMkLst>
        </pc:graphicFrameChg>
      </pc:sldChg>
      <pc:sldChg chg="addSp delSp modSp new mod ord setBg modNotesTx">
        <pc:chgData name="David Eden" userId="38bf1ef726376ea7" providerId="LiveId" clId="{49854C73-4B6B-4F50-B252-911083839225}" dt="2025-01-03T01:42:47.785" v="2133" actId="14100"/>
        <pc:sldMkLst>
          <pc:docMk/>
          <pc:sldMk cId="1317411039" sldId="273"/>
        </pc:sldMkLst>
        <pc:spChg chg="mod">
          <ac:chgData name="David Eden" userId="38bf1ef726376ea7" providerId="LiveId" clId="{49854C73-4B6B-4F50-B252-911083839225}" dt="2025-01-03T00:52:26.810" v="1914" actId="14100"/>
          <ac:spMkLst>
            <pc:docMk/>
            <pc:sldMk cId="1317411039" sldId="273"/>
            <ac:spMk id="2" creationId="{D71E1D42-992A-455E-4E76-7DFC35E15E96}"/>
          </ac:spMkLst>
        </pc:spChg>
        <pc:spChg chg="add del">
          <ac:chgData name="David Eden" userId="38bf1ef726376ea7" providerId="LiveId" clId="{49854C73-4B6B-4F50-B252-911083839225}" dt="2024-12-26T07:57:25.549" v="1485" actId="26606"/>
          <ac:spMkLst>
            <pc:docMk/>
            <pc:sldMk cId="1317411039" sldId="273"/>
            <ac:spMk id="8" creationId="{BACC6370-2D7E-4714-9D71-7542949D7D5D}"/>
          </ac:spMkLst>
        </pc:spChg>
        <pc:spChg chg="add del">
          <ac:chgData name="David Eden" userId="38bf1ef726376ea7" providerId="LiveId" clId="{49854C73-4B6B-4F50-B252-911083839225}" dt="2024-12-26T07:59:39.956" v="1501" actId="26606"/>
          <ac:spMkLst>
            <pc:docMk/>
            <pc:sldMk cId="1317411039" sldId="273"/>
            <ac:spMk id="9" creationId="{256B2C21-A230-48C0-8DF1-C46611373C44}"/>
          </ac:spMkLst>
        </pc:spChg>
        <pc:spChg chg="add del">
          <ac:chgData name="David Eden" userId="38bf1ef726376ea7" providerId="LiveId" clId="{49854C73-4B6B-4F50-B252-911083839225}" dt="2024-12-26T07:59:39.956" v="1501" actId="26606"/>
          <ac:spMkLst>
            <pc:docMk/>
            <pc:sldMk cId="1317411039" sldId="273"/>
            <ac:spMk id="10" creationId="{3847E18C-932D-4C95-AABA-FEC7C9499AD7}"/>
          </ac:spMkLst>
        </pc:spChg>
        <pc:spChg chg="add del">
          <ac:chgData name="David Eden" userId="38bf1ef726376ea7" providerId="LiveId" clId="{49854C73-4B6B-4F50-B252-911083839225}" dt="2024-12-26T07:59:39.956" v="1501" actId="26606"/>
          <ac:spMkLst>
            <pc:docMk/>
            <pc:sldMk cId="1317411039" sldId="273"/>
            <ac:spMk id="12" creationId="{3150CB11-0C61-439E-910F-5787759E72A0}"/>
          </ac:spMkLst>
        </pc:spChg>
        <pc:spChg chg="add del">
          <ac:chgData name="David Eden" userId="38bf1ef726376ea7" providerId="LiveId" clId="{49854C73-4B6B-4F50-B252-911083839225}" dt="2024-12-26T07:59:39.956" v="1501" actId="26606"/>
          <ac:spMkLst>
            <pc:docMk/>
            <pc:sldMk cId="1317411039" sldId="273"/>
            <ac:spMk id="14" creationId="{43F8A58B-5155-44CE-A5FF-7647B47D0A7A}"/>
          </ac:spMkLst>
        </pc:spChg>
        <pc:spChg chg="add del">
          <ac:chgData name="David Eden" userId="38bf1ef726376ea7" providerId="LiveId" clId="{49854C73-4B6B-4F50-B252-911083839225}" dt="2024-12-26T07:59:39.956" v="1501" actId="26606"/>
          <ac:spMkLst>
            <pc:docMk/>
            <pc:sldMk cId="1317411039" sldId="273"/>
            <ac:spMk id="18" creationId="{443F2ACA-E6D6-4028-82DD-F03C262D5DE6}"/>
          </ac:spMkLst>
        </pc:spChg>
        <pc:graphicFrameChg chg="add mod modGraphic">
          <ac:chgData name="David Eden" userId="38bf1ef726376ea7" providerId="LiveId" clId="{49854C73-4B6B-4F50-B252-911083839225}" dt="2025-01-03T01:42:47.785" v="2133" actId="14100"/>
          <ac:graphicFrameMkLst>
            <pc:docMk/>
            <pc:sldMk cId="1317411039" sldId="273"/>
            <ac:graphicFrameMk id="27" creationId="{4879B23E-7E9D-0ECE-44C1-6E39EFC2ADF2}"/>
          </ac:graphicFrameMkLst>
        </pc:graphicFrameChg>
      </pc:sldChg>
      <pc:sldChg chg="addSp delSp modSp new mod ord setBg">
        <pc:chgData name="David Eden" userId="38bf1ef726376ea7" providerId="LiveId" clId="{49854C73-4B6B-4F50-B252-911083839225}" dt="2025-01-03T01:17:06.253" v="2063" actId="14100"/>
        <pc:sldMkLst>
          <pc:docMk/>
          <pc:sldMk cId="1928165235" sldId="274"/>
        </pc:sldMkLst>
        <pc:spChg chg="mod">
          <ac:chgData name="David Eden" userId="38bf1ef726376ea7" providerId="LiveId" clId="{49854C73-4B6B-4F50-B252-911083839225}" dt="2025-01-03T01:16:53.614" v="2060" actId="14100"/>
          <ac:spMkLst>
            <pc:docMk/>
            <pc:sldMk cId="1928165235" sldId="274"/>
            <ac:spMk id="2" creationId="{A45C45EA-BD5B-B674-CBE6-227C1EF1039C}"/>
          </ac:spMkLst>
        </pc:spChg>
        <pc:spChg chg="add mod">
          <ac:chgData name="David Eden" userId="38bf1ef726376ea7" providerId="LiveId" clId="{49854C73-4B6B-4F50-B252-911083839225}" dt="2025-01-03T01:15:57.081" v="2054" actId="14100"/>
          <ac:spMkLst>
            <pc:docMk/>
            <pc:sldMk cId="1928165235" sldId="274"/>
            <ac:spMk id="5" creationId="{EF46D63F-5FBD-BCE1-C671-01CBE0C0C531}"/>
          </ac:spMkLst>
        </pc:spChg>
        <pc:spChg chg="add del">
          <ac:chgData name="David Eden" userId="38bf1ef726376ea7" providerId="LiveId" clId="{49854C73-4B6B-4F50-B252-911083839225}" dt="2025-01-03T00:03:16.732" v="1727" actId="26606"/>
          <ac:spMkLst>
            <pc:docMk/>
            <pc:sldMk cId="1928165235" sldId="274"/>
            <ac:spMk id="11" creationId="{7D07B7BC-3270-4CF3-A7AA-0937908AD58A}"/>
          </ac:spMkLst>
        </pc:spChg>
        <pc:spChg chg="add del">
          <ac:chgData name="David Eden" userId="38bf1ef726376ea7" providerId="LiveId" clId="{49854C73-4B6B-4F50-B252-911083839225}" dt="2025-01-03T00:05:17.166" v="1744" actId="26606"/>
          <ac:spMkLst>
            <pc:docMk/>
            <pc:sldMk cId="1928165235" sldId="274"/>
            <ac:spMk id="26" creationId="{743AA782-23D1-4521-8CAD-47662984AA08}"/>
          </ac:spMkLst>
        </pc:spChg>
        <pc:spChg chg="add del">
          <ac:chgData name="David Eden" userId="38bf1ef726376ea7" providerId="LiveId" clId="{49854C73-4B6B-4F50-B252-911083839225}" dt="2025-01-03T00:05:17.166" v="1744" actId="26606"/>
          <ac:spMkLst>
            <pc:docMk/>
            <pc:sldMk cId="1928165235" sldId="274"/>
            <ac:spMk id="27" creationId="{71877DBC-BB60-40F0-AC93-2ACDBAAE60CE}"/>
          </ac:spMkLst>
        </pc:spChg>
        <pc:spChg chg="add">
          <ac:chgData name="David Eden" userId="38bf1ef726376ea7" providerId="LiveId" clId="{49854C73-4B6B-4F50-B252-911083839225}" dt="2025-01-03T00:05:17.166" v="1744" actId="26606"/>
          <ac:spMkLst>
            <pc:docMk/>
            <pc:sldMk cId="1928165235" sldId="274"/>
            <ac:spMk id="32" creationId="{B6FACB3C-9069-4791-BC5C-0DB7CD19B853}"/>
          </ac:spMkLst>
        </pc:spChg>
        <pc:spChg chg="add">
          <ac:chgData name="David Eden" userId="38bf1ef726376ea7" providerId="LiveId" clId="{49854C73-4B6B-4F50-B252-911083839225}" dt="2025-01-03T00:05:17.166" v="1744" actId="26606"/>
          <ac:spMkLst>
            <pc:docMk/>
            <pc:sldMk cId="1928165235" sldId="274"/>
            <ac:spMk id="34" creationId="{71F2038E-D777-4B76-81DD-DD13EE91B9DD}"/>
          </ac:spMkLst>
        </pc:spChg>
        <pc:grpChg chg="add del">
          <ac:chgData name="David Eden" userId="38bf1ef726376ea7" providerId="LiveId" clId="{49854C73-4B6B-4F50-B252-911083839225}" dt="2025-01-03T00:03:16.732" v="1727" actId="26606"/>
          <ac:grpSpMkLst>
            <pc:docMk/>
            <pc:sldMk cId="1928165235" sldId="274"/>
            <ac:grpSpMk id="13" creationId="{3248F5E6-4377-481A-9615-8B26AF96A076}"/>
          </ac:grpSpMkLst>
        </pc:grpChg>
        <pc:grpChg chg="add del">
          <ac:chgData name="David Eden" userId="38bf1ef726376ea7" providerId="LiveId" clId="{49854C73-4B6B-4F50-B252-911083839225}" dt="2025-01-03T00:03:16.732" v="1727" actId="26606"/>
          <ac:grpSpMkLst>
            <pc:docMk/>
            <pc:sldMk cId="1928165235" sldId="274"/>
            <ac:grpSpMk id="17" creationId="{E27AF472-EAE3-4572-AB69-B92BD10DBC6D}"/>
          </ac:grpSpMkLst>
        </pc:grpChg>
        <pc:grpChg chg="add">
          <ac:chgData name="David Eden" userId="38bf1ef726376ea7" providerId="LiveId" clId="{49854C73-4B6B-4F50-B252-911083839225}" dt="2025-01-03T00:05:17.166" v="1744" actId="26606"/>
          <ac:grpSpMkLst>
            <pc:docMk/>
            <pc:sldMk cId="1928165235" sldId="274"/>
            <ac:grpSpMk id="36" creationId="{DD354807-230F-4402-B1B9-F733A8F1F190}"/>
          </ac:grpSpMkLst>
        </pc:grpChg>
        <pc:picChg chg="add mod ord">
          <ac:chgData name="David Eden" userId="38bf1ef726376ea7" providerId="LiveId" clId="{49854C73-4B6B-4F50-B252-911083839225}" dt="2025-01-03T01:17:06.253" v="2063" actId="14100"/>
          <ac:picMkLst>
            <pc:docMk/>
            <pc:sldMk cId="1928165235" sldId="274"/>
            <ac:picMk id="6" creationId="{02CD3617-74B9-B50B-2409-3983ECA645B5}"/>
          </ac:picMkLst>
        </pc:picChg>
      </pc:sldChg>
      <pc:sldChg chg="addSp delSp modSp new mod ord setBg">
        <pc:chgData name="David Eden" userId="38bf1ef726376ea7" providerId="LiveId" clId="{49854C73-4B6B-4F50-B252-911083839225}" dt="2025-01-03T01:55:20.538" v="2143" actId="14100"/>
        <pc:sldMkLst>
          <pc:docMk/>
          <pc:sldMk cId="1571971933" sldId="275"/>
        </pc:sldMkLst>
        <pc:spChg chg="mod">
          <ac:chgData name="David Eden" userId="38bf1ef726376ea7" providerId="LiveId" clId="{49854C73-4B6B-4F50-B252-911083839225}" dt="2025-01-03T01:33:36.434" v="2099" actId="207"/>
          <ac:spMkLst>
            <pc:docMk/>
            <pc:sldMk cId="1571971933" sldId="275"/>
            <ac:spMk id="2" creationId="{B36567F0-4539-21F2-BEED-A2B7ADBB9774}"/>
          </ac:spMkLst>
        </pc:spChg>
        <pc:spChg chg="mod">
          <ac:chgData name="David Eden" userId="38bf1ef726376ea7" providerId="LiveId" clId="{49854C73-4B6B-4F50-B252-911083839225}" dt="2025-01-03T01:34:17.935" v="2100" actId="20577"/>
          <ac:spMkLst>
            <pc:docMk/>
            <pc:sldMk cId="1571971933" sldId="275"/>
            <ac:spMk id="3" creationId="{6E29CC90-B900-FE40-326A-0D58791A7409}"/>
          </ac:spMkLst>
        </pc:spChg>
        <pc:spChg chg="add">
          <ac:chgData name="David Eden" userId="38bf1ef726376ea7" providerId="LiveId" clId="{49854C73-4B6B-4F50-B252-911083839225}" dt="2025-01-03T00:09:31.208" v="1777" actId="26606"/>
          <ac:spMkLst>
            <pc:docMk/>
            <pc:sldMk cId="1571971933" sldId="275"/>
            <ac:spMk id="11" creationId="{B6FACB3C-9069-4791-BC5C-0DB7CD19B853}"/>
          </ac:spMkLst>
        </pc:spChg>
        <pc:spChg chg="add">
          <ac:chgData name="David Eden" userId="38bf1ef726376ea7" providerId="LiveId" clId="{49854C73-4B6B-4F50-B252-911083839225}" dt="2025-01-03T00:09:31.208" v="1777" actId="26606"/>
          <ac:spMkLst>
            <pc:docMk/>
            <pc:sldMk cId="1571971933" sldId="275"/>
            <ac:spMk id="13" creationId="{71F2038E-D777-4B76-81DD-DD13EE91B9DD}"/>
          </ac:spMkLst>
        </pc:spChg>
        <pc:grpChg chg="add">
          <ac:chgData name="David Eden" userId="38bf1ef726376ea7" providerId="LiveId" clId="{49854C73-4B6B-4F50-B252-911083839225}" dt="2025-01-03T00:09:31.208" v="1777" actId="26606"/>
          <ac:grpSpMkLst>
            <pc:docMk/>
            <pc:sldMk cId="1571971933" sldId="275"/>
            <ac:grpSpMk id="15" creationId="{DD354807-230F-4402-B1B9-F733A8F1F190}"/>
          </ac:grpSpMkLst>
        </pc:grpChg>
        <pc:picChg chg="add del mod">
          <ac:chgData name="David Eden" userId="38bf1ef726376ea7" providerId="LiveId" clId="{49854C73-4B6B-4F50-B252-911083839225}" dt="2025-01-03T00:25:53.643" v="1878" actId="478"/>
          <ac:picMkLst>
            <pc:docMk/>
            <pc:sldMk cId="1571971933" sldId="275"/>
            <ac:picMk id="6" creationId="{D4577D1F-AA61-55D6-48B2-E9FE252233DF}"/>
          </ac:picMkLst>
        </pc:picChg>
        <pc:picChg chg="add mod">
          <ac:chgData name="David Eden" userId="38bf1ef726376ea7" providerId="LiveId" clId="{49854C73-4B6B-4F50-B252-911083839225}" dt="2025-01-03T01:55:20.538" v="2143" actId="14100"/>
          <ac:picMkLst>
            <pc:docMk/>
            <pc:sldMk cId="1571971933" sldId="275"/>
            <ac:picMk id="7" creationId="{699E9756-49C9-F7E7-5341-822F0CFC2936}"/>
          </ac:picMkLst>
        </pc:picChg>
      </pc:sldChg>
      <pc:sldChg chg="addSp delSp modSp new mod ord setBg">
        <pc:chgData name="David Eden" userId="38bf1ef726376ea7" providerId="LiveId" clId="{49854C73-4B6B-4F50-B252-911083839225}" dt="2025-01-03T00:23:22.727" v="1870" actId="26606"/>
        <pc:sldMkLst>
          <pc:docMk/>
          <pc:sldMk cId="606718301" sldId="276"/>
        </pc:sldMkLst>
        <pc:spChg chg="mod">
          <ac:chgData name="David Eden" userId="38bf1ef726376ea7" providerId="LiveId" clId="{49854C73-4B6B-4F50-B252-911083839225}" dt="2025-01-03T00:23:22.727" v="1870" actId="26606"/>
          <ac:spMkLst>
            <pc:docMk/>
            <pc:sldMk cId="606718301" sldId="276"/>
            <ac:spMk id="2" creationId="{BF28FB70-E175-5D76-D4FD-0FE71C79B0C6}"/>
          </ac:spMkLst>
        </pc:spChg>
        <pc:spChg chg="add del mod">
          <ac:chgData name="David Eden" userId="38bf1ef726376ea7" providerId="LiveId" clId="{49854C73-4B6B-4F50-B252-911083839225}" dt="2025-01-03T00:23:22.727" v="1870" actId="26606"/>
          <ac:spMkLst>
            <pc:docMk/>
            <pc:sldMk cId="606718301" sldId="276"/>
            <ac:spMk id="3" creationId="{601DAB39-99F9-16D2-F356-6A9D931F5C91}"/>
          </ac:spMkLst>
        </pc:spChg>
        <pc:spChg chg="add del mod">
          <ac:chgData name="David Eden" userId="38bf1ef726376ea7" providerId="LiveId" clId="{49854C73-4B6B-4F50-B252-911083839225}" dt="2025-01-03T00:23:05.647" v="1868" actId="478"/>
          <ac:spMkLst>
            <pc:docMk/>
            <pc:sldMk cId="606718301" sldId="276"/>
            <ac:spMk id="6" creationId="{AE80FA6D-D6EB-39A7-8B06-A78FCD78CAE4}"/>
          </ac:spMkLst>
        </pc:spChg>
        <pc:spChg chg="add">
          <ac:chgData name="David Eden" userId="38bf1ef726376ea7" providerId="LiveId" clId="{49854C73-4B6B-4F50-B252-911083839225}" dt="2025-01-03T00:23:22.727" v="1870" actId="26606"/>
          <ac:spMkLst>
            <pc:docMk/>
            <pc:sldMk cId="606718301" sldId="276"/>
            <ac:spMk id="9" creationId="{CB49665F-0298-4449-8D2D-209989CB9EE3}"/>
          </ac:spMkLst>
        </pc:spChg>
        <pc:spChg chg="add">
          <ac:chgData name="David Eden" userId="38bf1ef726376ea7" providerId="LiveId" clId="{49854C73-4B6B-4F50-B252-911083839225}" dt="2025-01-03T00:23:22.727" v="1870" actId="26606"/>
          <ac:spMkLst>
            <pc:docMk/>
            <pc:sldMk cId="606718301" sldId="276"/>
            <ac:spMk id="11" creationId="{A71EEC14-174A-46FA-B046-474750457130}"/>
          </ac:spMkLst>
        </pc:spChg>
        <pc:spChg chg="add del">
          <ac:chgData name="David Eden" userId="38bf1ef726376ea7" providerId="LiveId" clId="{49854C73-4B6B-4F50-B252-911083839225}" dt="2025-01-03T00:23:03.958" v="1866" actId="26606"/>
          <ac:spMkLst>
            <pc:docMk/>
            <pc:sldMk cId="606718301" sldId="276"/>
            <ac:spMk id="12" creationId="{D12DDE76-C203-4047-9998-63900085B5E8}"/>
          </ac:spMkLst>
        </pc:spChg>
        <pc:spChg chg="add del">
          <ac:chgData name="David Eden" userId="38bf1ef726376ea7" providerId="LiveId" clId="{49854C73-4B6B-4F50-B252-911083839225}" dt="2025-01-03T00:23:01.423" v="1863" actId="26606"/>
          <ac:spMkLst>
            <pc:docMk/>
            <pc:sldMk cId="606718301" sldId="276"/>
            <ac:spMk id="17" creationId="{D12DDE76-C203-4047-9998-63900085B5E8}"/>
          </ac:spMkLst>
        </pc:spChg>
        <pc:grpChg chg="add">
          <ac:chgData name="David Eden" userId="38bf1ef726376ea7" providerId="LiveId" clId="{49854C73-4B6B-4F50-B252-911083839225}" dt="2025-01-03T00:23:22.727" v="1870" actId="26606"/>
          <ac:grpSpMkLst>
            <pc:docMk/>
            <pc:sldMk cId="606718301" sldId="276"/>
            <ac:grpSpMk id="8" creationId="{43F5E015-E085-4624-B431-B42414448684}"/>
          </ac:grpSpMkLst>
        </pc:grpChg>
        <pc:grpChg chg="add">
          <ac:chgData name="David Eden" userId="38bf1ef726376ea7" providerId="LiveId" clId="{49854C73-4B6B-4F50-B252-911083839225}" dt="2025-01-03T00:23:22.727" v="1870" actId="26606"/>
          <ac:grpSpMkLst>
            <pc:docMk/>
            <pc:sldMk cId="606718301" sldId="276"/>
            <ac:grpSpMk id="13" creationId="{EEB6CB95-E653-4C6C-AE51-62FD848E8D5B}"/>
          </ac:grpSpMkLst>
        </pc:grpChg>
        <pc:graphicFrameChg chg="add del mod">
          <ac:chgData name="David Eden" userId="38bf1ef726376ea7" providerId="LiveId" clId="{49854C73-4B6B-4F50-B252-911083839225}" dt="2025-01-03T00:23:09.102" v="1869" actId="26606"/>
          <ac:graphicFrameMkLst>
            <pc:docMk/>
            <pc:sldMk cId="606718301" sldId="276"/>
            <ac:graphicFrameMk id="5" creationId="{23254FE1-CDDD-F6AE-1DFC-3F538784FE01}"/>
          </ac:graphicFrameMkLst>
        </pc:graphicFrameChg>
        <pc:graphicFrameChg chg="add">
          <ac:chgData name="David Eden" userId="38bf1ef726376ea7" providerId="LiveId" clId="{49854C73-4B6B-4F50-B252-911083839225}" dt="2025-01-03T00:23:22.727" v="1870" actId="26606"/>
          <ac:graphicFrameMkLst>
            <pc:docMk/>
            <pc:sldMk cId="606718301" sldId="276"/>
            <ac:graphicFrameMk id="10" creationId="{B4CC0AB5-A8DE-C656-851B-970B34E93A99}"/>
          </ac:graphicFrameMkLst>
        </pc:graphicFrameChg>
        <pc:picChg chg="add mod">
          <ac:chgData name="David Eden" userId="38bf1ef726376ea7" providerId="LiveId" clId="{49854C73-4B6B-4F50-B252-911083839225}" dt="2025-01-03T00:23:04.896" v="1867"/>
          <ac:picMkLst>
            <pc:docMk/>
            <pc:sldMk cId="606718301" sldId="276"/>
            <ac:picMk id="7" creationId="{CB9851F6-C6F9-B046-6A51-6D4FCDA05B94}"/>
          </ac:picMkLst>
        </pc:picChg>
      </pc:sldChg>
      <pc:sldChg chg="addSp delSp modSp new mod ord setBg setClrOvrMap">
        <pc:chgData name="David Eden" userId="38bf1ef726376ea7" providerId="LiveId" clId="{49854C73-4B6B-4F50-B252-911083839225}" dt="2025-01-03T01:34:50.331" v="2103" actId="1076"/>
        <pc:sldMkLst>
          <pc:docMk/>
          <pc:sldMk cId="612576523" sldId="277"/>
        </pc:sldMkLst>
        <pc:spChg chg="mod">
          <ac:chgData name="David Eden" userId="38bf1ef726376ea7" providerId="LiveId" clId="{49854C73-4B6B-4F50-B252-911083839225}" dt="2025-01-03T00:14:28.175" v="1808" actId="26606"/>
          <ac:spMkLst>
            <pc:docMk/>
            <pc:sldMk cId="612576523" sldId="277"/>
            <ac:spMk id="2" creationId="{95B59818-E22A-F383-AE91-C7A7D353E774}"/>
          </ac:spMkLst>
        </pc:spChg>
        <pc:spChg chg="add del mod">
          <ac:chgData name="David Eden" userId="38bf1ef726376ea7" providerId="LiveId" clId="{49854C73-4B6B-4F50-B252-911083839225}" dt="2025-01-03T00:14:28.175" v="1808" actId="26606"/>
          <ac:spMkLst>
            <pc:docMk/>
            <pc:sldMk cId="612576523" sldId="277"/>
            <ac:spMk id="3" creationId="{4D890C97-0305-DDDA-E46C-A38B804B3E06}"/>
          </ac:spMkLst>
        </pc:spChg>
        <pc:spChg chg="add">
          <ac:chgData name="David Eden" userId="38bf1ef726376ea7" providerId="LiveId" clId="{49854C73-4B6B-4F50-B252-911083839225}" dt="2025-01-03T00:14:28.175" v="1808" actId="26606"/>
          <ac:spMkLst>
            <pc:docMk/>
            <pc:sldMk cId="612576523" sldId="277"/>
            <ac:spMk id="8" creationId="{B95B9BA8-1D69-4796-85F5-B6D0BD52354B}"/>
          </ac:spMkLst>
        </pc:spChg>
        <pc:spChg chg="add mod">
          <ac:chgData name="David Eden" userId="38bf1ef726376ea7" providerId="LiveId" clId="{49854C73-4B6B-4F50-B252-911083839225}" dt="2025-01-03T01:34:50.331" v="2103" actId="1076"/>
          <ac:spMkLst>
            <pc:docMk/>
            <pc:sldMk cId="612576523" sldId="277"/>
            <ac:spMk id="9" creationId="{4D890C97-0305-DDDA-E46C-A38B804B3E06}"/>
          </ac:spMkLst>
        </pc:spChg>
        <pc:grpChg chg="add">
          <ac:chgData name="David Eden" userId="38bf1ef726376ea7" providerId="LiveId" clId="{49854C73-4B6B-4F50-B252-911083839225}" dt="2025-01-03T00:14:28.175" v="1808" actId="26606"/>
          <ac:grpSpMkLst>
            <pc:docMk/>
            <pc:sldMk cId="612576523" sldId="277"/>
            <ac:grpSpMk id="10" creationId="{5F892E19-92E7-4BB2-8C3F-DBDFE8D9D324}"/>
          </ac:grpSpMkLst>
        </pc:grpChg>
        <pc:graphicFrameChg chg="add del">
          <ac:chgData name="David Eden" userId="38bf1ef726376ea7" providerId="LiveId" clId="{49854C73-4B6B-4F50-B252-911083839225}" dt="2025-01-03T00:14:22.438" v="1805" actId="26606"/>
          <ac:graphicFrameMkLst>
            <pc:docMk/>
            <pc:sldMk cId="612576523" sldId="277"/>
            <ac:graphicFrameMk id="5" creationId="{3DF09559-C4F7-16FE-FFF9-A3DB59D6B86B}"/>
          </ac:graphicFrameMkLst>
        </pc:graphicFrameChg>
        <pc:graphicFrameChg chg="add del">
          <ac:chgData name="David Eden" userId="38bf1ef726376ea7" providerId="LiveId" clId="{49854C73-4B6B-4F50-B252-911083839225}" dt="2025-01-03T00:14:28.128" v="1807" actId="26606"/>
          <ac:graphicFrameMkLst>
            <pc:docMk/>
            <pc:sldMk cId="612576523" sldId="277"/>
            <ac:graphicFrameMk id="7" creationId="{EF0515AA-2A32-DFEA-5D0A-437443610597}"/>
          </ac:graphicFrameMkLst>
        </pc:graphicFrameChg>
      </pc:sldChg>
      <pc:sldChg chg="modSp new del mod ord">
        <pc:chgData name="David Eden" userId="38bf1ef726376ea7" providerId="LiveId" clId="{49854C73-4B6B-4F50-B252-911083839225}" dt="2024-12-26T07:44:48.082" v="1353" actId="2696"/>
        <pc:sldMkLst>
          <pc:docMk/>
          <pc:sldMk cId="966776505" sldId="278"/>
        </pc:sldMkLst>
      </pc:sldChg>
      <pc:sldChg chg="addSp delSp modSp new mod setBg">
        <pc:chgData name="David Eden" userId="38bf1ef726376ea7" providerId="LiveId" clId="{49854C73-4B6B-4F50-B252-911083839225}" dt="2024-12-26T08:03:16.932" v="1563"/>
        <pc:sldMkLst>
          <pc:docMk/>
          <pc:sldMk cId="2159110607" sldId="279"/>
        </pc:sldMkLst>
        <pc:spChg chg="mod">
          <ac:chgData name="David Eden" userId="38bf1ef726376ea7" providerId="LiveId" clId="{49854C73-4B6B-4F50-B252-911083839225}" dt="2024-12-26T08:00:30.076" v="1504" actId="26606"/>
          <ac:spMkLst>
            <pc:docMk/>
            <pc:sldMk cId="2159110607" sldId="279"/>
            <ac:spMk id="2" creationId="{C8FA6B0B-0EAB-1049-8FD8-727AB4FE644F}"/>
          </ac:spMkLst>
        </pc:spChg>
        <pc:spChg chg="add">
          <ac:chgData name="David Eden" userId="38bf1ef726376ea7" providerId="LiveId" clId="{49854C73-4B6B-4F50-B252-911083839225}" dt="2024-12-26T08:00:30.076" v="1504" actId="26606"/>
          <ac:spMkLst>
            <pc:docMk/>
            <pc:sldMk cId="2159110607" sldId="279"/>
            <ac:spMk id="6" creationId="{BACC6370-2D7E-4714-9D71-7542949D7D5D}"/>
          </ac:spMkLst>
        </pc:spChg>
        <pc:spChg chg="add">
          <ac:chgData name="David Eden" userId="38bf1ef726376ea7" providerId="LiveId" clId="{49854C73-4B6B-4F50-B252-911083839225}" dt="2024-12-26T08:00:30.076" v="1504" actId="26606"/>
          <ac:spMkLst>
            <pc:docMk/>
            <pc:sldMk cId="2159110607" sldId="279"/>
            <ac:spMk id="7" creationId="{256B2C21-A230-48C0-8DF1-C46611373C44}"/>
          </ac:spMkLst>
        </pc:spChg>
        <pc:spChg chg="add">
          <ac:chgData name="David Eden" userId="38bf1ef726376ea7" providerId="LiveId" clId="{49854C73-4B6B-4F50-B252-911083839225}" dt="2024-12-26T08:00:30.076" v="1504" actId="26606"/>
          <ac:spMkLst>
            <pc:docMk/>
            <pc:sldMk cId="2159110607" sldId="279"/>
            <ac:spMk id="8" creationId="{3847E18C-932D-4C95-AABA-FEC7C9499AD7}"/>
          </ac:spMkLst>
        </pc:spChg>
        <pc:spChg chg="add">
          <ac:chgData name="David Eden" userId="38bf1ef726376ea7" providerId="LiveId" clId="{49854C73-4B6B-4F50-B252-911083839225}" dt="2024-12-26T08:00:30.076" v="1504" actId="26606"/>
          <ac:spMkLst>
            <pc:docMk/>
            <pc:sldMk cId="2159110607" sldId="279"/>
            <ac:spMk id="10" creationId="{3150CB11-0C61-439E-910F-5787759E72A0}"/>
          </ac:spMkLst>
        </pc:spChg>
        <pc:spChg chg="add">
          <ac:chgData name="David Eden" userId="38bf1ef726376ea7" providerId="LiveId" clId="{49854C73-4B6B-4F50-B252-911083839225}" dt="2024-12-26T08:00:30.076" v="1504" actId="26606"/>
          <ac:spMkLst>
            <pc:docMk/>
            <pc:sldMk cId="2159110607" sldId="279"/>
            <ac:spMk id="12" creationId="{43F8A58B-5155-44CE-A5FF-7647B47D0A7A}"/>
          </ac:spMkLst>
        </pc:spChg>
        <pc:spChg chg="add">
          <ac:chgData name="David Eden" userId="38bf1ef726376ea7" providerId="LiveId" clId="{49854C73-4B6B-4F50-B252-911083839225}" dt="2024-12-26T08:00:30.076" v="1504" actId="26606"/>
          <ac:spMkLst>
            <pc:docMk/>
            <pc:sldMk cId="2159110607" sldId="279"/>
            <ac:spMk id="14" creationId="{443F2ACA-E6D6-4028-82DD-F03C262D5DE6}"/>
          </ac:spMkLst>
        </pc:spChg>
        <pc:graphicFrameChg chg="add mod">
          <ac:chgData name="David Eden" userId="38bf1ef726376ea7" providerId="LiveId" clId="{49854C73-4B6B-4F50-B252-911083839225}" dt="2024-12-26T08:03:16.932" v="1563"/>
          <ac:graphicFrameMkLst>
            <pc:docMk/>
            <pc:sldMk cId="2159110607" sldId="279"/>
            <ac:graphicFrameMk id="16" creationId="{7B971D7A-2AEA-24EA-21D3-C444EBA1ADEA}"/>
          </ac:graphicFrameMkLst>
        </pc:graphicFrameChg>
      </pc:sldChg>
      <pc:sldChg chg="addSp delSp modSp new mod setBg">
        <pc:chgData name="David Eden" userId="38bf1ef726376ea7" providerId="LiveId" clId="{49854C73-4B6B-4F50-B252-911083839225}" dt="2025-01-03T01:13:10.139" v="2035" actId="1076"/>
        <pc:sldMkLst>
          <pc:docMk/>
          <pc:sldMk cId="2468723996" sldId="280"/>
        </pc:sldMkLst>
        <pc:spChg chg="mod">
          <ac:chgData name="David Eden" userId="38bf1ef726376ea7" providerId="LiveId" clId="{49854C73-4B6B-4F50-B252-911083839225}" dt="2025-01-02T23:29:23.446" v="1668" actId="14100"/>
          <ac:spMkLst>
            <pc:docMk/>
            <pc:sldMk cId="2468723996" sldId="280"/>
            <ac:spMk id="2" creationId="{24CA8958-3BB0-4AE6-5714-A04BA46F941D}"/>
          </ac:spMkLst>
        </pc:spChg>
        <pc:spChg chg="mod">
          <ac:chgData name="David Eden" userId="38bf1ef726376ea7" providerId="LiveId" clId="{49854C73-4B6B-4F50-B252-911083839225}" dt="2025-01-03T01:12:58.827" v="2033" actId="12"/>
          <ac:spMkLst>
            <pc:docMk/>
            <pc:sldMk cId="2468723996" sldId="280"/>
            <ac:spMk id="3" creationId="{039C5B9B-5EDF-DB58-2BF7-CE6BC6C520CA}"/>
          </ac:spMkLst>
        </pc:spChg>
        <pc:spChg chg="add">
          <ac:chgData name="David Eden" userId="38bf1ef726376ea7" providerId="LiveId" clId="{49854C73-4B6B-4F50-B252-911083839225}" dt="2025-01-02T23:29:09.934" v="1664" actId="26606"/>
          <ac:spMkLst>
            <pc:docMk/>
            <pc:sldMk cId="2468723996" sldId="280"/>
            <ac:spMk id="9" creationId="{45D37F4E-DDB4-456B-97E0-9937730A039F}"/>
          </ac:spMkLst>
        </pc:spChg>
        <pc:spChg chg="add">
          <ac:chgData name="David Eden" userId="38bf1ef726376ea7" providerId="LiveId" clId="{49854C73-4B6B-4F50-B252-911083839225}" dt="2025-01-02T23:29:09.934" v="1664" actId="26606"/>
          <ac:spMkLst>
            <pc:docMk/>
            <pc:sldMk cId="2468723996" sldId="280"/>
            <ac:spMk id="11" creationId="{B2DD41CD-8F47-4F56-AD12-4E2FF7696987}"/>
          </ac:spMkLst>
        </pc:spChg>
        <pc:picChg chg="add del mod">
          <ac:chgData name="David Eden" userId="38bf1ef726376ea7" providerId="LiveId" clId="{49854C73-4B6B-4F50-B252-911083839225}" dt="2025-01-02T23:29:32.073" v="1669" actId="478"/>
          <ac:picMkLst>
            <pc:docMk/>
            <pc:sldMk cId="2468723996" sldId="280"/>
            <ac:picMk id="4" creationId="{66B5FD69-D481-D4D7-A4FF-EA4D61653D01}"/>
          </ac:picMkLst>
        </pc:picChg>
        <pc:picChg chg="add mod">
          <ac:chgData name="David Eden" userId="38bf1ef726376ea7" providerId="LiveId" clId="{49854C73-4B6B-4F50-B252-911083839225}" dt="2025-01-03T01:13:10.139" v="2035" actId="1076"/>
          <ac:picMkLst>
            <pc:docMk/>
            <pc:sldMk cId="2468723996" sldId="280"/>
            <ac:picMk id="5" creationId="{7AE6E840-06D7-1AB5-7C8A-56F4C8CFF474}"/>
          </ac:picMkLst>
        </pc:picChg>
      </pc:sldChg>
      <pc:sldChg chg="addSp delSp modSp new mod ord setBg modNotesTx">
        <pc:chgData name="David Eden" userId="38bf1ef726376ea7" providerId="LiveId" clId="{49854C73-4B6B-4F50-B252-911083839225}" dt="2025-01-03T01:53:38.915" v="2140" actId="6549"/>
        <pc:sldMkLst>
          <pc:docMk/>
          <pc:sldMk cId="2785149506" sldId="281"/>
        </pc:sldMkLst>
        <pc:spChg chg="mod">
          <ac:chgData name="David Eden" userId="38bf1ef726376ea7" providerId="LiveId" clId="{49854C73-4B6B-4F50-B252-911083839225}" dt="2025-01-02T23:22:28.179" v="1592" actId="14100"/>
          <ac:spMkLst>
            <pc:docMk/>
            <pc:sldMk cId="2785149506" sldId="281"/>
            <ac:spMk id="2" creationId="{7202E359-E259-4F99-AF42-07FB1C11473F}"/>
          </ac:spMkLst>
        </pc:spChg>
        <pc:spChg chg="mod">
          <ac:chgData name="David Eden" userId="38bf1ef726376ea7" providerId="LiveId" clId="{49854C73-4B6B-4F50-B252-911083839225}" dt="2025-01-02T23:28:41.235" v="1661" actId="313"/>
          <ac:spMkLst>
            <pc:docMk/>
            <pc:sldMk cId="2785149506" sldId="281"/>
            <ac:spMk id="3" creationId="{4CE258EB-C2BF-7096-39C0-002AC281A436}"/>
          </ac:spMkLst>
        </pc:spChg>
        <pc:spChg chg="add del">
          <ac:chgData name="David Eden" userId="38bf1ef726376ea7" providerId="LiveId" clId="{49854C73-4B6B-4F50-B252-911083839225}" dt="2025-01-02T23:22:06.674" v="1585" actId="26606"/>
          <ac:spMkLst>
            <pc:docMk/>
            <pc:sldMk cId="2785149506" sldId="281"/>
            <ac:spMk id="9" creationId="{743AA782-23D1-4521-8CAD-47662984AA08}"/>
          </ac:spMkLst>
        </pc:spChg>
        <pc:spChg chg="add del">
          <ac:chgData name="David Eden" userId="38bf1ef726376ea7" providerId="LiveId" clId="{49854C73-4B6B-4F50-B252-911083839225}" dt="2025-01-02T23:22:06.674" v="1585" actId="26606"/>
          <ac:spMkLst>
            <pc:docMk/>
            <pc:sldMk cId="2785149506" sldId="281"/>
            <ac:spMk id="11" creationId="{71877DBC-BB60-40F0-AC93-2ACDBAAE60CE}"/>
          </ac:spMkLst>
        </pc:spChg>
        <pc:spChg chg="add del">
          <ac:chgData name="David Eden" userId="38bf1ef726376ea7" providerId="LiveId" clId="{49854C73-4B6B-4F50-B252-911083839225}" dt="2025-01-02T23:22:13.162" v="1587" actId="26606"/>
          <ac:spMkLst>
            <pc:docMk/>
            <pc:sldMk cId="2785149506" sldId="281"/>
            <ac:spMk id="13" creationId="{AF6CB648-9554-488A-B457-99CAAD1DA528}"/>
          </ac:spMkLst>
        </pc:spChg>
        <pc:spChg chg="add del">
          <ac:chgData name="David Eden" userId="38bf1ef726376ea7" providerId="LiveId" clId="{49854C73-4B6B-4F50-B252-911083839225}" dt="2025-01-02T23:22:13.162" v="1587" actId="26606"/>
          <ac:spMkLst>
            <pc:docMk/>
            <pc:sldMk cId="2785149506" sldId="281"/>
            <ac:spMk id="14" creationId="{E3ADCBE7-9330-1CDA-00EB-CDD12DB722FF}"/>
          </ac:spMkLst>
        </pc:spChg>
        <pc:spChg chg="add">
          <ac:chgData name="David Eden" userId="38bf1ef726376ea7" providerId="LiveId" clId="{49854C73-4B6B-4F50-B252-911083839225}" dt="2025-01-02T23:22:13.162" v="1588" actId="26606"/>
          <ac:spMkLst>
            <pc:docMk/>
            <pc:sldMk cId="2785149506" sldId="281"/>
            <ac:spMk id="16" creationId="{45D37F4E-DDB4-456B-97E0-9937730A039F}"/>
          </ac:spMkLst>
        </pc:spChg>
        <pc:spChg chg="add">
          <ac:chgData name="David Eden" userId="38bf1ef726376ea7" providerId="LiveId" clId="{49854C73-4B6B-4F50-B252-911083839225}" dt="2025-01-02T23:22:13.162" v="1588" actId="26606"/>
          <ac:spMkLst>
            <pc:docMk/>
            <pc:sldMk cId="2785149506" sldId="281"/>
            <ac:spMk id="17" creationId="{B2DD41CD-8F47-4F56-AD12-4E2FF7696987}"/>
          </ac:spMkLst>
        </pc:spChg>
        <pc:picChg chg="add del mod">
          <ac:chgData name="David Eden" userId="38bf1ef726376ea7" providerId="LiveId" clId="{49854C73-4B6B-4F50-B252-911083839225}" dt="2025-01-02T23:22:56.466" v="1595" actId="478"/>
          <ac:picMkLst>
            <pc:docMk/>
            <pc:sldMk cId="2785149506" sldId="281"/>
            <ac:picMk id="4" creationId="{64932E25-727B-D835-4F25-1E34F04B8799}"/>
          </ac:picMkLst>
        </pc:picChg>
        <pc:picChg chg="add mod">
          <ac:chgData name="David Eden" userId="38bf1ef726376ea7" providerId="LiveId" clId="{49854C73-4B6B-4F50-B252-911083839225}" dt="2025-01-02T23:23:11.815" v="1598" actId="14100"/>
          <ac:picMkLst>
            <pc:docMk/>
            <pc:sldMk cId="2785149506" sldId="281"/>
            <ac:picMk id="5" creationId="{7F224957-62E7-D09B-1F3D-92EB8255308B}"/>
          </ac:picMkLst>
        </pc:picChg>
      </pc:sldChg>
      <pc:sldChg chg="addSp modSp new del mod">
        <pc:chgData name="David Eden" userId="38bf1ef726376ea7" providerId="LiveId" clId="{49854C73-4B6B-4F50-B252-911083839225}" dt="2024-12-26T07:12:11.544" v="1035" actId="2696"/>
        <pc:sldMkLst>
          <pc:docMk/>
          <pc:sldMk cId="2332541485" sldId="282"/>
        </pc:sldMkLst>
      </pc:sldChg>
      <pc:sldChg chg="modSp add mod">
        <pc:chgData name="David Eden" userId="38bf1ef726376ea7" providerId="LiveId" clId="{49854C73-4B6B-4F50-B252-911083839225}" dt="2025-01-03T01:41:46.617" v="2130" actId="207"/>
        <pc:sldMkLst>
          <pc:docMk/>
          <pc:sldMk cId="4176206747" sldId="282"/>
        </pc:sldMkLst>
        <pc:spChg chg="mod">
          <ac:chgData name="David Eden" userId="38bf1ef726376ea7" providerId="LiveId" clId="{49854C73-4B6B-4F50-B252-911083839225}" dt="2025-01-03T01:41:46.617" v="2130" actId="207"/>
          <ac:spMkLst>
            <pc:docMk/>
            <pc:sldMk cId="4176206747" sldId="282"/>
            <ac:spMk id="9" creationId="{C26DF7C4-697E-A09C-47F9-3EDAD18964CA}"/>
          </ac:spMkLst>
        </pc:spChg>
      </pc:sldChg>
      <pc:sldChg chg="modSp add mod">
        <pc:chgData name="David Eden" userId="38bf1ef726376ea7" providerId="LiveId" clId="{49854C73-4B6B-4F50-B252-911083839225}" dt="2025-01-03T00:51:41.502" v="1912" actId="14100"/>
        <pc:sldMkLst>
          <pc:docMk/>
          <pc:sldMk cId="1289836281" sldId="283"/>
        </pc:sldMkLst>
        <pc:graphicFrameChg chg="mod">
          <ac:chgData name="David Eden" userId="38bf1ef726376ea7" providerId="LiveId" clId="{49854C73-4B6B-4F50-B252-911083839225}" dt="2025-01-03T00:51:41.502" v="1912" actId="14100"/>
          <ac:graphicFrameMkLst>
            <pc:docMk/>
            <pc:sldMk cId="1289836281" sldId="283"/>
            <ac:graphicFrameMk id="13" creationId="{6B0947BB-18E6-EA84-F375-F4A367806602}"/>
          </ac:graphicFrameMkLst>
        </pc:graphicFrameChg>
      </pc:sldChg>
      <pc:sldChg chg="modSp new del mod">
        <pc:chgData name="David Eden" userId="38bf1ef726376ea7" providerId="LiveId" clId="{49854C73-4B6B-4F50-B252-911083839225}" dt="2024-12-26T06:29:00.694" v="730" actId="2696"/>
        <pc:sldMkLst>
          <pc:docMk/>
          <pc:sldMk cId="1653466835" sldId="283"/>
        </pc:sldMkLst>
      </pc:sldChg>
      <pc:sldChg chg="modSp add mod modNotesTx">
        <pc:chgData name="David Eden" userId="38bf1ef726376ea7" providerId="LiveId" clId="{49854C73-4B6B-4F50-B252-911083839225}" dt="2025-01-03T01:46:52.059" v="2135"/>
        <pc:sldMkLst>
          <pc:docMk/>
          <pc:sldMk cId="3897801908" sldId="284"/>
        </pc:sldMkLst>
        <pc:graphicFrameChg chg="mod">
          <ac:chgData name="David Eden" userId="38bf1ef726376ea7" providerId="LiveId" clId="{49854C73-4B6B-4F50-B252-911083839225}" dt="2025-01-03T01:07:26.514" v="2007" actId="1076"/>
          <ac:graphicFrameMkLst>
            <pc:docMk/>
            <pc:sldMk cId="3897801908" sldId="284"/>
            <ac:graphicFrameMk id="27" creationId="{7CEF35D4-1B45-7FC7-1580-95DE56241EC5}"/>
          </ac:graphicFrameMkLst>
        </pc:graphicFrameChg>
      </pc:sldChg>
      <pc:sldChg chg="modSp add modNotesTx">
        <pc:chgData name="David Eden" userId="38bf1ef726376ea7" providerId="LiveId" clId="{49854C73-4B6B-4F50-B252-911083839225}" dt="2025-01-03T01:52:50.985" v="2139"/>
        <pc:sldMkLst>
          <pc:docMk/>
          <pc:sldMk cId="1904565322" sldId="285"/>
        </pc:sldMkLst>
        <pc:graphicFrameChg chg="mod">
          <ac:chgData name="David Eden" userId="38bf1ef726376ea7" providerId="LiveId" clId="{49854C73-4B6B-4F50-B252-911083839225}" dt="2025-01-03T01:02:49.971" v="1983" actId="2710"/>
          <ac:graphicFrameMkLst>
            <pc:docMk/>
            <pc:sldMk cId="1904565322" sldId="285"/>
            <ac:graphicFrameMk id="27" creationId="{F9C26C62-7A45-2133-83DB-5BA695B6D48E}"/>
          </ac:graphicFrameMkLst>
        </pc:graphicFrameChg>
      </pc:sldChg>
      <pc:sldChg chg="modSp add setBg">
        <pc:chgData name="David Eden" userId="38bf1ef726376ea7" providerId="LiveId" clId="{49854C73-4B6B-4F50-B252-911083839225}" dt="2025-01-03T01:00:28.402" v="1966"/>
        <pc:sldMkLst>
          <pc:docMk/>
          <pc:sldMk cId="3990817524" sldId="286"/>
        </pc:sldMkLst>
        <pc:graphicFrameChg chg="mod">
          <ac:chgData name="David Eden" userId="38bf1ef726376ea7" providerId="LiveId" clId="{49854C73-4B6B-4F50-B252-911083839225}" dt="2025-01-03T01:00:28.402" v="1966"/>
          <ac:graphicFrameMkLst>
            <pc:docMk/>
            <pc:sldMk cId="3990817524" sldId="286"/>
            <ac:graphicFrameMk id="27" creationId="{EC32EBCB-3EA3-F0ED-23C2-CD9CC3CC97DC}"/>
          </ac:graphicFrameMkLst>
        </pc:graphicFrameChg>
      </pc:sldChg>
      <pc:sldChg chg="modSp add mod modNotesTx">
        <pc:chgData name="David Eden" userId="38bf1ef726376ea7" providerId="LiveId" clId="{49854C73-4B6B-4F50-B252-911083839225}" dt="2025-01-03T01:51:17.165" v="2137" actId="6549"/>
        <pc:sldMkLst>
          <pc:docMk/>
          <pc:sldMk cId="2996923324" sldId="287"/>
        </pc:sldMkLst>
        <pc:spChg chg="mod">
          <ac:chgData name="David Eden" userId="38bf1ef726376ea7" providerId="LiveId" clId="{49854C73-4B6B-4F50-B252-911083839225}" dt="2025-01-03T01:11:05.951" v="2028" actId="114"/>
          <ac:spMkLst>
            <pc:docMk/>
            <pc:sldMk cId="2996923324" sldId="287"/>
            <ac:spMk id="5" creationId="{C1743FE0-85E8-F335-17C4-E3E7AADDE43E}"/>
          </ac:spMkLst>
        </pc:spChg>
      </pc:sldChg>
      <pc:sldChg chg="modSp add mod">
        <pc:chgData name="David Eden" userId="38bf1ef726376ea7" providerId="LiveId" clId="{49854C73-4B6B-4F50-B252-911083839225}" dt="2025-01-03T01:19:19.686" v="2087" actId="207"/>
        <pc:sldMkLst>
          <pc:docMk/>
          <pc:sldMk cId="3679267392" sldId="288"/>
        </pc:sldMkLst>
        <pc:spChg chg="mod">
          <ac:chgData name="David Eden" userId="38bf1ef726376ea7" providerId="LiveId" clId="{49854C73-4B6B-4F50-B252-911083839225}" dt="2025-01-03T01:18:21.385" v="2074" actId="14100"/>
          <ac:spMkLst>
            <pc:docMk/>
            <pc:sldMk cId="3679267392" sldId="288"/>
            <ac:spMk id="2" creationId="{C5E21CB5-7165-C7D1-510C-6B51EC138C0A}"/>
          </ac:spMkLst>
        </pc:spChg>
        <pc:spChg chg="mod">
          <ac:chgData name="David Eden" userId="38bf1ef726376ea7" providerId="LiveId" clId="{49854C73-4B6B-4F50-B252-911083839225}" dt="2025-01-03T01:19:19.686" v="2087" actId="207"/>
          <ac:spMkLst>
            <pc:docMk/>
            <pc:sldMk cId="3679267392" sldId="288"/>
            <ac:spMk id="5" creationId="{1099C07D-A411-E6EE-1053-0292BB0C971E}"/>
          </ac:spMkLst>
        </pc:spChg>
      </pc:sldChg>
      <pc:sldChg chg="modSp add mod">
        <pc:chgData name="David Eden" userId="38bf1ef726376ea7" providerId="LiveId" clId="{49854C73-4B6B-4F50-B252-911083839225}" dt="2025-01-03T01:39:21.019" v="2129" actId="14100"/>
        <pc:sldMkLst>
          <pc:docMk/>
          <pc:sldMk cId="3998575731" sldId="289"/>
        </pc:sldMkLst>
        <pc:graphicFrameChg chg="mod">
          <ac:chgData name="David Eden" userId="38bf1ef726376ea7" providerId="LiveId" clId="{49854C73-4B6B-4F50-B252-911083839225}" dt="2025-01-03T01:39:21.019" v="2129" actId="14100"/>
          <ac:graphicFrameMkLst>
            <pc:docMk/>
            <pc:sldMk cId="3998575731" sldId="289"/>
            <ac:graphicFrameMk id="6" creationId="{0D87DD10-A47B-1AFA-6EB2-8EC7E85E1079}"/>
          </ac:graphicFrameMkLst>
        </pc:graphicFrame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hyperlink" Target="https://www.blueletterbible.org/search/preSearch.cfm?Criteria=Deuteronomy+32.21&amp;t=NKJV" TargetMode="External"/><Relationship Id="rId7" Type="http://schemas.openxmlformats.org/officeDocument/2006/relationships/hyperlink" Target="https://ref.ly/Exod%2034.14;nasb95?t=biblia" TargetMode="External"/><Relationship Id="rId2" Type="http://schemas.openxmlformats.org/officeDocument/2006/relationships/hyperlink" Target="https://www.blueletterbible.org/search/preSearch.cfm?Criteria=Deuteronomy+32.16&amp;t=NKJV" TargetMode="External"/><Relationship Id="rId1" Type="http://schemas.openxmlformats.org/officeDocument/2006/relationships/hyperlink" Target="https://www.blueletterbible.org/search/preSearch.cfm?Criteria=Matthew+6.24&amp;t=NKJV" TargetMode="External"/><Relationship Id="rId6" Type="http://schemas.openxmlformats.org/officeDocument/2006/relationships/hyperlink" Target="https://www.blueletterbible.org/search/preSearch.cfm?Criteria=Zechariah+8.2&amp;t=NKJV" TargetMode="External"/><Relationship Id="rId5" Type="http://schemas.openxmlformats.org/officeDocument/2006/relationships/hyperlink" Target="https://www.blueletterbible.org/search/preSearch.cfm?Criteria=Exodus+34.14&amp;t=NKJV" TargetMode="External"/><Relationship Id="rId4" Type="http://schemas.openxmlformats.org/officeDocument/2006/relationships/hyperlink" Target="https://www.blueletterbible.org/search/preSearch.cfm?Criteria=Exodus+20.5&amp;t=NKJV"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blueletterbible.org/search/preSearch.cfm?Criteria=Matthew+6.10&amp;t=NKJV"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blueletterbible.org/search/preSearch.cfm?Criteria=Matthew+5.21-22&amp;t=NKJV" TargetMode="External"/><Relationship Id="rId1" Type="http://schemas.openxmlformats.org/officeDocument/2006/relationships/hyperlink" Target="https://www.blueletterbible.org/search/preSearch.cfm?Criteria=Matthew+6.10&amp;t=NKJV"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www.blueletterbible.org/search/preSearch.cfm?Criteria=Ezekiel+16.32&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ata7.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ata8.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www.blueletterbible.org/search/preSearch.cfm?Criteria=Deuteronomy+32.21&amp;t=NKJV" TargetMode="External"/><Relationship Id="rId7" Type="http://schemas.openxmlformats.org/officeDocument/2006/relationships/hyperlink" Target="https://ref.ly/Exod%2034.14;nasb95?t=biblia" TargetMode="External"/><Relationship Id="rId2" Type="http://schemas.openxmlformats.org/officeDocument/2006/relationships/hyperlink" Target="https://www.blueletterbible.org/search/preSearch.cfm?Criteria=Deuteronomy+32.16&amp;t=NKJV" TargetMode="External"/><Relationship Id="rId1" Type="http://schemas.openxmlformats.org/officeDocument/2006/relationships/hyperlink" Target="https://www.blueletterbible.org/search/preSearch.cfm?Criteria=Matthew+6.24&amp;t=NKJV" TargetMode="External"/><Relationship Id="rId6" Type="http://schemas.openxmlformats.org/officeDocument/2006/relationships/hyperlink" Target="https://www.blueletterbible.org/search/preSearch.cfm?Criteria=Zechariah+8.2&amp;t=NKJV" TargetMode="External"/><Relationship Id="rId5" Type="http://schemas.openxmlformats.org/officeDocument/2006/relationships/hyperlink" Target="https://www.blueletterbible.org/search/preSearch.cfm?Criteria=Exodus+34.14&amp;t=NKJV" TargetMode="External"/><Relationship Id="rId4" Type="http://schemas.openxmlformats.org/officeDocument/2006/relationships/hyperlink" Target="https://www.blueletterbible.org/search/preSearch.cfm?Criteria=Exodus+20.5&amp;t=NKJ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blueletterbible.org/search/preSearch.cfm?Criteria=Matthew+6.10&amp;t=NKJV"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blueletterbible.org/search/preSearch.cfm?Criteria=Matthew+5.21-22&amp;t=NKJV" TargetMode="External"/><Relationship Id="rId1" Type="http://schemas.openxmlformats.org/officeDocument/2006/relationships/hyperlink" Target="https://www.blueletterbible.org/search/preSearch.cfm?Criteria=Matthew+6.10&amp;t=NKJV"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blueletterbible.org/search/preSearch.cfm?Criteria=Ezekiel+16.32&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s://www.blueletterbible.org/search/preSearch.cfm?Criteria=Exodus+34.15-16&amp;t=NKJV" TargetMode="External"/><Relationship Id="rId3" Type="http://schemas.openxmlformats.org/officeDocument/2006/relationships/hyperlink" Target="https://www.blueletterbible.org/search/preSearch.cfm?Criteria=Ezekiel+16.32&amp;t=NKJV" TargetMode="External"/><Relationship Id="rId7" Type="http://schemas.openxmlformats.org/officeDocument/2006/relationships/hyperlink" Target="https://www.blueletterbible.org/search/preSearch.cfm?Criteria=Jeremiah+3.20&amp;t=NKJV" TargetMode="External"/><Relationship Id="rId2" Type="http://schemas.openxmlformats.org/officeDocument/2006/relationships/hyperlink" Target="https://www.blueletterbible.org/search/preSearch.cfm?Criteria=Ezekiel+6.9&amp;t=NKJV" TargetMode="External"/><Relationship Id="rId1" Type="http://schemas.openxmlformats.org/officeDocument/2006/relationships/hyperlink" Target="https://www.blueletterbible.org/search/preSearch.cfm?Criteria=Jeremiah+3.8-9&amp;t=NKJV" TargetMode="External"/><Relationship Id="rId6" Type="http://schemas.openxmlformats.org/officeDocument/2006/relationships/hyperlink" Target="https://www.blueletterbible.org/search/preSearch.cfm?Criteria=Isaiah+54.5&amp;t=NKJV" TargetMode="External"/><Relationship Id="rId5" Type="http://schemas.openxmlformats.org/officeDocument/2006/relationships/hyperlink" Target="https://www.blueletterbible.org/search/preSearch.cfm?Criteria=Hosea+3.1&amp;t=NKJV" TargetMode="External"/><Relationship Id="rId4" Type="http://schemas.openxmlformats.org/officeDocument/2006/relationships/hyperlink" Target="https://www.blueletterbible.org/search/preSearch.cfm?Criteria=Ezekiel+23.37&amp;t=NKJ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D0F81-A591-4C2F-9CAB-DCC7ECF2B7F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9A66470-CF9B-4049-9DED-577AD4976B64}">
      <dgm:prSet/>
      <dgm:spPr/>
      <dgm:t>
        <a:bodyPr/>
        <a:lstStyle/>
        <a:p>
          <a:r>
            <a:rPr lang="en-AU" dirty="0"/>
            <a:t>1– Fail to see our own sin.  </a:t>
          </a:r>
          <a:endParaRPr lang="en-US" dirty="0"/>
        </a:p>
      </dgm:t>
    </dgm:pt>
    <dgm:pt modelId="{6C918962-B230-4497-98DD-9EE5E54931F8}" type="parTrans" cxnId="{25184B39-35D0-4968-903C-191AE7452989}">
      <dgm:prSet/>
      <dgm:spPr/>
      <dgm:t>
        <a:bodyPr/>
        <a:lstStyle/>
        <a:p>
          <a:endParaRPr lang="en-US"/>
        </a:p>
      </dgm:t>
    </dgm:pt>
    <dgm:pt modelId="{140A77D3-16E7-4690-9FBC-A55EEB4DF519}" type="sibTrans" cxnId="{25184B39-35D0-4968-903C-191AE7452989}">
      <dgm:prSet/>
      <dgm:spPr/>
      <dgm:t>
        <a:bodyPr/>
        <a:lstStyle/>
        <a:p>
          <a:endParaRPr lang="en-US"/>
        </a:p>
      </dgm:t>
    </dgm:pt>
    <dgm:pt modelId="{6674C8CE-1B4C-41E5-A881-9A05401CDD6C}">
      <dgm:prSet/>
      <dgm:spPr/>
      <dgm:t>
        <a:bodyPr/>
        <a:lstStyle/>
        <a:p>
          <a:r>
            <a:rPr lang="en-AU"/>
            <a:t>-2- Blame-shifting. </a:t>
          </a:r>
          <a:endParaRPr lang="en-US"/>
        </a:p>
      </dgm:t>
    </dgm:pt>
    <dgm:pt modelId="{F1D8A5A5-A5DD-444B-B5F8-9D471C39FD0A}" type="parTrans" cxnId="{BD24A490-BF54-4DE2-9825-EE57EFF7B174}">
      <dgm:prSet/>
      <dgm:spPr/>
      <dgm:t>
        <a:bodyPr/>
        <a:lstStyle/>
        <a:p>
          <a:endParaRPr lang="en-US"/>
        </a:p>
      </dgm:t>
    </dgm:pt>
    <dgm:pt modelId="{C9408D00-D434-4243-897D-CF418F47B781}" type="sibTrans" cxnId="{BD24A490-BF54-4DE2-9825-EE57EFF7B174}">
      <dgm:prSet/>
      <dgm:spPr/>
      <dgm:t>
        <a:bodyPr/>
        <a:lstStyle/>
        <a:p>
          <a:endParaRPr lang="en-US"/>
        </a:p>
      </dgm:t>
    </dgm:pt>
    <dgm:pt modelId="{586FDFA4-C39E-4D54-B0E2-F8D8D05A73CC}">
      <dgm:prSet/>
      <dgm:spPr/>
      <dgm:t>
        <a:bodyPr/>
        <a:lstStyle/>
        <a:p>
          <a:r>
            <a:rPr lang="en-AU"/>
            <a:t>-3- Assign hidden motives. </a:t>
          </a:r>
          <a:endParaRPr lang="en-US"/>
        </a:p>
      </dgm:t>
    </dgm:pt>
    <dgm:pt modelId="{ADB7844E-EB58-4108-941A-293BFF60F098}" type="parTrans" cxnId="{40F7CCEE-5F72-455F-940B-6F7E43BA0C82}">
      <dgm:prSet/>
      <dgm:spPr/>
      <dgm:t>
        <a:bodyPr/>
        <a:lstStyle/>
        <a:p>
          <a:endParaRPr lang="en-US"/>
        </a:p>
      </dgm:t>
    </dgm:pt>
    <dgm:pt modelId="{80B47959-1288-46D6-910E-9C8A57755513}" type="sibTrans" cxnId="{40F7CCEE-5F72-455F-940B-6F7E43BA0C82}">
      <dgm:prSet/>
      <dgm:spPr/>
      <dgm:t>
        <a:bodyPr/>
        <a:lstStyle/>
        <a:p>
          <a:endParaRPr lang="en-US"/>
        </a:p>
      </dgm:t>
    </dgm:pt>
    <dgm:pt modelId="{189BA0E3-1249-46E6-920A-B2B235FEBE59}">
      <dgm:prSet/>
      <dgm:spPr/>
      <dgm:t>
        <a:bodyPr/>
        <a:lstStyle/>
        <a:p>
          <a:r>
            <a:rPr lang="en-AU"/>
            <a:t>-4- Make assumptions. </a:t>
          </a:r>
          <a:endParaRPr lang="en-US"/>
        </a:p>
      </dgm:t>
    </dgm:pt>
    <dgm:pt modelId="{41165BA0-7E23-4FBE-AB46-FF147642C8D0}" type="parTrans" cxnId="{097D4F7C-4BAD-4449-8954-1275BFC9DB8D}">
      <dgm:prSet/>
      <dgm:spPr/>
      <dgm:t>
        <a:bodyPr/>
        <a:lstStyle/>
        <a:p>
          <a:endParaRPr lang="en-US"/>
        </a:p>
      </dgm:t>
    </dgm:pt>
    <dgm:pt modelId="{24351D35-42FF-45F5-9D4D-86C52E34BD04}" type="sibTrans" cxnId="{097D4F7C-4BAD-4449-8954-1275BFC9DB8D}">
      <dgm:prSet/>
      <dgm:spPr/>
      <dgm:t>
        <a:bodyPr/>
        <a:lstStyle/>
        <a:p>
          <a:endParaRPr lang="en-US"/>
        </a:p>
      </dgm:t>
    </dgm:pt>
    <dgm:pt modelId="{192077AD-583F-4FB1-8A61-C6DDB6F4FD17}">
      <dgm:prSet/>
      <dgm:spPr/>
      <dgm:t>
        <a:bodyPr/>
        <a:lstStyle/>
        <a:p>
          <a:r>
            <a:rPr lang="en-AU"/>
            <a:t>-5- Read all of your past hurt into every situation.  </a:t>
          </a:r>
          <a:endParaRPr lang="en-US"/>
        </a:p>
      </dgm:t>
    </dgm:pt>
    <dgm:pt modelId="{C376B299-F87A-4777-91CC-5FE4FCE6BF11}" type="parTrans" cxnId="{801E2BA0-70DE-4541-A5D3-10FFEE2AE912}">
      <dgm:prSet/>
      <dgm:spPr/>
      <dgm:t>
        <a:bodyPr/>
        <a:lstStyle/>
        <a:p>
          <a:endParaRPr lang="en-US"/>
        </a:p>
      </dgm:t>
    </dgm:pt>
    <dgm:pt modelId="{6407DAF6-DD30-4CE5-AA50-CF5B1AB751B8}" type="sibTrans" cxnId="{801E2BA0-70DE-4541-A5D3-10FFEE2AE912}">
      <dgm:prSet/>
      <dgm:spPr/>
      <dgm:t>
        <a:bodyPr/>
        <a:lstStyle/>
        <a:p>
          <a:endParaRPr lang="en-US"/>
        </a:p>
      </dgm:t>
    </dgm:pt>
    <dgm:pt modelId="{38DF65DF-696C-4D74-A131-FF03B0827D58}">
      <dgm:prSet/>
      <dgm:spPr/>
      <dgm:t>
        <a:bodyPr/>
        <a:lstStyle/>
        <a:p>
          <a:r>
            <a:rPr lang="en-AU"/>
            <a:t>-6- Stonewalling.  </a:t>
          </a:r>
          <a:endParaRPr lang="en-US"/>
        </a:p>
      </dgm:t>
    </dgm:pt>
    <dgm:pt modelId="{DA6E1176-4D6E-4559-BB77-0A258DB41126}" type="parTrans" cxnId="{2AACCE01-606F-41EA-BA33-D4EA88AA175B}">
      <dgm:prSet/>
      <dgm:spPr/>
      <dgm:t>
        <a:bodyPr/>
        <a:lstStyle/>
        <a:p>
          <a:endParaRPr lang="en-US"/>
        </a:p>
      </dgm:t>
    </dgm:pt>
    <dgm:pt modelId="{2CC251D2-5919-429A-A2D4-4ADAB6090D7A}" type="sibTrans" cxnId="{2AACCE01-606F-41EA-BA33-D4EA88AA175B}">
      <dgm:prSet/>
      <dgm:spPr/>
      <dgm:t>
        <a:bodyPr/>
        <a:lstStyle/>
        <a:p>
          <a:endParaRPr lang="en-US"/>
        </a:p>
      </dgm:t>
    </dgm:pt>
    <dgm:pt modelId="{53FA5F6B-F761-4304-B11B-3223421B0A1E}">
      <dgm:prSet/>
      <dgm:spPr/>
      <dgm:t>
        <a:bodyPr/>
        <a:lstStyle/>
        <a:p>
          <a:r>
            <a:rPr lang="en-AU"/>
            <a:t>-7- Exaggerate an offense. </a:t>
          </a:r>
          <a:endParaRPr lang="en-US"/>
        </a:p>
      </dgm:t>
    </dgm:pt>
    <dgm:pt modelId="{7D8A6F85-503C-4646-BCE7-261CE3C1B808}" type="parTrans" cxnId="{D9FED8D6-43AB-4DB5-8AA4-A9743ACAFEEE}">
      <dgm:prSet/>
      <dgm:spPr/>
      <dgm:t>
        <a:bodyPr/>
        <a:lstStyle/>
        <a:p>
          <a:endParaRPr lang="en-US"/>
        </a:p>
      </dgm:t>
    </dgm:pt>
    <dgm:pt modelId="{3826C95C-9CEB-4516-98C2-216B0E79D16D}" type="sibTrans" cxnId="{D9FED8D6-43AB-4DB5-8AA4-A9743ACAFEEE}">
      <dgm:prSet/>
      <dgm:spPr/>
      <dgm:t>
        <a:bodyPr/>
        <a:lstStyle/>
        <a:p>
          <a:endParaRPr lang="en-US"/>
        </a:p>
      </dgm:t>
    </dgm:pt>
    <dgm:pt modelId="{03206513-970F-4950-A044-72D9E4776B05}">
      <dgm:prSet/>
      <dgm:spPr/>
      <dgm:t>
        <a:bodyPr/>
        <a:lstStyle/>
        <a:p>
          <a:r>
            <a:rPr lang="en-AU"/>
            <a:t>-8- Lack empathy for the other side.  </a:t>
          </a:r>
          <a:endParaRPr lang="en-US"/>
        </a:p>
      </dgm:t>
    </dgm:pt>
    <dgm:pt modelId="{D3D0007A-D48C-4F7E-96D2-FF01F79F02D2}" type="parTrans" cxnId="{5476CEEF-01EB-4D3C-9D87-9B459674B4AB}">
      <dgm:prSet/>
      <dgm:spPr/>
      <dgm:t>
        <a:bodyPr/>
        <a:lstStyle/>
        <a:p>
          <a:endParaRPr lang="en-US"/>
        </a:p>
      </dgm:t>
    </dgm:pt>
    <dgm:pt modelId="{38C0D20C-7980-4DCA-BED6-2D7B8C0EE080}" type="sibTrans" cxnId="{5476CEEF-01EB-4D3C-9D87-9B459674B4AB}">
      <dgm:prSet/>
      <dgm:spPr/>
      <dgm:t>
        <a:bodyPr/>
        <a:lstStyle/>
        <a:p>
          <a:endParaRPr lang="en-US"/>
        </a:p>
      </dgm:t>
    </dgm:pt>
    <dgm:pt modelId="{AB1EF33C-6EFB-422D-8524-BB14B9B42E0F}" type="pres">
      <dgm:prSet presAssocID="{1FED0F81-A591-4C2F-9CAB-DCC7ECF2B7FE}" presName="linear" presStyleCnt="0">
        <dgm:presLayoutVars>
          <dgm:animLvl val="lvl"/>
          <dgm:resizeHandles val="exact"/>
        </dgm:presLayoutVars>
      </dgm:prSet>
      <dgm:spPr/>
    </dgm:pt>
    <dgm:pt modelId="{DD32FBBB-E466-48E0-ACD4-B75D0976FB66}" type="pres">
      <dgm:prSet presAssocID="{19A66470-CF9B-4049-9DED-577AD4976B64}" presName="parentText" presStyleLbl="node1" presStyleIdx="0" presStyleCnt="8">
        <dgm:presLayoutVars>
          <dgm:chMax val="0"/>
          <dgm:bulletEnabled val="1"/>
        </dgm:presLayoutVars>
      </dgm:prSet>
      <dgm:spPr/>
    </dgm:pt>
    <dgm:pt modelId="{ABCF2F01-8E75-40C1-8A16-757EE0E7AC34}" type="pres">
      <dgm:prSet presAssocID="{140A77D3-16E7-4690-9FBC-A55EEB4DF519}" presName="spacer" presStyleCnt="0"/>
      <dgm:spPr/>
    </dgm:pt>
    <dgm:pt modelId="{D6BA07CB-FF25-4FF6-B3B5-8DC1BF9412EC}" type="pres">
      <dgm:prSet presAssocID="{6674C8CE-1B4C-41E5-A881-9A05401CDD6C}" presName="parentText" presStyleLbl="node1" presStyleIdx="1" presStyleCnt="8">
        <dgm:presLayoutVars>
          <dgm:chMax val="0"/>
          <dgm:bulletEnabled val="1"/>
        </dgm:presLayoutVars>
      </dgm:prSet>
      <dgm:spPr/>
    </dgm:pt>
    <dgm:pt modelId="{314651AF-2678-4898-96AA-67A14E2A62F6}" type="pres">
      <dgm:prSet presAssocID="{C9408D00-D434-4243-897D-CF418F47B781}" presName="spacer" presStyleCnt="0"/>
      <dgm:spPr/>
    </dgm:pt>
    <dgm:pt modelId="{F45D14BB-4E40-403C-8C7B-EDD8D6A926B9}" type="pres">
      <dgm:prSet presAssocID="{586FDFA4-C39E-4D54-B0E2-F8D8D05A73CC}" presName="parentText" presStyleLbl="node1" presStyleIdx="2" presStyleCnt="8">
        <dgm:presLayoutVars>
          <dgm:chMax val="0"/>
          <dgm:bulletEnabled val="1"/>
        </dgm:presLayoutVars>
      </dgm:prSet>
      <dgm:spPr/>
    </dgm:pt>
    <dgm:pt modelId="{76DA3985-3307-45BA-B48A-D22C49BFA968}" type="pres">
      <dgm:prSet presAssocID="{80B47959-1288-46D6-910E-9C8A57755513}" presName="spacer" presStyleCnt="0"/>
      <dgm:spPr/>
    </dgm:pt>
    <dgm:pt modelId="{28E73EED-9095-4A7D-850E-37B552A71D59}" type="pres">
      <dgm:prSet presAssocID="{189BA0E3-1249-46E6-920A-B2B235FEBE59}" presName="parentText" presStyleLbl="node1" presStyleIdx="3" presStyleCnt="8">
        <dgm:presLayoutVars>
          <dgm:chMax val="0"/>
          <dgm:bulletEnabled val="1"/>
        </dgm:presLayoutVars>
      </dgm:prSet>
      <dgm:spPr/>
    </dgm:pt>
    <dgm:pt modelId="{AA0F483B-7D1A-4A28-958A-AE2F7E53C899}" type="pres">
      <dgm:prSet presAssocID="{24351D35-42FF-45F5-9D4D-86C52E34BD04}" presName="spacer" presStyleCnt="0"/>
      <dgm:spPr/>
    </dgm:pt>
    <dgm:pt modelId="{01B12C65-0E82-4967-BA18-48ACE945E83C}" type="pres">
      <dgm:prSet presAssocID="{192077AD-583F-4FB1-8A61-C6DDB6F4FD17}" presName="parentText" presStyleLbl="node1" presStyleIdx="4" presStyleCnt="8">
        <dgm:presLayoutVars>
          <dgm:chMax val="0"/>
          <dgm:bulletEnabled val="1"/>
        </dgm:presLayoutVars>
      </dgm:prSet>
      <dgm:spPr/>
    </dgm:pt>
    <dgm:pt modelId="{568D101A-E42C-483D-95FB-ACA7BACD2BC5}" type="pres">
      <dgm:prSet presAssocID="{6407DAF6-DD30-4CE5-AA50-CF5B1AB751B8}" presName="spacer" presStyleCnt="0"/>
      <dgm:spPr/>
    </dgm:pt>
    <dgm:pt modelId="{FFEEDA05-9926-4CC4-9809-B3F009B179B9}" type="pres">
      <dgm:prSet presAssocID="{38DF65DF-696C-4D74-A131-FF03B0827D58}" presName="parentText" presStyleLbl="node1" presStyleIdx="5" presStyleCnt="8">
        <dgm:presLayoutVars>
          <dgm:chMax val="0"/>
          <dgm:bulletEnabled val="1"/>
        </dgm:presLayoutVars>
      </dgm:prSet>
      <dgm:spPr/>
    </dgm:pt>
    <dgm:pt modelId="{A4E926A4-B2FE-4293-96FE-5223A189E675}" type="pres">
      <dgm:prSet presAssocID="{2CC251D2-5919-429A-A2D4-4ADAB6090D7A}" presName="spacer" presStyleCnt="0"/>
      <dgm:spPr/>
    </dgm:pt>
    <dgm:pt modelId="{1C4CB014-9300-4A04-AA55-67248E1917FF}" type="pres">
      <dgm:prSet presAssocID="{53FA5F6B-F761-4304-B11B-3223421B0A1E}" presName="parentText" presStyleLbl="node1" presStyleIdx="6" presStyleCnt="8">
        <dgm:presLayoutVars>
          <dgm:chMax val="0"/>
          <dgm:bulletEnabled val="1"/>
        </dgm:presLayoutVars>
      </dgm:prSet>
      <dgm:spPr/>
    </dgm:pt>
    <dgm:pt modelId="{600CFBBC-7BE6-45DA-BCEA-CDFB78ADECE5}" type="pres">
      <dgm:prSet presAssocID="{3826C95C-9CEB-4516-98C2-216B0E79D16D}" presName="spacer" presStyleCnt="0"/>
      <dgm:spPr/>
    </dgm:pt>
    <dgm:pt modelId="{C7D9A31C-0A22-4E7D-83D0-BA99EBFB36D0}" type="pres">
      <dgm:prSet presAssocID="{03206513-970F-4950-A044-72D9E4776B05}" presName="parentText" presStyleLbl="node1" presStyleIdx="7" presStyleCnt="8">
        <dgm:presLayoutVars>
          <dgm:chMax val="0"/>
          <dgm:bulletEnabled val="1"/>
        </dgm:presLayoutVars>
      </dgm:prSet>
      <dgm:spPr/>
    </dgm:pt>
  </dgm:ptLst>
  <dgm:cxnLst>
    <dgm:cxn modelId="{2AACCE01-606F-41EA-BA33-D4EA88AA175B}" srcId="{1FED0F81-A591-4C2F-9CAB-DCC7ECF2B7FE}" destId="{38DF65DF-696C-4D74-A131-FF03B0827D58}" srcOrd="5" destOrd="0" parTransId="{DA6E1176-4D6E-4559-BB77-0A258DB41126}" sibTransId="{2CC251D2-5919-429A-A2D4-4ADAB6090D7A}"/>
    <dgm:cxn modelId="{1E89441B-272D-4B7D-B952-662277B5BBC0}" type="presOf" srcId="{586FDFA4-C39E-4D54-B0E2-F8D8D05A73CC}" destId="{F45D14BB-4E40-403C-8C7B-EDD8D6A926B9}" srcOrd="0" destOrd="0" presId="urn:microsoft.com/office/officeart/2005/8/layout/vList2"/>
    <dgm:cxn modelId="{AA0D1E2E-DB82-4B31-AD37-09663139C1A1}" type="presOf" srcId="{192077AD-583F-4FB1-8A61-C6DDB6F4FD17}" destId="{01B12C65-0E82-4967-BA18-48ACE945E83C}" srcOrd="0" destOrd="0" presId="urn:microsoft.com/office/officeart/2005/8/layout/vList2"/>
    <dgm:cxn modelId="{F0214F38-2EB3-401E-A5FC-27C417C88C9F}" type="presOf" srcId="{03206513-970F-4950-A044-72D9E4776B05}" destId="{C7D9A31C-0A22-4E7D-83D0-BA99EBFB36D0}" srcOrd="0" destOrd="0" presId="urn:microsoft.com/office/officeart/2005/8/layout/vList2"/>
    <dgm:cxn modelId="{25184B39-35D0-4968-903C-191AE7452989}" srcId="{1FED0F81-A591-4C2F-9CAB-DCC7ECF2B7FE}" destId="{19A66470-CF9B-4049-9DED-577AD4976B64}" srcOrd="0" destOrd="0" parTransId="{6C918962-B230-4497-98DD-9EE5E54931F8}" sibTransId="{140A77D3-16E7-4690-9FBC-A55EEB4DF519}"/>
    <dgm:cxn modelId="{9EAFED6C-9524-4F45-A808-40ECB1A1D50F}" type="presOf" srcId="{189BA0E3-1249-46E6-920A-B2B235FEBE59}" destId="{28E73EED-9095-4A7D-850E-37B552A71D59}" srcOrd="0" destOrd="0" presId="urn:microsoft.com/office/officeart/2005/8/layout/vList2"/>
    <dgm:cxn modelId="{E0587176-CA3B-4C53-9903-2523085E9FA4}" type="presOf" srcId="{6674C8CE-1B4C-41E5-A881-9A05401CDD6C}" destId="{D6BA07CB-FF25-4FF6-B3B5-8DC1BF9412EC}" srcOrd="0" destOrd="0" presId="urn:microsoft.com/office/officeart/2005/8/layout/vList2"/>
    <dgm:cxn modelId="{097D4F7C-4BAD-4449-8954-1275BFC9DB8D}" srcId="{1FED0F81-A591-4C2F-9CAB-DCC7ECF2B7FE}" destId="{189BA0E3-1249-46E6-920A-B2B235FEBE59}" srcOrd="3" destOrd="0" parTransId="{41165BA0-7E23-4FBE-AB46-FF147642C8D0}" sibTransId="{24351D35-42FF-45F5-9D4D-86C52E34BD04}"/>
    <dgm:cxn modelId="{BD24A490-BF54-4DE2-9825-EE57EFF7B174}" srcId="{1FED0F81-A591-4C2F-9CAB-DCC7ECF2B7FE}" destId="{6674C8CE-1B4C-41E5-A881-9A05401CDD6C}" srcOrd="1" destOrd="0" parTransId="{F1D8A5A5-A5DD-444B-B5F8-9D471C39FD0A}" sibTransId="{C9408D00-D434-4243-897D-CF418F47B781}"/>
    <dgm:cxn modelId="{6996B896-1583-4D52-84D4-D03ABF32A9B3}" type="presOf" srcId="{38DF65DF-696C-4D74-A131-FF03B0827D58}" destId="{FFEEDA05-9926-4CC4-9809-B3F009B179B9}" srcOrd="0" destOrd="0" presId="urn:microsoft.com/office/officeart/2005/8/layout/vList2"/>
    <dgm:cxn modelId="{801E2BA0-70DE-4541-A5D3-10FFEE2AE912}" srcId="{1FED0F81-A591-4C2F-9CAB-DCC7ECF2B7FE}" destId="{192077AD-583F-4FB1-8A61-C6DDB6F4FD17}" srcOrd="4" destOrd="0" parTransId="{C376B299-F87A-4777-91CC-5FE4FCE6BF11}" sibTransId="{6407DAF6-DD30-4CE5-AA50-CF5B1AB751B8}"/>
    <dgm:cxn modelId="{AC81B9B7-BDD1-4865-A24D-456D561DA91B}" type="presOf" srcId="{1FED0F81-A591-4C2F-9CAB-DCC7ECF2B7FE}" destId="{AB1EF33C-6EFB-422D-8524-BB14B9B42E0F}" srcOrd="0" destOrd="0" presId="urn:microsoft.com/office/officeart/2005/8/layout/vList2"/>
    <dgm:cxn modelId="{6697D9D4-8FE1-4387-8B16-AFE326C7E2E8}" type="presOf" srcId="{19A66470-CF9B-4049-9DED-577AD4976B64}" destId="{DD32FBBB-E466-48E0-ACD4-B75D0976FB66}" srcOrd="0" destOrd="0" presId="urn:microsoft.com/office/officeart/2005/8/layout/vList2"/>
    <dgm:cxn modelId="{D9FED8D6-43AB-4DB5-8AA4-A9743ACAFEEE}" srcId="{1FED0F81-A591-4C2F-9CAB-DCC7ECF2B7FE}" destId="{53FA5F6B-F761-4304-B11B-3223421B0A1E}" srcOrd="6" destOrd="0" parTransId="{7D8A6F85-503C-4646-BCE7-261CE3C1B808}" sibTransId="{3826C95C-9CEB-4516-98C2-216B0E79D16D}"/>
    <dgm:cxn modelId="{40F7CCEE-5F72-455F-940B-6F7E43BA0C82}" srcId="{1FED0F81-A591-4C2F-9CAB-DCC7ECF2B7FE}" destId="{586FDFA4-C39E-4D54-B0E2-F8D8D05A73CC}" srcOrd="2" destOrd="0" parTransId="{ADB7844E-EB58-4108-941A-293BFF60F098}" sibTransId="{80B47959-1288-46D6-910E-9C8A57755513}"/>
    <dgm:cxn modelId="{5476CEEF-01EB-4D3C-9D87-9B459674B4AB}" srcId="{1FED0F81-A591-4C2F-9CAB-DCC7ECF2B7FE}" destId="{03206513-970F-4950-A044-72D9E4776B05}" srcOrd="7" destOrd="0" parTransId="{D3D0007A-D48C-4F7E-96D2-FF01F79F02D2}" sibTransId="{38C0D20C-7980-4DCA-BED6-2D7B8C0EE080}"/>
    <dgm:cxn modelId="{7E5F91F7-08DD-4B2D-850C-9CDEADBF0C19}" type="presOf" srcId="{53FA5F6B-F761-4304-B11B-3223421B0A1E}" destId="{1C4CB014-9300-4A04-AA55-67248E1917FF}" srcOrd="0" destOrd="0" presId="urn:microsoft.com/office/officeart/2005/8/layout/vList2"/>
    <dgm:cxn modelId="{89FB21E8-E330-488C-8375-F56FF3DE78E0}" type="presParOf" srcId="{AB1EF33C-6EFB-422D-8524-BB14B9B42E0F}" destId="{DD32FBBB-E466-48E0-ACD4-B75D0976FB66}" srcOrd="0" destOrd="0" presId="urn:microsoft.com/office/officeart/2005/8/layout/vList2"/>
    <dgm:cxn modelId="{90B0C8E5-71B2-4DAC-9AB7-5B4AF6531A59}" type="presParOf" srcId="{AB1EF33C-6EFB-422D-8524-BB14B9B42E0F}" destId="{ABCF2F01-8E75-40C1-8A16-757EE0E7AC34}" srcOrd="1" destOrd="0" presId="urn:microsoft.com/office/officeart/2005/8/layout/vList2"/>
    <dgm:cxn modelId="{5298F0AD-23AD-40B5-858D-F6F11953C3EA}" type="presParOf" srcId="{AB1EF33C-6EFB-422D-8524-BB14B9B42E0F}" destId="{D6BA07CB-FF25-4FF6-B3B5-8DC1BF9412EC}" srcOrd="2" destOrd="0" presId="urn:microsoft.com/office/officeart/2005/8/layout/vList2"/>
    <dgm:cxn modelId="{A6C744F8-EAA1-46BD-BFC7-42AAA049BA1B}" type="presParOf" srcId="{AB1EF33C-6EFB-422D-8524-BB14B9B42E0F}" destId="{314651AF-2678-4898-96AA-67A14E2A62F6}" srcOrd="3" destOrd="0" presId="urn:microsoft.com/office/officeart/2005/8/layout/vList2"/>
    <dgm:cxn modelId="{3ABBC2E8-ADE1-46A2-B57E-C80E087C62A1}" type="presParOf" srcId="{AB1EF33C-6EFB-422D-8524-BB14B9B42E0F}" destId="{F45D14BB-4E40-403C-8C7B-EDD8D6A926B9}" srcOrd="4" destOrd="0" presId="urn:microsoft.com/office/officeart/2005/8/layout/vList2"/>
    <dgm:cxn modelId="{40191F9F-C95E-40EF-AF15-522DB05BF11A}" type="presParOf" srcId="{AB1EF33C-6EFB-422D-8524-BB14B9B42E0F}" destId="{76DA3985-3307-45BA-B48A-D22C49BFA968}" srcOrd="5" destOrd="0" presId="urn:microsoft.com/office/officeart/2005/8/layout/vList2"/>
    <dgm:cxn modelId="{B2D6A8A2-5AA6-4AB3-9236-FAFCEC255E74}" type="presParOf" srcId="{AB1EF33C-6EFB-422D-8524-BB14B9B42E0F}" destId="{28E73EED-9095-4A7D-850E-37B552A71D59}" srcOrd="6" destOrd="0" presId="urn:microsoft.com/office/officeart/2005/8/layout/vList2"/>
    <dgm:cxn modelId="{B7F8F5E3-E04D-4584-89FE-341753358AB0}" type="presParOf" srcId="{AB1EF33C-6EFB-422D-8524-BB14B9B42E0F}" destId="{AA0F483B-7D1A-4A28-958A-AE2F7E53C899}" srcOrd="7" destOrd="0" presId="urn:microsoft.com/office/officeart/2005/8/layout/vList2"/>
    <dgm:cxn modelId="{C652BC22-4B69-406A-B9A0-79BBACF29CF3}" type="presParOf" srcId="{AB1EF33C-6EFB-422D-8524-BB14B9B42E0F}" destId="{01B12C65-0E82-4967-BA18-48ACE945E83C}" srcOrd="8" destOrd="0" presId="urn:microsoft.com/office/officeart/2005/8/layout/vList2"/>
    <dgm:cxn modelId="{6062AA05-4AF9-4EC7-9DC6-996C1E0621F0}" type="presParOf" srcId="{AB1EF33C-6EFB-422D-8524-BB14B9B42E0F}" destId="{568D101A-E42C-483D-95FB-ACA7BACD2BC5}" srcOrd="9" destOrd="0" presId="urn:microsoft.com/office/officeart/2005/8/layout/vList2"/>
    <dgm:cxn modelId="{39180012-540A-4B07-AF2C-74D0EE0B6C20}" type="presParOf" srcId="{AB1EF33C-6EFB-422D-8524-BB14B9B42E0F}" destId="{FFEEDA05-9926-4CC4-9809-B3F009B179B9}" srcOrd="10" destOrd="0" presId="urn:microsoft.com/office/officeart/2005/8/layout/vList2"/>
    <dgm:cxn modelId="{29A14B8D-E942-4F17-9438-6B0223AD28AA}" type="presParOf" srcId="{AB1EF33C-6EFB-422D-8524-BB14B9B42E0F}" destId="{A4E926A4-B2FE-4293-96FE-5223A189E675}" srcOrd="11" destOrd="0" presId="urn:microsoft.com/office/officeart/2005/8/layout/vList2"/>
    <dgm:cxn modelId="{920E79E7-65B6-476F-98EF-998D40B5A2EB}" type="presParOf" srcId="{AB1EF33C-6EFB-422D-8524-BB14B9B42E0F}" destId="{1C4CB014-9300-4A04-AA55-67248E1917FF}" srcOrd="12" destOrd="0" presId="urn:microsoft.com/office/officeart/2005/8/layout/vList2"/>
    <dgm:cxn modelId="{2661A528-7E90-4313-A019-3D15DA371003}" type="presParOf" srcId="{AB1EF33C-6EFB-422D-8524-BB14B9B42E0F}" destId="{600CFBBC-7BE6-45DA-BCEA-CDFB78ADECE5}" srcOrd="13" destOrd="0" presId="urn:microsoft.com/office/officeart/2005/8/layout/vList2"/>
    <dgm:cxn modelId="{A8A3EE82-8CDC-45D1-ADBB-B0EA0B8DB42E}" type="presParOf" srcId="{AB1EF33C-6EFB-422D-8524-BB14B9B42E0F}" destId="{C7D9A31C-0A22-4E7D-83D0-BA99EBFB36D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193EEA-68A4-4755-B7D8-03DC1957C12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D884FFB-F8FC-493B-9DD9-43260684E8C2}">
      <dgm:prSet custT="1"/>
      <dgm:spPr/>
      <dgm:t>
        <a:bodyPr/>
        <a:lstStyle/>
        <a:p>
          <a:r>
            <a:rPr lang="en-AU" sz="2200" b="1" dirty="0"/>
            <a:t>Do you not know that friendship with the world is enmity with God?</a:t>
          </a:r>
          <a:r>
            <a:rPr lang="en-AU" sz="2200" dirty="0"/>
            <a:t> James recognises that we cannot both be friends of this world, and friends of God at the same time (</a:t>
          </a:r>
          <a:r>
            <a:rPr lang="en-AU" sz="2200" u="sng" dirty="0">
              <a:hlinkClick xmlns:r="http://schemas.openxmlformats.org/officeDocument/2006/relationships" r:id="rId1"/>
            </a:rPr>
            <a:t>Matthew 6:24</a:t>
          </a:r>
          <a:r>
            <a:rPr lang="en-AU" sz="2200" dirty="0"/>
            <a:t>). </a:t>
          </a:r>
          <a:endParaRPr lang="en-US" sz="2200" dirty="0"/>
        </a:p>
      </dgm:t>
    </dgm:pt>
    <dgm:pt modelId="{27F85CFB-E566-433C-918D-511692931FBD}" type="parTrans" cxnId="{8A87DB07-F3E9-492C-9D1A-F86F9736D58F}">
      <dgm:prSet/>
      <dgm:spPr/>
      <dgm:t>
        <a:bodyPr/>
        <a:lstStyle/>
        <a:p>
          <a:endParaRPr lang="en-US"/>
        </a:p>
      </dgm:t>
    </dgm:pt>
    <dgm:pt modelId="{DCDE499C-4929-421E-B8E1-63AC72C18866}" type="sibTrans" cxnId="{8A87DB07-F3E9-492C-9D1A-F86F9736D58F}">
      <dgm:prSet/>
      <dgm:spPr/>
      <dgm:t>
        <a:bodyPr/>
        <a:lstStyle/>
        <a:p>
          <a:endParaRPr lang="en-US"/>
        </a:p>
      </dgm:t>
    </dgm:pt>
    <dgm:pt modelId="{C2650855-5122-4201-92DE-419687A2127E}">
      <dgm:prSet/>
      <dgm:spPr/>
      <dgm:t>
        <a:bodyPr/>
        <a:lstStyle/>
        <a:p>
          <a:pPr>
            <a:buFontTx/>
            <a:buNone/>
          </a:pPr>
          <a:endParaRPr lang="en-US" dirty="0"/>
        </a:p>
      </dgm:t>
    </dgm:pt>
    <dgm:pt modelId="{6FDAB1C2-DA5B-4BFE-BC4F-FE4349EB6D84}" type="parTrans" cxnId="{76C50E72-C309-4AD3-9AE0-60B06DF7ACA4}">
      <dgm:prSet/>
      <dgm:spPr/>
      <dgm:t>
        <a:bodyPr/>
        <a:lstStyle/>
        <a:p>
          <a:endParaRPr lang="en-US"/>
        </a:p>
      </dgm:t>
    </dgm:pt>
    <dgm:pt modelId="{2A278930-375D-451F-BC2F-A93E9948434D}" type="sibTrans" cxnId="{76C50E72-C309-4AD3-9AE0-60B06DF7ACA4}">
      <dgm:prSet/>
      <dgm:spPr/>
      <dgm:t>
        <a:bodyPr/>
        <a:lstStyle/>
        <a:p>
          <a:endParaRPr lang="en-US"/>
        </a:p>
      </dgm:t>
    </dgm:pt>
    <dgm:pt modelId="{96364C4C-E4BD-4512-8FD6-6936B0D72312}">
      <dgm:prSet custT="1"/>
      <dgm:spPr/>
      <dgm:t>
        <a:bodyPr/>
        <a:lstStyle/>
        <a:p>
          <a:r>
            <a:rPr lang="en-AU" sz="2200" dirty="0"/>
            <a:t>James agrees with the many passages in the Old Testament that tell us God is a jealous God (</a:t>
          </a:r>
          <a:r>
            <a:rPr lang="en-AU" sz="2200" u="sng" dirty="0">
              <a:hlinkClick xmlns:r="http://schemas.openxmlformats.org/officeDocument/2006/relationships" r:id="rId2"/>
            </a:rPr>
            <a:t>Deuteronomy 32:16</a:t>
          </a:r>
          <a:r>
            <a:rPr lang="en-AU" sz="2200" dirty="0"/>
            <a:t> and </a:t>
          </a:r>
          <a:r>
            <a:rPr lang="en-AU" sz="2200" u="sng" dirty="0">
              <a:hlinkClick xmlns:r="http://schemas.openxmlformats.org/officeDocument/2006/relationships" r:id="rId3"/>
            </a:rPr>
            <a:t>32:21</a:t>
          </a:r>
          <a:r>
            <a:rPr lang="en-AU" sz="2200" dirty="0"/>
            <a:t>; </a:t>
          </a:r>
          <a:r>
            <a:rPr lang="en-AU" sz="2200" u="sng" dirty="0">
              <a:hlinkClick xmlns:r="http://schemas.openxmlformats.org/officeDocument/2006/relationships" r:id="rId4"/>
            </a:rPr>
            <a:t>Exodus 20:5</a:t>
          </a:r>
          <a:r>
            <a:rPr lang="en-AU" sz="2200" dirty="0"/>
            <a:t> and </a:t>
          </a:r>
          <a:r>
            <a:rPr lang="en-AU" sz="2200" u="sng" dirty="0">
              <a:hlinkClick xmlns:r="http://schemas.openxmlformats.org/officeDocument/2006/relationships" r:id="rId5"/>
            </a:rPr>
            <a:t>34:14</a:t>
          </a:r>
          <a:r>
            <a:rPr lang="en-AU" sz="2200" dirty="0"/>
            <a:t>; </a:t>
          </a:r>
          <a:r>
            <a:rPr lang="en-AU" sz="2200" u="sng" dirty="0">
              <a:hlinkClick xmlns:r="http://schemas.openxmlformats.org/officeDocument/2006/relationships" r:id="rId6"/>
            </a:rPr>
            <a:t>Zechariah 8:2</a:t>
          </a:r>
          <a:r>
            <a:rPr lang="en-AU" sz="2200" dirty="0"/>
            <a:t>).</a:t>
          </a:r>
          <a:endParaRPr lang="en-US" sz="2200" dirty="0"/>
        </a:p>
      </dgm:t>
    </dgm:pt>
    <dgm:pt modelId="{BCA6555F-C679-4051-8438-33BA547E06FD}" type="parTrans" cxnId="{F2960994-5954-4B57-8657-2265A6F164A4}">
      <dgm:prSet/>
      <dgm:spPr/>
      <dgm:t>
        <a:bodyPr/>
        <a:lstStyle/>
        <a:p>
          <a:endParaRPr lang="en-US"/>
        </a:p>
      </dgm:t>
    </dgm:pt>
    <dgm:pt modelId="{00BB7677-8E1F-4554-9C39-D192820D551D}" type="sibTrans" cxnId="{F2960994-5954-4B57-8657-2265A6F164A4}">
      <dgm:prSet/>
      <dgm:spPr/>
      <dgm:t>
        <a:bodyPr/>
        <a:lstStyle/>
        <a:p>
          <a:endParaRPr lang="en-US"/>
        </a:p>
      </dgm:t>
    </dgm:pt>
    <dgm:pt modelId="{BDB13276-093D-4F14-8EE7-1BF350A75E8C}">
      <dgm:prSet custT="1"/>
      <dgm:spPr/>
      <dgm:t>
        <a:bodyPr/>
        <a:lstStyle/>
        <a:p>
          <a:r>
            <a:rPr lang="en-AU" sz="2200" i="1" dirty="0"/>
            <a:t>for you shall not worship any other god, for the LORD, whose name is Jealous, is a jealous God  </a:t>
          </a:r>
          <a:r>
            <a:rPr lang="en-AU" sz="2200" b="1" u="sng" dirty="0">
              <a:hlinkClick xmlns:r="http://schemas.openxmlformats.org/officeDocument/2006/relationships" r:id="rId7"/>
            </a:rPr>
            <a:t> Exodus 34:14</a:t>
          </a:r>
          <a:r>
            <a:rPr lang="en-AU" sz="2200" dirty="0"/>
            <a:t>:</a:t>
          </a:r>
          <a:endParaRPr lang="en-US" sz="2200" dirty="0"/>
        </a:p>
      </dgm:t>
    </dgm:pt>
    <dgm:pt modelId="{5A4824DB-6BB0-4965-81B3-7185D920F675}" type="parTrans" cxnId="{48A5448A-97F6-4989-AF55-F09A5C5887F1}">
      <dgm:prSet/>
      <dgm:spPr/>
      <dgm:t>
        <a:bodyPr/>
        <a:lstStyle/>
        <a:p>
          <a:endParaRPr lang="en-US"/>
        </a:p>
      </dgm:t>
    </dgm:pt>
    <dgm:pt modelId="{9FFCA531-D4DB-4549-B3DF-BE0C10DE1708}" type="sibTrans" cxnId="{48A5448A-97F6-4989-AF55-F09A5C5887F1}">
      <dgm:prSet/>
      <dgm:spPr/>
      <dgm:t>
        <a:bodyPr/>
        <a:lstStyle/>
        <a:p>
          <a:endParaRPr lang="en-US"/>
        </a:p>
      </dgm:t>
    </dgm:pt>
    <dgm:pt modelId="{A6D388EB-4BAC-4F6C-AE27-2D0274E64D1B}">
      <dgm:prSet/>
      <dgm:spPr/>
      <dgm:t>
        <a:bodyPr/>
        <a:lstStyle/>
        <a:p>
          <a:r>
            <a:rPr lang="en-AU" b="1" i="1" dirty="0">
              <a:effectLst>
                <a:outerShdw blurRad="38100" dist="38100" dir="2700000" algn="tl">
                  <a:srgbClr val="000000">
                    <a:alpha val="43137"/>
                  </a:srgbClr>
                </a:outerShdw>
              </a:effectLst>
            </a:rPr>
            <a:t>“The idea is that God loves men with such a passion that he cannot bear any other love within the hearts of men.” (Barclay)</a:t>
          </a:r>
          <a:endParaRPr lang="en-US" b="1" dirty="0">
            <a:effectLst>
              <a:outerShdw blurRad="38100" dist="38100" dir="2700000" algn="tl">
                <a:srgbClr val="000000">
                  <a:alpha val="43137"/>
                </a:srgbClr>
              </a:outerShdw>
            </a:effectLst>
          </a:endParaRPr>
        </a:p>
      </dgm:t>
    </dgm:pt>
    <dgm:pt modelId="{B3D43696-8593-4CC5-97AD-8BDBBC1E3FAC}" type="parTrans" cxnId="{7556F4E6-16A0-4BCB-A50A-A76E73ACF4BA}">
      <dgm:prSet/>
      <dgm:spPr/>
      <dgm:t>
        <a:bodyPr/>
        <a:lstStyle/>
        <a:p>
          <a:endParaRPr lang="en-US"/>
        </a:p>
      </dgm:t>
    </dgm:pt>
    <dgm:pt modelId="{A8B12C23-E6AC-4324-8C6E-7ED9DE0A09FF}" type="sibTrans" cxnId="{7556F4E6-16A0-4BCB-A50A-A76E73ACF4BA}">
      <dgm:prSet/>
      <dgm:spPr/>
      <dgm:t>
        <a:bodyPr/>
        <a:lstStyle/>
        <a:p>
          <a:endParaRPr lang="en-US"/>
        </a:p>
      </dgm:t>
    </dgm:pt>
    <dgm:pt modelId="{4F5A9825-D412-445B-AE9F-79AF2FFED6E0}" type="pres">
      <dgm:prSet presAssocID="{1A193EEA-68A4-4755-B7D8-03DC1957C128}" presName="linear" presStyleCnt="0">
        <dgm:presLayoutVars>
          <dgm:animLvl val="lvl"/>
          <dgm:resizeHandles val="exact"/>
        </dgm:presLayoutVars>
      </dgm:prSet>
      <dgm:spPr/>
    </dgm:pt>
    <dgm:pt modelId="{E46A5085-6F7A-4733-B8A1-54D692DA007F}" type="pres">
      <dgm:prSet presAssocID="{9D884FFB-F8FC-493B-9DD9-43260684E8C2}" presName="parentText" presStyleLbl="node1" presStyleIdx="0" presStyleCnt="3">
        <dgm:presLayoutVars>
          <dgm:chMax val="0"/>
          <dgm:bulletEnabled val="1"/>
        </dgm:presLayoutVars>
      </dgm:prSet>
      <dgm:spPr/>
    </dgm:pt>
    <dgm:pt modelId="{01A6D1B8-222F-447B-9734-61BF6ABC2204}" type="pres">
      <dgm:prSet presAssocID="{9D884FFB-F8FC-493B-9DD9-43260684E8C2}" presName="childText" presStyleLbl="revTx" presStyleIdx="0" presStyleCnt="2">
        <dgm:presLayoutVars>
          <dgm:bulletEnabled val="1"/>
        </dgm:presLayoutVars>
      </dgm:prSet>
      <dgm:spPr/>
    </dgm:pt>
    <dgm:pt modelId="{B35C4036-6465-4BE9-A7FD-AC5FA433CFF0}" type="pres">
      <dgm:prSet presAssocID="{96364C4C-E4BD-4512-8FD6-6936B0D72312}" presName="parentText" presStyleLbl="node1" presStyleIdx="1" presStyleCnt="3" custLinFactY="-9182" custLinFactNeighborY="-100000">
        <dgm:presLayoutVars>
          <dgm:chMax val="0"/>
          <dgm:bulletEnabled val="1"/>
        </dgm:presLayoutVars>
      </dgm:prSet>
      <dgm:spPr/>
    </dgm:pt>
    <dgm:pt modelId="{D5819E03-0CC4-4DAC-BB4B-02E6111DDDC2}" type="pres">
      <dgm:prSet presAssocID="{00BB7677-8E1F-4554-9C39-D192820D551D}" presName="spacer" presStyleCnt="0"/>
      <dgm:spPr/>
    </dgm:pt>
    <dgm:pt modelId="{F537F8CF-294F-4576-B597-FA464C24165A}" type="pres">
      <dgm:prSet presAssocID="{BDB13276-093D-4F14-8EE7-1BF350A75E8C}" presName="parentText" presStyleLbl="node1" presStyleIdx="2" presStyleCnt="3">
        <dgm:presLayoutVars>
          <dgm:chMax val="0"/>
          <dgm:bulletEnabled val="1"/>
        </dgm:presLayoutVars>
      </dgm:prSet>
      <dgm:spPr/>
    </dgm:pt>
    <dgm:pt modelId="{49590FF6-76F8-4B26-ADF2-54267B1BEE94}" type="pres">
      <dgm:prSet presAssocID="{BDB13276-093D-4F14-8EE7-1BF350A75E8C}" presName="childText" presStyleLbl="revTx" presStyleIdx="1" presStyleCnt="2">
        <dgm:presLayoutVars>
          <dgm:bulletEnabled val="1"/>
        </dgm:presLayoutVars>
      </dgm:prSet>
      <dgm:spPr/>
    </dgm:pt>
  </dgm:ptLst>
  <dgm:cxnLst>
    <dgm:cxn modelId="{8A87DB07-F3E9-492C-9D1A-F86F9736D58F}" srcId="{1A193EEA-68A4-4755-B7D8-03DC1957C128}" destId="{9D884FFB-F8FC-493B-9DD9-43260684E8C2}" srcOrd="0" destOrd="0" parTransId="{27F85CFB-E566-433C-918D-511692931FBD}" sibTransId="{DCDE499C-4929-421E-B8E1-63AC72C18866}"/>
    <dgm:cxn modelId="{D7C99513-8F34-4B06-A047-7C75939373CF}" type="presOf" srcId="{1A193EEA-68A4-4755-B7D8-03DC1957C128}" destId="{4F5A9825-D412-445B-AE9F-79AF2FFED6E0}" srcOrd="0" destOrd="0" presId="urn:microsoft.com/office/officeart/2005/8/layout/vList2"/>
    <dgm:cxn modelId="{76C50E72-C309-4AD3-9AE0-60B06DF7ACA4}" srcId="{9D884FFB-F8FC-493B-9DD9-43260684E8C2}" destId="{C2650855-5122-4201-92DE-419687A2127E}" srcOrd="0" destOrd="0" parTransId="{6FDAB1C2-DA5B-4BFE-BC4F-FE4349EB6D84}" sibTransId="{2A278930-375D-451F-BC2F-A93E9948434D}"/>
    <dgm:cxn modelId="{48A5448A-97F6-4989-AF55-F09A5C5887F1}" srcId="{1A193EEA-68A4-4755-B7D8-03DC1957C128}" destId="{BDB13276-093D-4F14-8EE7-1BF350A75E8C}" srcOrd="2" destOrd="0" parTransId="{5A4824DB-6BB0-4965-81B3-7185D920F675}" sibTransId="{9FFCA531-D4DB-4549-B3DF-BE0C10DE1708}"/>
    <dgm:cxn modelId="{F2960994-5954-4B57-8657-2265A6F164A4}" srcId="{1A193EEA-68A4-4755-B7D8-03DC1957C128}" destId="{96364C4C-E4BD-4512-8FD6-6936B0D72312}" srcOrd="1" destOrd="0" parTransId="{BCA6555F-C679-4051-8438-33BA547E06FD}" sibTransId="{00BB7677-8E1F-4554-9C39-D192820D551D}"/>
    <dgm:cxn modelId="{DD60A5A1-224C-4E1A-AEC9-1F1F11AA6411}" type="presOf" srcId="{96364C4C-E4BD-4512-8FD6-6936B0D72312}" destId="{B35C4036-6465-4BE9-A7FD-AC5FA433CFF0}" srcOrd="0" destOrd="0" presId="urn:microsoft.com/office/officeart/2005/8/layout/vList2"/>
    <dgm:cxn modelId="{145119B0-DB7D-4DD6-892F-A658E8CBB0A7}" type="presOf" srcId="{9D884FFB-F8FC-493B-9DD9-43260684E8C2}" destId="{E46A5085-6F7A-4733-B8A1-54D692DA007F}" srcOrd="0" destOrd="0" presId="urn:microsoft.com/office/officeart/2005/8/layout/vList2"/>
    <dgm:cxn modelId="{1A387BD7-3FC7-462E-A87D-065F887C5AD3}" type="presOf" srcId="{C2650855-5122-4201-92DE-419687A2127E}" destId="{01A6D1B8-222F-447B-9734-61BF6ABC2204}" srcOrd="0" destOrd="0" presId="urn:microsoft.com/office/officeart/2005/8/layout/vList2"/>
    <dgm:cxn modelId="{BB0DC2DF-F4C6-41B2-ABAD-BFBC1B21D97A}" type="presOf" srcId="{BDB13276-093D-4F14-8EE7-1BF350A75E8C}" destId="{F537F8CF-294F-4576-B597-FA464C24165A}" srcOrd="0" destOrd="0" presId="urn:microsoft.com/office/officeart/2005/8/layout/vList2"/>
    <dgm:cxn modelId="{7556F4E6-16A0-4BCB-A50A-A76E73ACF4BA}" srcId="{BDB13276-093D-4F14-8EE7-1BF350A75E8C}" destId="{A6D388EB-4BAC-4F6C-AE27-2D0274E64D1B}" srcOrd="0" destOrd="0" parTransId="{B3D43696-8593-4CC5-97AD-8BDBBC1E3FAC}" sibTransId="{A8B12C23-E6AC-4324-8C6E-7ED9DE0A09FF}"/>
    <dgm:cxn modelId="{593284F9-A5D5-4B9F-B808-2D9CFA3E736D}" type="presOf" srcId="{A6D388EB-4BAC-4F6C-AE27-2D0274E64D1B}" destId="{49590FF6-76F8-4B26-ADF2-54267B1BEE94}" srcOrd="0" destOrd="0" presId="urn:microsoft.com/office/officeart/2005/8/layout/vList2"/>
    <dgm:cxn modelId="{93320BD0-1AC4-417A-A263-63126D021B05}" type="presParOf" srcId="{4F5A9825-D412-445B-AE9F-79AF2FFED6E0}" destId="{E46A5085-6F7A-4733-B8A1-54D692DA007F}" srcOrd="0" destOrd="0" presId="urn:microsoft.com/office/officeart/2005/8/layout/vList2"/>
    <dgm:cxn modelId="{DE4A1663-89E9-4E91-9394-225AA38C0A27}" type="presParOf" srcId="{4F5A9825-D412-445B-AE9F-79AF2FFED6E0}" destId="{01A6D1B8-222F-447B-9734-61BF6ABC2204}" srcOrd="1" destOrd="0" presId="urn:microsoft.com/office/officeart/2005/8/layout/vList2"/>
    <dgm:cxn modelId="{21F3971E-6B41-4AB0-B88A-A4E257777325}" type="presParOf" srcId="{4F5A9825-D412-445B-AE9F-79AF2FFED6E0}" destId="{B35C4036-6465-4BE9-A7FD-AC5FA433CFF0}" srcOrd="2" destOrd="0" presId="urn:microsoft.com/office/officeart/2005/8/layout/vList2"/>
    <dgm:cxn modelId="{531156CB-4F1C-49D2-9D55-ADDE03F23DD8}" type="presParOf" srcId="{4F5A9825-D412-445B-AE9F-79AF2FFED6E0}" destId="{D5819E03-0CC4-4DAC-BB4B-02E6111DDDC2}" srcOrd="3" destOrd="0" presId="urn:microsoft.com/office/officeart/2005/8/layout/vList2"/>
    <dgm:cxn modelId="{3A919090-E7C5-495F-A1CF-295367F2DF42}" type="presParOf" srcId="{4F5A9825-D412-445B-AE9F-79AF2FFED6E0}" destId="{F537F8CF-294F-4576-B597-FA464C24165A}" srcOrd="4" destOrd="0" presId="urn:microsoft.com/office/officeart/2005/8/layout/vList2"/>
    <dgm:cxn modelId="{01CAB30B-3303-4E99-9BDF-A8545936B18B}" type="presParOf" srcId="{4F5A9825-D412-445B-AE9F-79AF2FFED6E0}" destId="{49590FF6-76F8-4B26-ADF2-54267B1BEE9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A79345-13DD-40FC-A5AA-048506A44D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0A95524-6C09-4044-A647-C5CD16038D49}">
      <dgm:prSet/>
      <dgm:spPr/>
      <dgm:t>
        <a:bodyPr/>
        <a:lstStyle/>
        <a:p>
          <a:r>
            <a:rPr lang="en-US" dirty="0"/>
            <a:t>Submit</a:t>
          </a:r>
        </a:p>
      </dgm:t>
    </dgm:pt>
    <dgm:pt modelId="{1A13204D-2760-4A8C-A3B8-638B9C28FDFC}" type="parTrans" cxnId="{B7BFF71B-EE48-4755-841F-820A098AE419}">
      <dgm:prSet/>
      <dgm:spPr/>
      <dgm:t>
        <a:bodyPr/>
        <a:lstStyle/>
        <a:p>
          <a:endParaRPr lang="en-US"/>
        </a:p>
      </dgm:t>
    </dgm:pt>
    <dgm:pt modelId="{33D51CBB-6417-4930-92AC-ADA79BAE9808}" type="sibTrans" cxnId="{B7BFF71B-EE48-4755-841F-820A098AE419}">
      <dgm:prSet/>
      <dgm:spPr/>
      <dgm:t>
        <a:bodyPr/>
        <a:lstStyle/>
        <a:p>
          <a:endParaRPr lang="en-US"/>
        </a:p>
      </dgm:t>
    </dgm:pt>
    <dgm:pt modelId="{4A8B39A4-1440-4EB3-8C67-9AC364A84BEC}">
      <dgm:prSet/>
      <dgm:spPr/>
      <dgm:t>
        <a:bodyPr/>
        <a:lstStyle/>
        <a:p>
          <a:r>
            <a:rPr lang="en-US"/>
            <a:t>Resist the devil</a:t>
          </a:r>
        </a:p>
      </dgm:t>
    </dgm:pt>
    <dgm:pt modelId="{D26BED27-E0EF-4A51-9A12-B9232892228A}" type="parTrans" cxnId="{FD356DF2-1CF2-404B-BEC3-95361A5A32F2}">
      <dgm:prSet/>
      <dgm:spPr/>
      <dgm:t>
        <a:bodyPr/>
        <a:lstStyle/>
        <a:p>
          <a:endParaRPr lang="en-US"/>
        </a:p>
      </dgm:t>
    </dgm:pt>
    <dgm:pt modelId="{8C88FABE-AD26-4AB5-9345-F889B299795C}" type="sibTrans" cxnId="{FD356DF2-1CF2-404B-BEC3-95361A5A32F2}">
      <dgm:prSet/>
      <dgm:spPr/>
      <dgm:t>
        <a:bodyPr/>
        <a:lstStyle/>
        <a:p>
          <a:endParaRPr lang="en-US"/>
        </a:p>
      </dgm:t>
    </dgm:pt>
    <dgm:pt modelId="{0EDA2A21-5898-47DE-97A1-B63EFE77B2CE}">
      <dgm:prSet/>
      <dgm:spPr/>
      <dgm:t>
        <a:bodyPr/>
        <a:lstStyle/>
        <a:p>
          <a:r>
            <a:rPr lang="en-US" dirty="0"/>
            <a:t>Come near to God</a:t>
          </a:r>
        </a:p>
      </dgm:t>
    </dgm:pt>
    <dgm:pt modelId="{BFD99879-8099-4613-B1E6-CB6BA2290BBF}" type="parTrans" cxnId="{4D6F5E74-82D4-4ABB-974D-D44B160FB001}">
      <dgm:prSet/>
      <dgm:spPr/>
      <dgm:t>
        <a:bodyPr/>
        <a:lstStyle/>
        <a:p>
          <a:endParaRPr lang="en-US"/>
        </a:p>
      </dgm:t>
    </dgm:pt>
    <dgm:pt modelId="{84B4B214-7541-498A-B724-2009521CF45E}" type="sibTrans" cxnId="{4D6F5E74-82D4-4ABB-974D-D44B160FB001}">
      <dgm:prSet/>
      <dgm:spPr/>
      <dgm:t>
        <a:bodyPr/>
        <a:lstStyle/>
        <a:p>
          <a:endParaRPr lang="en-US"/>
        </a:p>
      </dgm:t>
    </dgm:pt>
    <dgm:pt modelId="{2AF565F5-75E0-4A9E-9317-1AFF2F96F9F1}">
      <dgm:prSet/>
      <dgm:spPr/>
      <dgm:t>
        <a:bodyPr/>
        <a:lstStyle/>
        <a:p>
          <a:r>
            <a:rPr lang="en-US"/>
            <a:t>Wash your hands</a:t>
          </a:r>
        </a:p>
      </dgm:t>
    </dgm:pt>
    <dgm:pt modelId="{56439D83-A8FA-4D92-A70C-0BA0A76D2491}" type="parTrans" cxnId="{2654D71B-B4F9-4ED3-8609-F70029531C0C}">
      <dgm:prSet/>
      <dgm:spPr/>
      <dgm:t>
        <a:bodyPr/>
        <a:lstStyle/>
        <a:p>
          <a:endParaRPr lang="en-US"/>
        </a:p>
      </dgm:t>
    </dgm:pt>
    <dgm:pt modelId="{62FF728C-7848-437D-B78F-92A97EF716F8}" type="sibTrans" cxnId="{2654D71B-B4F9-4ED3-8609-F70029531C0C}">
      <dgm:prSet/>
      <dgm:spPr/>
      <dgm:t>
        <a:bodyPr/>
        <a:lstStyle/>
        <a:p>
          <a:endParaRPr lang="en-US"/>
        </a:p>
      </dgm:t>
    </dgm:pt>
    <dgm:pt modelId="{9334E86A-0B23-442D-99BE-D3C27D5351EB}">
      <dgm:prSet/>
      <dgm:spPr/>
      <dgm:t>
        <a:bodyPr/>
        <a:lstStyle/>
        <a:p>
          <a:r>
            <a:rPr lang="en-US"/>
            <a:t>Purify your hearts</a:t>
          </a:r>
        </a:p>
      </dgm:t>
    </dgm:pt>
    <dgm:pt modelId="{B51222BB-6618-4EE5-803D-C003056A415D}" type="parTrans" cxnId="{6644C056-6588-4DFA-939E-857E87D91B7C}">
      <dgm:prSet/>
      <dgm:spPr/>
      <dgm:t>
        <a:bodyPr/>
        <a:lstStyle/>
        <a:p>
          <a:endParaRPr lang="en-US"/>
        </a:p>
      </dgm:t>
    </dgm:pt>
    <dgm:pt modelId="{D7A1BD4D-C77F-432B-8BB4-2397B6ECC2AD}" type="sibTrans" cxnId="{6644C056-6588-4DFA-939E-857E87D91B7C}">
      <dgm:prSet/>
      <dgm:spPr/>
      <dgm:t>
        <a:bodyPr/>
        <a:lstStyle/>
        <a:p>
          <a:endParaRPr lang="en-US"/>
        </a:p>
      </dgm:t>
    </dgm:pt>
    <dgm:pt modelId="{FB174944-FA95-41B7-A259-57C3D3EA27E4}">
      <dgm:prSet/>
      <dgm:spPr/>
      <dgm:t>
        <a:bodyPr/>
        <a:lstStyle/>
        <a:p>
          <a:r>
            <a:rPr lang="en-US"/>
            <a:t>Grieve</a:t>
          </a:r>
        </a:p>
      </dgm:t>
    </dgm:pt>
    <dgm:pt modelId="{47BB1F49-E7B1-4638-BF18-35A6883D3221}" type="parTrans" cxnId="{CEC94D60-2994-4A46-8869-2DFE7AD330ED}">
      <dgm:prSet/>
      <dgm:spPr/>
      <dgm:t>
        <a:bodyPr/>
        <a:lstStyle/>
        <a:p>
          <a:endParaRPr lang="en-US"/>
        </a:p>
      </dgm:t>
    </dgm:pt>
    <dgm:pt modelId="{15868A2E-5FDD-443F-A6E6-D3B3BDB030C8}" type="sibTrans" cxnId="{CEC94D60-2994-4A46-8869-2DFE7AD330ED}">
      <dgm:prSet/>
      <dgm:spPr/>
      <dgm:t>
        <a:bodyPr/>
        <a:lstStyle/>
        <a:p>
          <a:endParaRPr lang="en-US"/>
        </a:p>
      </dgm:t>
    </dgm:pt>
    <dgm:pt modelId="{D408C1A5-D35C-47C6-98D5-2F6F3D53077E}">
      <dgm:prSet/>
      <dgm:spPr/>
      <dgm:t>
        <a:bodyPr/>
        <a:lstStyle/>
        <a:p>
          <a:r>
            <a:rPr lang="en-US" dirty="0"/>
            <a:t>Mourn</a:t>
          </a:r>
        </a:p>
      </dgm:t>
    </dgm:pt>
    <dgm:pt modelId="{F4293F56-214C-4BE6-B4FF-48FBBF39672D}" type="parTrans" cxnId="{6D4921BD-2409-477F-A678-F5663D635997}">
      <dgm:prSet/>
      <dgm:spPr/>
      <dgm:t>
        <a:bodyPr/>
        <a:lstStyle/>
        <a:p>
          <a:endParaRPr lang="en-US"/>
        </a:p>
      </dgm:t>
    </dgm:pt>
    <dgm:pt modelId="{74D9302D-9EB9-4337-9550-701FF796DD52}" type="sibTrans" cxnId="{6D4921BD-2409-477F-A678-F5663D635997}">
      <dgm:prSet/>
      <dgm:spPr/>
      <dgm:t>
        <a:bodyPr/>
        <a:lstStyle/>
        <a:p>
          <a:endParaRPr lang="en-US"/>
        </a:p>
      </dgm:t>
    </dgm:pt>
    <dgm:pt modelId="{AF9800D9-D8AA-44AC-9660-B595C0FE496C}">
      <dgm:prSet/>
      <dgm:spPr/>
      <dgm:t>
        <a:bodyPr/>
        <a:lstStyle/>
        <a:p>
          <a:r>
            <a:rPr lang="en-US"/>
            <a:t>Change laughter to mourning</a:t>
          </a:r>
        </a:p>
      </dgm:t>
    </dgm:pt>
    <dgm:pt modelId="{99308A56-E5EC-4DBC-B7AC-241330659DEE}" type="parTrans" cxnId="{C21AC433-72E4-405B-AB62-04C124374299}">
      <dgm:prSet/>
      <dgm:spPr/>
      <dgm:t>
        <a:bodyPr/>
        <a:lstStyle/>
        <a:p>
          <a:endParaRPr lang="en-US"/>
        </a:p>
      </dgm:t>
    </dgm:pt>
    <dgm:pt modelId="{C94C6809-7438-455F-BC8C-9DB65B2E779E}" type="sibTrans" cxnId="{C21AC433-72E4-405B-AB62-04C124374299}">
      <dgm:prSet/>
      <dgm:spPr/>
      <dgm:t>
        <a:bodyPr/>
        <a:lstStyle/>
        <a:p>
          <a:endParaRPr lang="en-US"/>
        </a:p>
      </dgm:t>
    </dgm:pt>
    <dgm:pt modelId="{8ACD9192-69B1-42E0-AD74-1EC40DCC81AA}">
      <dgm:prSet/>
      <dgm:spPr/>
      <dgm:t>
        <a:bodyPr/>
        <a:lstStyle/>
        <a:p>
          <a:r>
            <a:rPr lang="en-US"/>
            <a:t>Joy to gloom</a:t>
          </a:r>
        </a:p>
      </dgm:t>
    </dgm:pt>
    <dgm:pt modelId="{DB3613A1-DFC9-493B-80CF-A0B7C40BFC0F}" type="parTrans" cxnId="{EC6DAEB4-6B58-442C-A5CF-8C8CF6B849DF}">
      <dgm:prSet/>
      <dgm:spPr/>
      <dgm:t>
        <a:bodyPr/>
        <a:lstStyle/>
        <a:p>
          <a:endParaRPr lang="en-US"/>
        </a:p>
      </dgm:t>
    </dgm:pt>
    <dgm:pt modelId="{173BB69D-1FBC-4E1C-9F6C-4C5E0269C517}" type="sibTrans" cxnId="{EC6DAEB4-6B58-442C-A5CF-8C8CF6B849DF}">
      <dgm:prSet/>
      <dgm:spPr/>
      <dgm:t>
        <a:bodyPr/>
        <a:lstStyle/>
        <a:p>
          <a:endParaRPr lang="en-US"/>
        </a:p>
      </dgm:t>
    </dgm:pt>
    <dgm:pt modelId="{375EF564-C484-433F-9A03-8CEA25AB5473}">
      <dgm:prSet/>
      <dgm:spPr/>
      <dgm:t>
        <a:bodyPr/>
        <a:lstStyle/>
        <a:p>
          <a:r>
            <a:rPr lang="en-US"/>
            <a:t>Humble yourselves</a:t>
          </a:r>
        </a:p>
      </dgm:t>
    </dgm:pt>
    <dgm:pt modelId="{25465EA2-D881-48CD-9B7D-4D068F55BA50}" type="parTrans" cxnId="{04148277-9DA7-4CA1-A38C-07FD365030DE}">
      <dgm:prSet/>
      <dgm:spPr/>
      <dgm:t>
        <a:bodyPr/>
        <a:lstStyle/>
        <a:p>
          <a:endParaRPr lang="en-US"/>
        </a:p>
      </dgm:t>
    </dgm:pt>
    <dgm:pt modelId="{58815B59-8A90-49D7-88E3-00407432DF0F}" type="sibTrans" cxnId="{04148277-9DA7-4CA1-A38C-07FD365030DE}">
      <dgm:prSet/>
      <dgm:spPr/>
      <dgm:t>
        <a:bodyPr/>
        <a:lstStyle/>
        <a:p>
          <a:endParaRPr lang="en-US"/>
        </a:p>
      </dgm:t>
    </dgm:pt>
    <dgm:pt modelId="{EE9948B3-3AEF-4F53-BE3F-782A04D64AFD}" type="pres">
      <dgm:prSet presAssocID="{43A79345-13DD-40FC-A5AA-048506A44DDE}" presName="linear" presStyleCnt="0">
        <dgm:presLayoutVars>
          <dgm:animLvl val="lvl"/>
          <dgm:resizeHandles val="exact"/>
        </dgm:presLayoutVars>
      </dgm:prSet>
      <dgm:spPr/>
    </dgm:pt>
    <dgm:pt modelId="{0F7D776C-A4E1-45F0-846E-94F856C24D83}" type="pres">
      <dgm:prSet presAssocID="{50A95524-6C09-4044-A647-C5CD16038D49}" presName="parentText" presStyleLbl="node1" presStyleIdx="0" presStyleCnt="10">
        <dgm:presLayoutVars>
          <dgm:chMax val="0"/>
          <dgm:bulletEnabled val="1"/>
        </dgm:presLayoutVars>
      </dgm:prSet>
      <dgm:spPr/>
    </dgm:pt>
    <dgm:pt modelId="{0765146C-1925-49E3-994F-3A931251B517}" type="pres">
      <dgm:prSet presAssocID="{33D51CBB-6417-4930-92AC-ADA79BAE9808}" presName="spacer" presStyleCnt="0"/>
      <dgm:spPr/>
    </dgm:pt>
    <dgm:pt modelId="{E3D28A17-3D07-4EF1-AF40-88E95691DF89}" type="pres">
      <dgm:prSet presAssocID="{4A8B39A4-1440-4EB3-8C67-9AC364A84BEC}" presName="parentText" presStyleLbl="node1" presStyleIdx="1" presStyleCnt="10">
        <dgm:presLayoutVars>
          <dgm:chMax val="0"/>
          <dgm:bulletEnabled val="1"/>
        </dgm:presLayoutVars>
      </dgm:prSet>
      <dgm:spPr/>
    </dgm:pt>
    <dgm:pt modelId="{3CE8938F-BFD0-4443-AD2A-59CE857C845D}" type="pres">
      <dgm:prSet presAssocID="{8C88FABE-AD26-4AB5-9345-F889B299795C}" presName="spacer" presStyleCnt="0"/>
      <dgm:spPr/>
    </dgm:pt>
    <dgm:pt modelId="{86CBB7DC-183B-4D5F-BCEC-4254C2DBABE4}" type="pres">
      <dgm:prSet presAssocID="{0EDA2A21-5898-47DE-97A1-B63EFE77B2CE}" presName="parentText" presStyleLbl="node1" presStyleIdx="2" presStyleCnt="10">
        <dgm:presLayoutVars>
          <dgm:chMax val="0"/>
          <dgm:bulletEnabled val="1"/>
        </dgm:presLayoutVars>
      </dgm:prSet>
      <dgm:spPr/>
    </dgm:pt>
    <dgm:pt modelId="{D3BEEE28-4B20-48E6-9BE3-C45726D22419}" type="pres">
      <dgm:prSet presAssocID="{84B4B214-7541-498A-B724-2009521CF45E}" presName="spacer" presStyleCnt="0"/>
      <dgm:spPr/>
    </dgm:pt>
    <dgm:pt modelId="{33F04D10-C7D7-414A-89EB-106A9578FF83}" type="pres">
      <dgm:prSet presAssocID="{2AF565F5-75E0-4A9E-9317-1AFF2F96F9F1}" presName="parentText" presStyleLbl="node1" presStyleIdx="3" presStyleCnt="10">
        <dgm:presLayoutVars>
          <dgm:chMax val="0"/>
          <dgm:bulletEnabled val="1"/>
        </dgm:presLayoutVars>
      </dgm:prSet>
      <dgm:spPr/>
    </dgm:pt>
    <dgm:pt modelId="{4A8DA1BF-A6C4-4893-8796-6A723E3FDE31}" type="pres">
      <dgm:prSet presAssocID="{62FF728C-7848-437D-B78F-92A97EF716F8}" presName="spacer" presStyleCnt="0"/>
      <dgm:spPr/>
    </dgm:pt>
    <dgm:pt modelId="{E1D55298-57B0-4749-8742-232BF02E4BEE}" type="pres">
      <dgm:prSet presAssocID="{9334E86A-0B23-442D-99BE-D3C27D5351EB}" presName="parentText" presStyleLbl="node1" presStyleIdx="4" presStyleCnt="10">
        <dgm:presLayoutVars>
          <dgm:chMax val="0"/>
          <dgm:bulletEnabled val="1"/>
        </dgm:presLayoutVars>
      </dgm:prSet>
      <dgm:spPr/>
    </dgm:pt>
    <dgm:pt modelId="{1B8C75A7-12E4-488B-8FB8-FA1040F8A6E8}" type="pres">
      <dgm:prSet presAssocID="{D7A1BD4D-C77F-432B-8BB4-2397B6ECC2AD}" presName="spacer" presStyleCnt="0"/>
      <dgm:spPr/>
    </dgm:pt>
    <dgm:pt modelId="{725D8C05-C286-4837-A77F-FFC24408E0C6}" type="pres">
      <dgm:prSet presAssocID="{FB174944-FA95-41B7-A259-57C3D3EA27E4}" presName="parentText" presStyleLbl="node1" presStyleIdx="5" presStyleCnt="10">
        <dgm:presLayoutVars>
          <dgm:chMax val="0"/>
          <dgm:bulletEnabled val="1"/>
        </dgm:presLayoutVars>
      </dgm:prSet>
      <dgm:spPr/>
    </dgm:pt>
    <dgm:pt modelId="{C7B6D6FE-EAC7-48BD-BCC1-CDDBF3EDC78F}" type="pres">
      <dgm:prSet presAssocID="{15868A2E-5FDD-443F-A6E6-D3B3BDB030C8}" presName="spacer" presStyleCnt="0"/>
      <dgm:spPr/>
    </dgm:pt>
    <dgm:pt modelId="{A40D4C07-968B-4B85-84C0-72BD2DF13D3A}" type="pres">
      <dgm:prSet presAssocID="{D408C1A5-D35C-47C6-98D5-2F6F3D53077E}" presName="parentText" presStyleLbl="node1" presStyleIdx="6" presStyleCnt="10">
        <dgm:presLayoutVars>
          <dgm:chMax val="0"/>
          <dgm:bulletEnabled val="1"/>
        </dgm:presLayoutVars>
      </dgm:prSet>
      <dgm:spPr/>
    </dgm:pt>
    <dgm:pt modelId="{47F48002-096B-4BAE-AFF2-E70C508F8D23}" type="pres">
      <dgm:prSet presAssocID="{74D9302D-9EB9-4337-9550-701FF796DD52}" presName="spacer" presStyleCnt="0"/>
      <dgm:spPr/>
    </dgm:pt>
    <dgm:pt modelId="{1768A3F0-ABD9-42FD-B6D0-C2EA61F3C4DD}" type="pres">
      <dgm:prSet presAssocID="{AF9800D9-D8AA-44AC-9660-B595C0FE496C}" presName="parentText" presStyleLbl="node1" presStyleIdx="7" presStyleCnt="10">
        <dgm:presLayoutVars>
          <dgm:chMax val="0"/>
          <dgm:bulletEnabled val="1"/>
        </dgm:presLayoutVars>
      </dgm:prSet>
      <dgm:spPr/>
    </dgm:pt>
    <dgm:pt modelId="{F80B319A-9372-4BFE-A0A7-50D0B452001B}" type="pres">
      <dgm:prSet presAssocID="{C94C6809-7438-455F-BC8C-9DB65B2E779E}" presName="spacer" presStyleCnt="0"/>
      <dgm:spPr/>
    </dgm:pt>
    <dgm:pt modelId="{A8A69DA2-277C-409F-9F88-9FC5EA29C836}" type="pres">
      <dgm:prSet presAssocID="{8ACD9192-69B1-42E0-AD74-1EC40DCC81AA}" presName="parentText" presStyleLbl="node1" presStyleIdx="8" presStyleCnt="10">
        <dgm:presLayoutVars>
          <dgm:chMax val="0"/>
          <dgm:bulletEnabled val="1"/>
        </dgm:presLayoutVars>
      </dgm:prSet>
      <dgm:spPr/>
    </dgm:pt>
    <dgm:pt modelId="{E1FECD74-60B1-41AC-9BC8-8088EC0D035A}" type="pres">
      <dgm:prSet presAssocID="{173BB69D-1FBC-4E1C-9F6C-4C5E0269C517}" presName="spacer" presStyleCnt="0"/>
      <dgm:spPr/>
    </dgm:pt>
    <dgm:pt modelId="{5E63881A-D379-4F06-B3B8-F59492D095C6}" type="pres">
      <dgm:prSet presAssocID="{375EF564-C484-433F-9A03-8CEA25AB5473}" presName="parentText" presStyleLbl="node1" presStyleIdx="9" presStyleCnt="10">
        <dgm:presLayoutVars>
          <dgm:chMax val="0"/>
          <dgm:bulletEnabled val="1"/>
        </dgm:presLayoutVars>
      </dgm:prSet>
      <dgm:spPr/>
    </dgm:pt>
  </dgm:ptLst>
  <dgm:cxnLst>
    <dgm:cxn modelId="{04F78E0D-CB6D-4631-91B8-2C567D6970C5}" type="presOf" srcId="{0EDA2A21-5898-47DE-97A1-B63EFE77B2CE}" destId="{86CBB7DC-183B-4D5F-BCEC-4254C2DBABE4}" srcOrd="0" destOrd="0" presId="urn:microsoft.com/office/officeart/2005/8/layout/vList2"/>
    <dgm:cxn modelId="{2654D71B-B4F9-4ED3-8609-F70029531C0C}" srcId="{43A79345-13DD-40FC-A5AA-048506A44DDE}" destId="{2AF565F5-75E0-4A9E-9317-1AFF2F96F9F1}" srcOrd="3" destOrd="0" parTransId="{56439D83-A8FA-4D92-A70C-0BA0A76D2491}" sibTransId="{62FF728C-7848-437D-B78F-92A97EF716F8}"/>
    <dgm:cxn modelId="{B7BFF71B-EE48-4755-841F-820A098AE419}" srcId="{43A79345-13DD-40FC-A5AA-048506A44DDE}" destId="{50A95524-6C09-4044-A647-C5CD16038D49}" srcOrd="0" destOrd="0" parTransId="{1A13204D-2760-4A8C-A3B8-638B9C28FDFC}" sibTransId="{33D51CBB-6417-4930-92AC-ADA79BAE9808}"/>
    <dgm:cxn modelId="{ED2EE220-0842-42F5-8D08-79E2EE5B5B72}" type="presOf" srcId="{9334E86A-0B23-442D-99BE-D3C27D5351EB}" destId="{E1D55298-57B0-4749-8742-232BF02E4BEE}" srcOrd="0" destOrd="0" presId="urn:microsoft.com/office/officeart/2005/8/layout/vList2"/>
    <dgm:cxn modelId="{B5419A25-644F-4C11-99F2-D1B7F866597F}" type="presOf" srcId="{375EF564-C484-433F-9A03-8CEA25AB5473}" destId="{5E63881A-D379-4F06-B3B8-F59492D095C6}" srcOrd="0" destOrd="0" presId="urn:microsoft.com/office/officeart/2005/8/layout/vList2"/>
    <dgm:cxn modelId="{C21AC433-72E4-405B-AB62-04C124374299}" srcId="{43A79345-13DD-40FC-A5AA-048506A44DDE}" destId="{AF9800D9-D8AA-44AC-9660-B595C0FE496C}" srcOrd="7" destOrd="0" parTransId="{99308A56-E5EC-4DBC-B7AC-241330659DEE}" sibTransId="{C94C6809-7438-455F-BC8C-9DB65B2E779E}"/>
    <dgm:cxn modelId="{CEC94D60-2994-4A46-8869-2DFE7AD330ED}" srcId="{43A79345-13DD-40FC-A5AA-048506A44DDE}" destId="{FB174944-FA95-41B7-A259-57C3D3EA27E4}" srcOrd="5" destOrd="0" parTransId="{47BB1F49-E7B1-4638-BF18-35A6883D3221}" sibTransId="{15868A2E-5FDD-443F-A6E6-D3B3BDB030C8}"/>
    <dgm:cxn modelId="{E04DD54B-FE77-4C6B-89EB-6EA7C913B6CA}" type="presOf" srcId="{43A79345-13DD-40FC-A5AA-048506A44DDE}" destId="{EE9948B3-3AEF-4F53-BE3F-782A04D64AFD}" srcOrd="0" destOrd="0" presId="urn:microsoft.com/office/officeart/2005/8/layout/vList2"/>
    <dgm:cxn modelId="{D853234C-053D-4099-96D2-771676FC8DD3}" type="presOf" srcId="{4A8B39A4-1440-4EB3-8C67-9AC364A84BEC}" destId="{E3D28A17-3D07-4EF1-AF40-88E95691DF89}" srcOrd="0" destOrd="0" presId="urn:microsoft.com/office/officeart/2005/8/layout/vList2"/>
    <dgm:cxn modelId="{CB86894F-7F4F-46A8-91C2-42DC11E9BB11}" type="presOf" srcId="{FB174944-FA95-41B7-A259-57C3D3EA27E4}" destId="{725D8C05-C286-4837-A77F-FFC24408E0C6}" srcOrd="0" destOrd="0" presId="urn:microsoft.com/office/officeart/2005/8/layout/vList2"/>
    <dgm:cxn modelId="{4D6F5E74-82D4-4ABB-974D-D44B160FB001}" srcId="{43A79345-13DD-40FC-A5AA-048506A44DDE}" destId="{0EDA2A21-5898-47DE-97A1-B63EFE77B2CE}" srcOrd="2" destOrd="0" parTransId="{BFD99879-8099-4613-B1E6-CB6BA2290BBF}" sibTransId="{84B4B214-7541-498A-B724-2009521CF45E}"/>
    <dgm:cxn modelId="{6644C056-6588-4DFA-939E-857E87D91B7C}" srcId="{43A79345-13DD-40FC-A5AA-048506A44DDE}" destId="{9334E86A-0B23-442D-99BE-D3C27D5351EB}" srcOrd="4" destOrd="0" parTransId="{B51222BB-6618-4EE5-803D-C003056A415D}" sibTransId="{D7A1BD4D-C77F-432B-8BB4-2397B6ECC2AD}"/>
    <dgm:cxn modelId="{04148277-9DA7-4CA1-A38C-07FD365030DE}" srcId="{43A79345-13DD-40FC-A5AA-048506A44DDE}" destId="{375EF564-C484-433F-9A03-8CEA25AB5473}" srcOrd="9" destOrd="0" parTransId="{25465EA2-D881-48CD-9B7D-4D068F55BA50}" sibTransId="{58815B59-8A90-49D7-88E3-00407432DF0F}"/>
    <dgm:cxn modelId="{6226C58D-F9F0-41B7-8691-0B5FF201C6A2}" type="presOf" srcId="{8ACD9192-69B1-42E0-AD74-1EC40DCC81AA}" destId="{A8A69DA2-277C-409F-9F88-9FC5EA29C836}" srcOrd="0" destOrd="0" presId="urn:microsoft.com/office/officeart/2005/8/layout/vList2"/>
    <dgm:cxn modelId="{EC6DAEB4-6B58-442C-A5CF-8C8CF6B849DF}" srcId="{43A79345-13DD-40FC-A5AA-048506A44DDE}" destId="{8ACD9192-69B1-42E0-AD74-1EC40DCC81AA}" srcOrd="8" destOrd="0" parTransId="{DB3613A1-DFC9-493B-80CF-A0B7C40BFC0F}" sibTransId="{173BB69D-1FBC-4E1C-9F6C-4C5E0269C517}"/>
    <dgm:cxn modelId="{6D4921BD-2409-477F-A678-F5663D635997}" srcId="{43A79345-13DD-40FC-A5AA-048506A44DDE}" destId="{D408C1A5-D35C-47C6-98D5-2F6F3D53077E}" srcOrd="6" destOrd="0" parTransId="{F4293F56-214C-4BE6-B4FF-48FBBF39672D}" sibTransId="{74D9302D-9EB9-4337-9550-701FF796DD52}"/>
    <dgm:cxn modelId="{86C300C6-6FC1-4447-87E9-DC5DF5477ADE}" type="presOf" srcId="{2AF565F5-75E0-4A9E-9317-1AFF2F96F9F1}" destId="{33F04D10-C7D7-414A-89EB-106A9578FF83}" srcOrd="0" destOrd="0" presId="urn:microsoft.com/office/officeart/2005/8/layout/vList2"/>
    <dgm:cxn modelId="{5A1350C7-855A-49EF-805A-4990A35926BD}" type="presOf" srcId="{AF9800D9-D8AA-44AC-9660-B595C0FE496C}" destId="{1768A3F0-ABD9-42FD-B6D0-C2EA61F3C4DD}" srcOrd="0" destOrd="0" presId="urn:microsoft.com/office/officeart/2005/8/layout/vList2"/>
    <dgm:cxn modelId="{D521C8E0-0067-48CC-8310-A82592E81711}" type="presOf" srcId="{50A95524-6C09-4044-A647-C5CD16038D49}" destId="{0F7D776C-A4E1-45F0-846E-94F856C24D83}" srcOrd="0" destOrd="0" presId="urn:microsoft.com/office/officeart/2005/8/layout/vList2"/>
    <dgm:cxn modelId="{0596A5E6-EAA4-4168-B862-B44AA411C779}" type="presOf" srcId="{D408C1A5-D35C-47C6-98D5-2F6F3D53077E}" destId="{A40D4C07-968B-4B85-84C0-72BD2DF13D3A}" srcOrd="0" destOrd="0" presId="urn:microsoft.com/office/officeart/2005/8/layout/vList2"/>
    <dgm:cxn modelId="{FD356DF2-1CF2-404B-BEC3-95361A5A32F2}" srcId="{43A79345-13DD-40FC-A5AA-048506A44DDE}" destId="{4A8B39A4-1440-4EB3-8C67-9AC364A84BEC}" srcOrd="1" destOrd="0" parTransId="{D26BED27-E0EF-4A51-9A12-B9232892228A}" sibTransId="{8C88FABE-AD26-4AB5-9345-F889B299795C}"/>
    <dgm:cxn modelId="{26CB4A3F-3817-4B5B-B28E-7712337FE864}" type="presParOf" srcId="{EE9948B3-3AEF-4F53-BE3F-782A04D64AFD}" destId="{0F7D776C-A4E1-45F0-846E-94F856C24D83}" srcOrd="0" destOrd="0" presId="urn:microsoft.com/office/officeart/2005/8/layout/vList2"/>
    <dgm:cxn modelId="{2CE12C14-8EFF-4027-9AFE-6C21084CB1A5}" type="presParOf" srcId="{EE9948B3-3AEF-4F53-BE3F-782A04D64AFD}" destId="{0765146C-1925-49E3-994F-3A931251B517}" srcOrd="1" destOrd="0" presId="urn:microsoft.com/office/officeart/2005/8/layout/vList2"/>
    <dgm:cxn modelId="{FE2A400B-C758-4010-872C-E2D9F77460DA}" type="presParOf" srcId="{EE9948B3-3AEF-4F53-BE3F-782A04D64AFD}" destId="{E3D28A17-3D07-4EF1-AF40-88E95691DF89}" srcOrd="2" destOrd="0" presId="urn:microsoft.com/office/officeart/2005/8/layout/vList2"/>
    <dgm:cxn modelId="{5CDBFB80-C7E8-4906-B563-4B16ABA6EC0D}" type="presParOf" srcId="{EE9948B3-3AEF-4F53-BE3F-782A04D64AFD}" destId="{3CE8938F-BFD0-4443-AD2A-59CE857C845D}" srcOrd="3" destOrd="0" presId="urn:microsoft.com/office/officeart/2005/8/layout/vList2"/>
    <dgm:cxn modelId="{15A1B221-EE3A-4319-BBFC-CE4E53E2CE77}" type="presParOf" srcId="{EE9948B3-3AEF-4F53-BE3F-782A04D64AFD}" destId="{86CBB7DC-183B-4D5F-BCEC-4254C2DBABE4}" srcOrd="4" destOrd="0" presId="urn:microsoft.com/office/officeart/2005/8/layout/vList2"/>
    <dgm:cxn modelId="{0F840FCF-FD6F-4BC8-817B-26A0805490DD}" type="presParOf" srcId="{EE9948B3-3AEF-4F53-BE3F-782A04D64AFD}" destId="{D3BEEE28-4B20-48E6-9BE3-C45726D22419}" srcOrd="5" destOrd="0" presId="urn:microsoft.com/office/officeart/2005/8/layout/vList2"/>
    <dgm:cxn modelId="{83844C96-942E-4692-A7F2-CAFC9CD962A8}" type="presParOf" srcId="{EE9948B3-3AEF-4F53-BE3F-782A04D64AFD}" destId="{33F04D10-C7D7-414A-89EB-106A9578FF83}" srcOrd="6" destOrd="0" presId="urn:microsoft.com/office/officeart/2005/8/layout/vList2"/>
    <dgm:cxn modelId="{DA2526FA-79A9-49FB-85F6-7363BF4ACA1C}" type="presParOf" srcId="{EE9948B3-3AEF-4F53-BE3F-782A04D64AFD}" destId="{4A8DA1BF-A6C4-4893-8796-6A723E3FDE31}" srcOrd="7" destOrd="0" presId="urn:microsoft.com/office/officeart/2005/8/layout/vList2"/>
    <dgm:cxn modelId="{DE32439D-F03E-422F-8320-215CAF93470E}" type="presParOf" srcId="{EE9948B3-3AEF-4F53-BE3F-782A04D64AFD}" destId="{E1D55298-57B0-4749-8742-232BF02E4BEE}" srcOrd="8" destOrd="0" presId="urn:microsoft.com/office/officeart/2005/8/layout/vList2"/>
    <dgm:cxn modelId="{FBFB839F-6C46-412D-B8DB-F0847DDFF39A}" type="presParOf" srcId="{EE9948B3-3AEF-4F53-BE3F-782A04D64AFD}" destId="{1B8C75A7-12E4-488B-8FB8-FA1040F8A6E8}" srcOrd="9" destOrd="0" presId="urn:microsoft.com/office/officeart/2005/8/layout/vList2"/>
    <dgm:cxn modelId="{17442F33-70EF-4926-8645-D3CE1F867B53}" type="presParOf" srcId="{EE9948B3-3AEF-4F53-BE3F-782A04D64AFD}" destId="{725D8C05-C286-4837-A77F-FFC24408E0C6}" srcOrd="10" destOrd="0" presId="urn:microsoft.com/office/officeart/2005/8/layout/vList2"/>
    <dgm:cxn modelId="{A859FCFD-7DA9-4E53-BAB4-01D4BF401DBA}" type="presParOf" srcId="{EE9948B3-3AEF-4F53-BE3F-782A04D64AFD}" destId="{C7B6D6FE-EAC7-48BD-BCC1-CDDBF3EDC78F}" srcOrd="11" destOrd="0" presId="urn:microsoft.com/office/officeart/2005/8/layout/vList2"/>
    <dgm:cxn modelId="{6E80AEE0-D3B5-4A85-A759-188EC63439C4}" type="presParOf" srcId="{EE9948B3-3AEF-4F53-BE3F-782A04D64AFD}" destId="{A40D4C07-968B-4B85-84C0-72BD2DF13D3A}" srcOrd="12" destOrd="0" presId="urn:microsoft.com/office/officeart/2005/8/layout/vList2"/>
    <dgm:cxn modelId="{EE632435-4DB2-4177-84AB-B351ECB6066D}" type="presParOf" srcId="{EE9948B3-3AEF-4F53-BE3F-782A04D64AFD}" destId="{47F48002-096B-4BAE-AFF2-E70C508F8D23}" srcOrd="13" destOrd="0" presId="urn:microsoft.com/office/officeart/2005/8/layout/vList2"/>
    <dgm:cxn modelId="{D9D2D458-29C4-471D-AD8B-F28FC7715FE6}" type="presParOf" srcId="{EE9948B3-3AEF-4F53-BE3F-782A04D64AFD}" destId="{1768A3F0-ABD9-42FD-B6D0-C2EA61F3C4DD}" srcOrd="14" destOrd="0" presId="urn:microsoft.com/office/officeart/2005/8/layout/vList2"/>
    <dgm:cxn modelId="{8BD8DFFF-194D-4BED-A919-F4FD272CFC3C}" type="presParOf" srcId="{EE9948B3-3AEF-4F53-BE3F-782A04D64AFD}" destId="{F80B319A-9372-4BFE-A0A7-50D0B452001B}" srcOrd="15" destOrd="0" presId="urn:microsoft.com/office/officeart/2005/8/layout/vList2"/>
    <dgm:cxn modelId="{114972C9-74D7-4FE1-A957-C176E455EBE5}" type="presParOf" srcId="{EE9948B3-3AEF-4F53-BE3F-782A04D64AFD}" destId="{A8A69DA2-277C-409F-9F88-9FC5EA29C836}" srcOrd="16" destOrd="0" presId="urn:microsoft.com/office/officeart/2005/8/layout/vList2"/>
    <dgm:cxn modelId="{52865E2F-D58A-4640-9B55-B552CC8EDF1C}" type="presParOf" srcId="{EE9948B3-3AEF-4F53-BE3F-782A04D64AFD}" destId="{E1FECD74-60B1-41AC-9BC8-8088EC0D035A}" srcOrd="17" destOrd="0" presId="urn:microsoft.com/office/officeart/2005/8/layout/vList2"/>
    <dgm:cxn modelId="{B359C56C-D29F-404E-9293-C8F590525B1C}" type="presParOf" srcId="{EE9948B3-3AEF-4F53-BE3F-782A04D64AFD}" destId="{5E63881A-D379-4F06-B3B8-F59492D095C6}"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578741-9F8E-4291-B6DB-7C4A1311F837}"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2B7B1431-2E37-4748-BEB6-BEE9B99EDD8B}">
      <dgm:prSet custT="1"/>
      <dgm:spPr>
        <a:solidFill>
          <a:schemeClr val="accent5">
            <a:lumMod val="20000"/>
            <a:lumOff val="80000"/>
          </a:schemeClr>
        </a:solidFill>
      </dgm:spPr>
      <dgm:t>
        <a:bodyPr/>
        <a:lstStyle/>
        <a:p>
          <a:pPr>
            <a:lnSpc>
              <a:spcPct val="200000"/>
            </a:lnSpc>
          </a:pPr>
          <a:r>
            <a:rPr lang="en-AU" sz="2400" b="1" dirty="0"/>
            <a:t>Yet you do not have because you do not ask</a:t>
          </a:r>
          <a:r>
            <a:rPr lang="en-AU" sz="2400" dirty="0"/>
            <a:t>: James reminds us here of the great power of prayer, and why one may live unnecessarily as a spiritual pauper, simply because they do not pray, or do not ask when they pray. The purpose of prayer is to align our will with His, and in partnership with Him, to ask Him to accomplish His will on this earth (</a:t>
          </a:r>
          <a:r>
            <a:rPr lang="en-AU" sz="2400" u="sng" dirty="0">
              <a:hlinkClick xmlns:r="http://schemas.openxmlformats.org/officeDocument/2006/relationships" r:id="rId1"/>
            </a:rPr>
            <a:t>Matthew 6:10</a:t>
          </a:r>
          <a:r>
            <a:rPr lang="en-AU" sz="2400" dirty="0"/>
            <a:t>).</a:t>
          </a:r>
          <a:endParaRPr lang="en-US" sz="2400" dirty="0"/>
        </a:p>
      </dgm:t>
    </dgm:pt>
    <dgm:pt modelId="{5418278E-E44D-49C0-B90E-80245C68DAAD}" type="parTrans" cxnId="{03EE5B2B-2003-4072-A544-5B1436AA1140}">
      <dgm:prSet/>
      <dgm:spPr/>
      <dgm:t>
        <a:bodyPr/>
        <a:lstStyle/>
        <a:p>
          <a:endParaRPr lang="en-US"/>
        </a:p>
      </dgm:t>
    </dgm:pt>
    <dgm:pt modelId="{775DA5F2-CF0D-43B3-B526-319C6D12E680}" type="sibTrans" cxnId="{03EE5B2B-2003-4072-A544-5B1436AA1140}">
      <dgm:prSet/>
      <dgm:spPr/>
      <dgm:t>
        <a:bodyPr/>
        <a:lstStyle/>
        <a:p>
          <a:endParaRPr lang="en-US"/>
        </a:p>
      </dgm:t>
    </dgm:pt>
    <dgm:pt modelId="{26D822DA-BE54-4AB8-A955-F8A59A86EEC6}" type="pres">
      <dgm:prSet presAssocID="{13578741-9F8E-4291-B6DB-7C4A1311F837}" presName="vert0" presStyleCnt="0">
        <dgm:presLayoutVars>
          <dgm:dir/>
          <dgm:animOne val="branch"/>
          <dgm:animLvl val="lvl"/>
        </dgm:presLayoutVars>
      </dgm:prSet>
      <dgm:spPr/>
    </dgm:pt>
    <dgm:pt modelId="{C5F5C428-F513-4DE4-91B6-222D1ADF0D5C}" type="pres">
      <dgm:prSet presAssocID="{2B7B1431-2E37-4748-BEB6-BEE9B99EDD8B}" presName="thickLine" presStyleLbl="alignNode1" presStyleIdx="0" presStyleCnt="1"/>
      <dgm:spPr/>
    </dgm:pt>
    <dgm:pt modelId="{DF161A6E-D3C6-4B35-B974-B1698C92BFDD}" type="pres">
      <dgm:prSet presAssocID="{2B7B1431-2E37-4748-BEB6-BEE9B99EDD8B}" presName="horz1" presStyleCnt="0"/>
      <dgm:spPr/>
    </dgm:pt>
    <dgm:pt modelId="{E53BF427-78DD-4667-B081-62FA0CC79ECA}" type="pres">
      <dgm:prSet presAssocID="{2B7B1431-2E37-4748-BEB6-BEE9B99EDD8B}" presName="tx1" presStyleLbl="revTx" presStyleIdx="0" presStyleCnt="1"/>
      <dgm:spPr/>
    </dgm:pt>
    <dgm:pt modelId="{057031B0-43F8-4DA6-A628-5EF61A760AAC}" type="pres">
      <dgm:prSet presAssocID="{2B7B1431-2E37-4748-BEB6-BEE9B99EDD8B}" presName="vert1" presStyleCnt="0"/>
      <dgm:spPr/>
    </dgm:pt>
  </dgm:ptLst>
  <dgm:cxnLst>
    <dgm:cxn modelId="{03EE5B2B-2003-4072-A544-5B1436AA1140}" srcId="{13578741-9F8E-4291-B6DB-7C4A1311F837}" destId="{2B7B1431-2E37-4748-BEB6-BEE9B99EDD8B}" srcOrd="0" destOrd="0" parTransId="{5418278E-E44D-49C0-B90E-80245C68DAAD}" sibTransId="{775DA5F2-CF0D-43B3-B526-319C6D12E680}"/>
    <dgm:cxn modelId="{E0E4D89B-5B41-4BDA-B5D8-6998CACCF625}" type="presOf" srcId="{13578741-9F8E-4291-B6DB-7C4A1311F837}" destId="{26D822DA-BE54-4AB8-A955-F8A59A86EEC6}" srcOrd="0" destOrd="0" presId="urn:microsoft.com/office/officeart/2008/layout/LinedList"/>
    <dgm:cxn modelId="{B35BB9DD-B285-4A01-8446-AE5083595D21}" type="presOf" srcId="{2B7B1431-2E37-4748-BEB6-BEE9B99EDD8B}" destId="{E53BF427-78DD-4667-B081-62FA0CC79ECA}" srcOrd="0" destOrd="0" presId="urn:microsoft.com/office/officeart/2008/layout/LinedList"/>
    <dgm:cxn modelId="{BCAB796E-3450-42FA-B6B6-989DFC1C7C63}" type="presParOf" srcId="{26D822DA-BE54-4AB8-A955-F8A59A86EEC6}" destId="{C5F5C428-F513-4DE4-91B6-222D1ADF0D5C}" srcOrd="0" destOrd="0" presId="urn:microsoft.com/office/officeart/2008/layout/LinedList"/>
    <dgm:cxn modelId="{1088D300-D348-47AF-86CF-5375CE0E84CD}" type="presParOf" srcId="{26D822DA-BE54-4AB8-A955-F8A59A86EEC6}" destId="{DF161A6E-D3C6-4B35-B974-B1698C92BFDD}" srcOrd="1" destOrd="0" presId="urn:microsoft.com/office/officeart/2008/layout/LinedList"/>
    <dgm:cxn modelId="{0736CC8F-B339-4486-ACC8-C6D59751ECEF}" type="presParOf" srcId="{DF161A6E-D3C6-4B35-B974-B1698C92BFDD}" destId="{E53BF427-78DD-4667-B081-62FA0CC79ECA}" srcOrd="0" destOrd="0" presId="urn:microsoft.com/office/officeart/2008/layout/LinedList"/>
    <dgm:cxn modelId="{37763506-3715-451F-9C69-9C0992380D1D}" type="presParOf" srcId="{DF161A6E-D3C6-4B35-B974-B1698C92BFDD}" destId="{057031B0-43F8-4DA6-A628-5EF61A760A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78741-9F8E-4291-B6DB-7C4A1311F837}"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2B7B1431-2E37-4748-BEB6-BEE9B99EDD8B}">
      <dgm:prSet custT="1"/>
      <dgm:spPr/>
      <dgm:t>
        <a:bodyPr/>
        <a:lstStyle/>
        <a:p>
          <a:pPr>
            <a:lnSpc>
              <a:spcPct val="100000"/>
            </a:lnSpc>
          </a:pPr>
          <a:r>
            <a:rPr lang="en-AU" sz="1800" b="1" dirty="0"/>
            <a:t>Yet you do not have because you do not ask</a:t>
          </a:r>
          <a:r>
            <a:rPr lang="en-AU" sz="1800" dirty="0"/>
            <a:t>: James reminds us here of the great power of prayer, and why one may live unnecessarily as a spiritual pauper, simply because they do not pray, or do not ask when they pray. The purpose of prayer is to align our will with His, and in partnership with Him, to ask Him to accomplish His will on this earth (</a:t>
          </a:r>
          <a:r>
            <a:rPr lang="en-AU" sz="1800" u="sng" dirty="0">
              <a:hlinkClick xmlns:r="http://schemas.openxmlformats.org/officeDocument/2006/relationships" r:id="rId1"/>
            </a:rPr>
            <a:t>Matthew 6:10</a:t>
          </a:r>
          <a:r>
            <a:rPr lang="en-AU" sz="1800" dirty="0"/>
            <a:t>).</a:t>
          </a:r>
          <a:endParaRPr lang="en-US" sz="1800" dirty="0"/>
        </a:p>
      </dgm:t>
    </dgm:pt>
    <dgm:pt modelId="{5418278E-E44D-49C0-B90E-80245C68DAAD}" type="parTrans" cxnId="{03EE5B2B-2003-4072-A544-5B1436AA1140}">
      <dgm:prSet/>
      <dgm:spPr/>
      <dgm:t>
        <a:bodyPr/>
        <a:lstStyle/>
        <a:p>
          <a:endParaRPr lang="en-US"/>
        </a:p>
      </dgm:t>
    </dgm:pt>
    <dgm:pt modelId="{775DA5F2-CF0D-43B3-B526-319C6D12E680}" type="sibTrans" cxnId="{03EE5B2B-2003-4072-A544-5B1436AA1140}">
      <dgm:prSet/>
      <dgm:spPr/>
      <dgm:t>
        <a:bodyPr/>
        <a:lstStyle/>
        <a:p>
          <a:endParaRPr lang="en-US"/>
        </a:p>
      </dgm:t>
    </dgm:pt>
    <dgm:pt modelId="{FC4EC1D1-95F9-42A4-9E36-E06766446DA7}">
      <dgm:prSet custT="1"/>
      <dgm:spPr/>
      <dgm:t>
        <a:bodyPr/>
        <a:lstStyle/>
        <a:p>
          <a:pPr>
            <a:lnSpc>
              <a:spcPct val="200000"/>
            </a:lnSpc>
          </a:pPr>
          <a:r>
            <a:rPr lang="en-AU" sz="2400" dirty="0"/>
            <a:t>Again James looked back to the </a:t>
          </a:r>
          <a:r>
            <a:rPr lang="en-AU" sz="2400" b="1" i="1" dirty="0"/>
            <a:t>Sermon on the Mount </a:t>
          </a:r>
          <a:r>
            <a:rPr lang="en-AU" sz="2400" dirty="0"/>
            <a:t>when Jesus also used </a:t>
          </a:r>
          <a:r>
            <a:rPr lang="en-AU" sz="2400" b="1" dirty="0"/>
            <a:t>murder</a:t>
          </a:r>
          <a:r>
            <a:rPr lang="en-AU" sz="2400" dirty="0"/>
            <a:t> to express more than actual killing, but also as an inward condition of the heart, shown outwardly by anger (</a:t>
          </a:r>
          <a:r>
            <a:rPr lang="en-AU" sz="2400" u="sng" dirty="0">
              <a:hlinkClick xmlns:r="http://schemas.openxmlformats.org/officeDocument/2006/relationships" r:id="rId2"/>
            </a:rPr>
            <a:t>Matthew 5:21-22</a:t>
          </a:r>
          <a:r>
            <a:rPr lang="en-AU" sz="2400" dirty="0"/>
            <a:t>).</a:t>
          </a:r>
          <a:endParaRPr lang="en-US" sz="2400" dirty="0"/>
        </a:p>
      </dgm:t>
    </dgm:pt>
    <dgm:pt modelId="{DEFC6CBC-6FC5-41BC-A5F6-583FE46D99FE}" type="parTrans" cxnId="{21FF3673-6C09-4FEC-872C-4F2319715D08}">
      <dgm:prSet/>
      <dgm:spPr/>
      <dgm:t>
        <a:bodyPr/>
        <a:lstStyle/>
        <a:p>
          <a:endParaRPr lang="en-US"/>
        </a:p>
      </dgm:t>
    </dgm:pt>
    <dgm:pt modelId="{5757B01D-44F8-4405-95BB-30C2669DC939}" type="sibTrans" cxnId="{21FF3673-6C09-4FEC-872C-4F2319715D08}">
      <dgm:prSet/>
      <dgm:spPr/>
      <dgm:t>
        <a:bodyPr/>
        <a:lstStyle/>
        <a:p>
          <a:endParaRPr lang="en-US"/>
        </a:p>
      </dgm:t>
    </dgm:pt>
    <dgm:pt modelId="{26D822DA-BE54-4AB8-A955-F8A59A86EEC6}" type="pres">
      <dgm:prSet presAssocID="{13578741-9F8E-4291-B6DB-7C4A1311F837}" presName="vert0" presStyleCnt="0">
        <dgm:presLayoutVars>
          <dgm:dir/>
          <dgm:animOne val="branch"/>
          <dgm:animLvl val="lvl"/>
        </dgm:presLayoutVars>
      </dgm:prSet>
      <dgm:spPr/>
    </dgm:pt>
    <dgm:pt modelId="{C5F5C428-F513-4DE4-91B6-222D1ADF0D5C}" type="pres">
      <dgm:prSet presAssocID="{2B7B1431-2E37-4748-BEB6-BEE9B99EDD8B}" presName="thickLine" presStyleLbl="alignNode1" presStyleIdx="0" presStyleCnt="2"/>
      <dgm:spPr/>
    </dgm:pt>
    <dgm:pt modelId="{DF161A6E-D3C6-4B35-B974-B1698C92BFDD}" type="pres">
      <dgm:prSet presAssocID="{2B7B1431-2E37-4748-BEB6-BEE9B99EDD8B}" presName="horz1" presStyleCnt="0"/>
      <dgm:spPr/>
    </dgm:pt>
    <dgm:pt modelId="{E53BF427-78DD-4667-B081-62FA0CC79ECA}" type="pres">
      <dgm:prSet presAssocID="{2B7B1431-2E37-4748-BEB6-BEE9B99EDD8B}" presName="tx1" presStyleLbl="revTx" presStyleIdx="0" presStyleCnt="2" custScaleY="42387"/>
      <dgm:spPr/>
    </dgm:pt>
    <dgm:pt modelId="{057031B0-43F8-4DA6-A628-5EF61A760AAC}" type="pres">
      <dgm:prSet presAssocID="{2B7B1431-2E37-4748-BEB6-BEE9B99EDD8B}" presName="vert1" presStyleCnt="0"/>
      <dgm:spPr/>
    </dgm:pt>
    <dgm:pt modelId="{5CDB370C-8B78-4221-86D4-EA3CDBFF287F}" type="pres">
      <dgm:prSet presAssocID="{FC4EC1D1-95F9-42A4-9E36-E06766446DA7}" presName="thickLine" presStyleLbl="alignNode1" presStyleIdx="1" presStyleCnt="2"/>
      <dgm:spPr/>
    </dgm:pt>
    <dgm:pt modelId="{4C3BA091-EDE9-47ED-9EC1-B3E3FA698EB8}" type="pres">
      <dgm:prSet presAssocID="{FC4EC1D1-95F9-42A4-9E36-E06766446DA7}" presName="horz1" presStyleCnt="0"/>
      <dgm:spPr/>
    </dgm:pt>
    <dgm:pt modelId="{8FA3AD01-35AA-4A60-8229-61777FB7527B}" type="pres">
      <dgm:prSet presAssocID="{FC4EC1D1-95F9-42A4-9E36-E06766446DA7}" presName="tx1" presStyleLbl="revTx" presStyleIdx="1" presStyleCnt="2"/>
      <dgm:spPr/>
    </dgm:pt>
    <dgm:pt modelId="{4A6D6557-D3E3-43C7-A95E-5FDC0194C05B}" type="pres">
      <dgm:prSet presAssocID="{FC4EC1D1-95F9-42A4-9E36-E06766446DA7}" presName="vert1" presStyleCnt="0"/>
      <dgm:spPr/>
    </dgm:pt>
  </dgm:ptLst>
  <dgm:cxnLst>
    <dgm:cxn modelId="{03EE5B2B-2003-4072-A544-5B1436AA1140}" srcId="{13578741-9F8E-4291-B6DB-7C4A1311F837}" destId="{2B7B1431-2E37-4748-BEB6-BEE9B99EDD8B}" srcOrd="0" destOrd="0" parTransId="{5418278E-E44D-49C0-B90E-80245C68DAAD}" sibTransId="{775DA5F2-CF0D-43B3-B526-319C6D12E680}"/>
    <dgm:cxn modelId="{21FF3673-6C09-4FEC-872C-4F2319715D08}" srcId="{13578741-9F8E-4291-B6DB-7C4A1311F837}" destId="{FC4EC1D1-95F9-42A4-9E36-E06766446DA7}" srcOrd="1" destOrd="0" parTransId="{DEFC6CBC-6FC5-41BC-A5F6-583FE46D99FE}" sibTransId="{5757B01D-44F8-4405-95BB-30C2669DC939}"/>
    <dgm:cxn modelId="{E0E4D89B-5B41-4BDA-B5D8-6998CACCF625}" type="presOf" srcId="{13578741-9F8E-4291-B6DB-7C4A1311F837}" destId="{26D822DA-BE54-4AB8-A955-F8A59A86EEC6}" srcOrd="0" destOrd="0" presId="urn:microsoft.com/office/officeart/2008/layout/LinedList"/>
    <dgm:cxn modelId="{B35BB9DD-B285-4A01-8446-AE5083595D21}" type="presOf" srcId="{2B7B1431-2E37-4748-BEB6-BEE9B99EDD8B}" destId="{E53BF427-78DD-4667-B081-62FA0CC79ECA}" srcOrd="0" destOrd="0" presId="urn:microsoft.com/office/officeart/2008/layout/LinedList"/>
    <dgm:cxn modelId="{4F25F0EB-60AD-4DB0-A68E-5D4715115103}" type="presOf" srcId="{FC4EC1D1-95F9-42A4-9E36-E06766446DA7}" destId="{8FA3AD01-35AA-4A60-8229-61777FB7527B}" srcOrd="0" destOrd="0" presId="urn:microsoft.com/office/officeart/2008/layout/LinedList"/>
    <dgm:cxn modelId="{BCAB796E-3450-42FA-B6B6-989DFC1C7C63}" type="presParOf" srcId="{26D822DA-BE54-4AB8-A955-F8A59A86EEC6}" destId="{C5F5C428-F513-4DE4-91B6-222D1ADF0D5C}" srcOrd="0" destOrd="0" presId="urn:microsoft.com/office/officeart/2008/layout/LinedList"/>
    <dgm:cxn modelId="{1088D300-D348-47AF-86CF-5375CE0E84CD}" type="presParOf" srcId="{26D822DA-BE54-4AB8-A955-F8A59A86EEC6}" destId="{DF161A6E-D3C6-4B35-B974-B1698C92BFDD}" srcOrd="1" destOrd="0" presId="urn:microsoft.com/office/officeart/2008/layout/LinedList"/>
    <dgm:cxn modelId="{0736CC8F-B339-4486-ACC8-C6D59751ECEF}" type="presParOf" srcId="{DF161A6E-D3C6-4B35-B974-B1698C92BFDD}" destId="{E53BF427-78DD-4667-B081-62FA0CC79ECA}" srcOrd="0" destOrd="0" presId="urn:microsoft.com/office/officeart/2008/layout/LinedList"/>
    <dgm:cxn modelId="{37763506-3715-451F-9C69-9C0992380D1D}" type="presParOf" srcId="{DF161A6E-D3C6-4B35-B974-B1698C92BFDD}" destId="{057031B0-43F8-4DA6-A628-5EF61A760AAC}" srcOrd="1" destOrd="0" presId="urn:microsoft.com/office/officeart/2008/layout/LinedList"/>
    <dgm:cxn modelId="{9D4682A7-6E8C-41D6-AB4D-95FE024007E7}" type="presParOf" srcId="{26D822DA-BE54-4AB8-A955-F8A59A86EEC6}" destId="{5CDB370C-8B78-4221-86D4-EA3CDBFF287F}" srcOrd="2" destOrd="0" presId="urn:microsoft.com/office/officeart/2008/layout/LinedList"/>
    <dgm:cxn modelId="{73B4515D-A051-4DD5-A5DB-611F32974312}" type="presParOf" srcId="{26D822DA-BE54-4AB8-A955-F8A59A86EEC6}" destId="{4C3BA091-EDE9-47ED-9EC1-B3E3FA698EB8}" srcOrd="3" destOrd="0" presId="urn:microsoft.com/office/officeart/2008/layout/LinedList"/>
    <dgm:cxn modelId="{B45E603A-073C-424E-93AA-2E1D5E71E057}" type="presParOf" srcId="{4C3BA091-EDE9-47ED-9EC1-B3E3FA698EB8}" destId="{8FA3AD01-35AA-4A60-8229-61777FB7527B}" srcOrd="0" destOrd="0" presId="urn:microsoft.com/office/officeart/2008/layout/LinedList"/>
    <dgm:cxn modelId="{371C8748-5277-4F5D-91F1-37DCEE3E5896}" type="presParOf" srcId="{4C3BA091-EDE9-47ED-9EC1-B3E3FA698EB8}" destId="{4A6D6557-D3E3-43C7-A95E-5FDC0194C05B}" srcOrd="1" destOrd="0" presId="urn:microsoft.com/office/officeart/2008/layout/LinedList"/>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9DC88-CB86-4CBA-B631-D7A15A125CC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331A4F8-CBC6-4F9E-85D2-5A296C2BE3C4}">
      <dgm:prSet/>
      <dgm:spPr>
        <a:solidFill>
          <a:schemeClr val="accent6">
            <a:lumMod val="75000"/>
          </a:schemeClr>
        </a:solidFill>
      </dgm:spPr>
      <dgm:t>
        <a:bodyPr/>
        <a:lstStyle/>
        <a:p>
          <a:r>
            <a:rPr lang="en-US" b="1" dirty="0"/>
            <a:t>Yet you do not have</a:t>
          </a:r>
          <a:r>
            <a:rPr lang="en-US" dirty="0"/>
            <a:t>: This points to the </a:t>
          </a:r>
          <a:r>
            <a:rPr lang="en-US" i="1" dirty="0"/>
            <a:t>futility</a:t>
          </a:r>
          <a:r>
            <a:rPr lang="en-US" dirty="0"/>
            <a:t> of this life lived for the </a:t>
          </a:r>
          <a:r>
            <a:rPr lang="en-US" b="1" dirty="0"/>
            <a:t>desires for pleasure</a:t>
          </a:r>
          <a:r>
            <a:rPr lang="en-US" dirty="0"/>
            <a:t>. Not only is it a life of conflict, but it is also a fundamentally </a:t>
          </a:r>
          <a:r>
            <a:rPr lang="en-US" i="1" dirty="0"/>
            <a:t>unsatisfied</a:t>
          </a:r>
          <a:r>
            <a:rPr lang="en-US" dirty="0"/>
            <a:t> life.</a:t>
          </a:r>
          <a:r>
            <a:rPr lang="en-US" b="1" dirty="0"/>
            <a:t> </a:t>
          </a:r>
          <a:endParaRPr lang="en-US" dirty="0"/>
        </a:p>
      </dgm:t>
    </dgm:pt>
    <dgm:pt modelId="{D6A10955-DD36-4290-9495-58CCBC387620}" type="parTrans" cxnId="{5C0EB06E-6A46-4B60-BEAE-31D9ED42AF7A}">
      <dgm:prSet/>
      <dgm:spPr/>
      <dgm:t>
        <a:bodyPr/>
        <a:lstStyle/>
        <a:p>
          <a:endParaRPr lang="en-US"/>
        </a:p>
      </dgm:t>
    </dgm:pt>
    <dgm:pt modelId="{4E7FAC94-F981-4DE9-9454-DA22724D2234}" type="sibTrans" cxnId="{5C0EB06E-6A46-4B60-BEAE-31D9ED42AF7A}">
      <dgm:prSet/>
      <dgm:spPr/>
      <dgm:t>
        <a:bodyPr/>
        <a:lstStyle/>
        <a:p>
          <a:endParaRPr lang="en-US"/>
        </a:p>
      </dgm:t>
    </dgm:pt>
    <dgm:pt modelId="{F9888235-34FA-4C43-BE69-7B0CD774C878}" type="pres">
      <dgm:prSet presAssocID="{0D39DC88-CB86-4CBA-B631-D7A15A125CCF}" presName="Name0" presStyleCnt="0">
        <dgm:presLayoutVars>
          <dgm:dir/>
          <dgm:animLvl val="lvl"/>
          <dgm:resizeHandles val="exact"/>
        </dgm:presLayoutVars>
      </dgm:prSet>
      <dgm:spPr/>
    </dgm:pt>
    <dgm:pt modelId="{9CE0A4DD-4D94-4B8F-8993-37F8E8F7A004}" type="pres">
      <dgm:prSet presAssocID="{7331A4F8-CBC6-4F9E-85D2-5A296C2BE3C4}" presName="boxAndChildren" presStyleCnt="0"/>
      <dgm:spPr/>
    </dgm:pt>
    <dgm:pt modelId="{BFB0F9CC-00E4-47B4-A484-8C62FE392B9E}" type="pres">
      <dgm:prSet presAssocID="{7331A4F8-CBC6-4F9E-85D2-5A296C2BE3C4}" presName="parentTextBox" presStyleLbl="node1" presStyleIdx="0" presStyleCnt="1"/>
      <dgm:spPr/>
    </dgm:pt>
  </dgm:ptLst>
  <dgm:cxnLst>
    <dgm:cxn modelId="{5C0EB06E-6A46-4B60-BEAE-31D9ED42AF7A}" srcId="{0D39DC88-CB86-4CBA-B631-D7A15A125CCF}" destId="{7331A4F8-CBC6-4F9E-85D2-5A296C2BE3C4}" srcOrd="0" destOrd="0" parTransId="{D6A10955-DD36-4290-9495-58CCBC387620}" sibTransId="{4E7FAC94-F981-4DE9-9454-DA22724D2234}"/>
    <dgm:cxn modelId="{7BA52C59-C57A-4A7D-A675-E8ECB895C62B}" type="presOf" srcId="{7331A4F8-CBC6-4F9E-85D2-5A296C2BE3C4}" destId="{BFB0F9CC-00E4-47B4-A484-8C62FE392B9E}" srcOrd="0" destOrd="0" presId="urn:microsoft.com/office/officeart/2005/8/layout/process4"/>
    <dgm:cxn modelId="{D55CA1FA-7D66-437C-B395-409873C625C1}" type="presOf" srcId="{0D39DC88-CB86-4CBA-B631-D7A15A125CCF}" destId="{F9888235-34FA-4C43-BE69-7B0CD774C878}" srcOrd="0" destOrd="0" presId="urn:microsoft.com/office/officeart/2005/8/layout/process4"/>
    <dgm:cxn modelId="{3F33B08E-F7DA-4486-9FE5-8DCCE83B7007}" type="presParOf" srcId="{F9888235-34FA-4C43-BE69-7B0CD774C878}" destId="{9CE0A4DD-4D94-4B8F-8993-37F8E8F7A004}" srcOrd="0" destOrd="0" presId="urn:microsoft.com/office/officeart/2005/8/layout/process4"/>
    <dgm:cxn modelId="{9234FB0D-8052-4784-92DA-ECF7F973936A}" type="presParOf" srcId="{9CE0A4DD-4D94-4B8F-8993-37F8E8F7A004}" destId="{BFB0F9CC-00E4-47B4-A484-8C62FE392B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39DC88-CB86-4CBA-B631-D7A15A125CC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331A4F8-CBC6-4F9E-85D2-5A296C2BE3C4}">
      <dgm:prSet/>
      <dgm:spPr/>
      <dgm:t>
        <a:bodyPr/>
        <a:lstStyle/>
        <a:p>
          <a:r>
            <a:rPr lang="en-US" b="1" dirty="0"/>
            <a:t>Yet you do not have</a:t>
          </a:r>
          <a:r>
            <a:rPr lang="en-US" dirty="0"/>
            <a:t>: This points to the </a:t>
          </a:r>
          <a:r>
            <a:rPr lang="en-US" i="1" dirty="0"/>
            <a:t>futility</a:t>
          </a:r>
          <a:r>
            <a:rPr lang="en-US" dirty="0"/>
            <a:t> of this life lived for the </a:t>
          </a:r>
          <a:r>
            <a:rPr lang="en-US" b="1" dirty="0"/>
            <a:t>desires for pleasure</a:t>
          </a:r>
          <a:r>
            <a:rPr lang="en-US" dirty="0"/>
            <a:t>. Not only is it a life of conflict, but it is also a fundamentally </a:t>
          </a:r>
          <a:r>
            <a:rPr lang="en-US" i="1" dirty="0"/>
            <a:t>unsatisfied</a:t>
          </a:r>
          <a:r>
            <a:rPr lang="en-US" dirty="0"/>
            <a:t> life.</a:t>
          </a:r>
          <a:r>
            <a:rPr lang="en-US" b="1" dirty="0"/>
            <a:t> </a:t>
          </a:r>
          <a:endParaRPr lang="en-US" dirty="0"/>
        </a:p>
      </dgm:t>
    </dgm:pt>
    <dgm:pt modelId="{D6A10955-DD36-4290-9495-58CCBC387620}" type="parTrans" cxnId="{5C0EB06E-6A46-4B60-BEAE-31D9ED42AF7A}">
      <dgm:prSet/>
      <dgm:spPr/>
      <dgm:t>
        <a:bodyPr/>
        <a:lstStyle/>
        <a:p>
          <a:endParaRPr lang="en-US"/>
        </a:p>
      </dgm:t>
    </dgm:pt>
    <dgm:pt modelId="{4E7FAC94-F981-4DE9-9454-DA22724D2234}" type="sibTrans" cxnId="{5C0EB06E-6A46-4B60-BEAE-31D9ED42AF7A}">
      <dgm:prSet/>
      <dgm:spPr/>
      <dgm:t>
        <a:bodyPr/>
        <a:lstStyle/>
        <a:p>
          <a:endParaRPr lang="en-US"/>
        </a:p>
      </dgm:t>
    </dgm:pt>
    <dgm:pt modelId="{D913F5E3-1C09-42AF-AF14-5871BDB15A8A}">
      <dgm:prSet/>
      <dgm:spPr/>
      <dgm:t>
        <a:bodyPr/>
        <a:lstStyle/>
        <a:p>
          <a:r>
            <a:rPr lang="en-US" b="1" dirty="0"/>
            <a:t>You ask amiss, that you may spend it on your pleasures</a:t>
          </a:r>
          <a:r>
            <a:rPr lang="en-US" dirty="0"/>
            <a:t>: After dealing with the problem of </a:t>
          </a:r>
          <a:r>
            <a:rPr lang="en-US" i="1" dirty="0"/>
            <a:t>no prayer</a:t>
          </a:r>
          <a:r>
            <a:rPr lang="en-US" dirty="0"/>
            <a:t>, now James addressed the problem of </a:t>
          </a:r>
          <a:r>
            <a:rPr lang="en-US" i="1" dirty="0"/>
            <a:t>selfish prayer</a:t>
          </a:r>
          <a:r>
            <a:rPr lang="en-US" dirty="0"/>
            <a:t>. </a:t>
          </a:r>
        </a:p>
      </dgm:t>
    </dgm:pt>
    <dgm:pt modelId="{D1780793-9BA1-4300-8569-9AC738E5E5A6}" type="parTrans" cxnId="{FF29A247-4D8D-4FDE-9A51-5FF91710D174}">
      <dgm:prSet/>
      <dgm:spPr/>
      <dgm:t>
        <a:bodyPr/>
        <a:lstStyle/>
        <a:p>
          <a:endParaRPr lang="en-US"/>
        </a:p>
      </dgm:t>
    </dgm:pt>
    <dgm:pt modelId="{245868D1-7252-42A6-A8F0-DDFFD959D04E}" type="sibTrans" cxnId="{FF29A247-4D8D-4FDE-9A51-5FF91710D174}">
      <dgm:prSet/>
      <dgm:spPr/>
      <dgm:t>
        <a:bodyPr/>
        <a:lstStyle/>
        <a:p>
          <a:endParaRPr lang="en-US"/>
        </a:p>
      </dgm:t>
    </dgm:pt>
    <dgm:pt modelId="{F9888235-34FA-4C43-BE69-7B0CD774C878}" type="pres">
      <dgm:prSet presAssocID="{0D39DC88-CB86-4CBA-B631-D7A15A125CCF}" presName="Name0" presStyleCnt="0">
        <dgm:presLayoutVars>
          <dgm:dir/>
          <dgm:animLvl val="lvl"/>
          <dgm:resizeHandles val="exact"/>
        </dgm:presLayoutVars>
      </dgm:prSet>
      <dgm:spPr/>
    </dgm:pt>
    <dgm:pt modelId="{78F7847A-5466-4E4A-BEFF-3F26E6071074}" type="pres">
      <dgm:prSet presAssocID="{D913F5E3-1C09-42AF-AF14-5871BDB15A8A}" presName="boxAndChildren" presStyleCnt="0"/>
      <dgm:spPr/>
    </dgm:pt>
    <dgm:pt modelId="{291A5891-A779-46F9-B31A-C0772DE2A80A}" type="pres">
      <dgm:prSet presAssocID="{D913F5E3-1C09-42AF-AF14-5871BDB15A8A}" presName="parentTextBox" presStyleLbl="node1" presStyleIdx="0" presStyleCnt="2"/>
      <dgm:spPr/>
    </dgm:pt>
    <dgm:pt modelId="{2628DDF2-938E-4F99-8475-1F7DC4FFF160}" type="pres">
      <dgm:prSet presAssocID="{4E7FAC94-F981-4DE9-9454-DA22724D2234}" presName="sp" presStyleCnt="0"/>
      <dgm:spPr/>
    </dgm:pt>
    <dgm:pt modelId="{700781DF-4345-4448-9099-3998F61C5063}" type="pres">
      <dgm:prSet presAssocID="{7331A4F8-CBC6-4F9E-85D2-5A296C2BE3C4}" presName="arrowAndChildren" presStyleCnt="0"/>
      <dgm:spPr/>
    </dgm:pt>
    <dgm:pt modelId="{990C4B4E-08D3-47DF-A398-2265545E4DE5}" type="pres">
      <dgm:prSet presAssocID="{7331A4F8-CBC6-4F9E-85D2-5A296C2BE3C4}" presName="parentTextArrow" presStyleLbl="node1" presStyleIdx="1" presStyleCnt="2"/>
      <dgm:spPr/>
    </dgm:pt>
  </dgm:ptLst>
  <dgm:cxnLst>
    <dgm:cxn modelId="{DA88D75D-4367-4357-B67B-CC657CC89494}" type="presOf" srcId="{7331A4F8-CBC6-4F9E-85D2-5A296C2BE3C4}" destId="{990C4B4E-08D3-47DF-A398-2265545E4DE5}" srcOrd="0" destOrd="0" presId="urn:microsoft.com/office/officeart/2005/8/layout/process4"/>
    <dgm:cxn modelId="{FF29A247-4D8D-4FDE-9A51-5FF91710D174}" srcId="{0D39DC88-CB86-4CBA-B631-D7A15A125CCF}" destId="{D913F5E3-1C09-42AF-AF14-5871BDB15A8A}" srcOrd="1" destOrd="0" parTransId="{D1780793-9BA1-4300-8569-9AC738E5E5A6}" sibTransId="{245868D1-7252-42A6-A8F0-DDFFD959D04E}"/>
    <dgm:cxn modelId="{5C0EB06E-6A46-4B60-BEAE-31D9ED42AF7A}" srcId="{0D39DC88-CB86-4CBA-B631-D7A15A125CCF}" destId="{7331A4F8-CBC6-4F9E-85D2-5A296C2BE3C4}" srcOrd="0" destOrd="0" parTransId="{D6A10955-DD36-4290-9495-58CCBC387620}" sibTransId="{4E7FAC94-F981-4DE9-9454-DA22724D2234}"/>
    <dgm:cxn modelId="{6524BD93-063B-40E0-8FA0-43FCCD9CA59A}" type="presOf" srcId="{D913F5E3-1C09-42AF-AF14-5871BDB15A8A}" destId="{291A5891-A779-46F9-B31A-C0772DE2A80A}" srcOrd="0" destOrd="0" presId="urn:microsoft.com/office/officeart/2005/8/layout/process4"/>
    <dgm:cxn modelId="{D55CA1FA-7D66-437C-B395-409873C625C1}" type="presOf" srcId="{0D39DC88-CB86-4CBA-B631-D7A15A125CCF}" destId="{F9888235-34FA-4C43-BE69-7B0CD774C878}" srcOrd="0" destOrd="0" presId="urn:microsoft.com/office/officeart/2005/8/layout/process4"/>
    <dgm:cxn modelId="{70D53C89-4A90-4854-874B-773FE56C0723}" type="presParOf" srcId="{F9888235-34FA-4C43-BE69-7B0CD774C878}" destId="{78F7847A-5466-4E4A-BEFF-3F26E6071074}" srcOrd="0" destOrd="0" presId="urn:microsoft.com/office/officeart/2005/8/layout/process4"/>
    <dgm:cxn modelId="{F7D83851-00ED-4DB3-A88F-15620D08171F}" type="presParOf" srcId="{78F7847A-5466-4E4A-BEFF-3F26E6071074}" destId="{291A5891-A779-46F9-B31A-C0772DE2A80A}" srcOrd="0" destOrd="0" presId="urn:microsoft.com/office/officeart/2005/8/layout/process4"/>
    <dgm:cxn modelId="{1C157488-B7E8-46C4-8CA6-340E5CD56DD3}" type="presParOf" srcId="{F9888235-34FA-4C43-BE69-7B0CD774C878}" destId="{2628DDF2-938E-4F99-8475-1F7DC4FFF160}" srcOrd="1" destOrd="0" presId="urn:microsoft.com/office/officeart/2005/8/layout/process4"/>
    <dgm:cxn modelId="{2D370C40-F573-479D-A5B9-D262D66B1296}" type="presParOf" srcId="{F9888235-34FA-4C43-BE69-7B0CD774C878}" destId="{700781DF-4345-4448-9099-3998F61C5063}" srcOrd="2" destOrd="0" presId="urn:microsoft.com/office/officeart/2005/8/layout/process4"/>
    <dgm:cxn modelId="{FE88CF1E-2B11-4B5C-A210-DA0D7E55A282}" type="presParOf" srcId="{700781DF-4345-4448-9099-3998F61C5063}" destId="{990C4B4E-08D3-47DF-A398-2265545E4DE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5682E2-9658-42BB-A8DD-60CE509435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58121BC-32BD-4134-B161-0D438C1F1FD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AU" sz="2400" b="1" dirty="0"/>
            <a:t>Adulteresses</a:t>
          </a:r>
          <a:r>
            <a:rPr lang="en-AU" sz="2400" dirty="0"/>
            <a:t>: This is a rebuke presented in Old Testament vocabulary. God spoke this way in the Old Testament when His people were attracted to some form of idolatry (</a:t>
          </a:r>
          <a:r>
            <a:rPr lang="en-AU" sz="2400" u="sng" dirty="0">
              <a:hlinkClick xmlns:r="http://schemas.openxmlformats.org/officeDocument/2006/relationships" r:id="rId1"/>
            </a:rPr>
            <a:t>Jeremiah 3:8-9</a:t>
          </a:r>
          <a:r>
            <a:rPr lang="en-AU" sz="2400" dirty="0"/>
            <a:t>, </a:t>
          </a:r>
          <a:r>
            <a:rPr lang="en-AU" sz="2400" u="sng" dirty="0">
              <a:hlinkClick xmlns:r="http://schemas.openxmlformats.org/officeDocument/2006/relationships" r:id="rId2"/>
            </a:rPr>
            <a:t>Ezekiel 6:9</a:t>
          </a:r>
          <a:r>
            <a:rPr lang="en-AU" sz="2400" dirty="0"/>
            <a:t>, </a:t>
          </a:r>
          <a:r>
            <a:rPr lang="en-AU" sz="2400" u="sng" dirty="0">
              <a:hlinkClick xmlns:r="http://schemas.openxmlformats.org/officeDocument/2006/relationships" r:id="rId3"/>
            </a:rPr>
            <a:t>Ezekiel 16:32</a:t>
          </a:r>
          <a:r>
            <a:rPr lang="en-AU" sz="2400" dirty="0"/>
            <a:t>, </a:t>
          </a:r>
          <a:r>
            <a:rPr lang="en-AU" sz="2400" u="sng" dirty="0">
              <a:hlinkClick xmlns:r="http://schemas.openxmlformats.org/officeDocument/2006/relationships" r:id="rId4"/>
            </a:rPr>
            <a:t>Ezekiel 23:37</a:t>
          </a:r>
          <a:r>
            <a:rPr lang="en-AU" sz="2400" dirty="0"/>
            <a:t>, and </a:t>
          </a:r>
          <a:r>
            <a:rPr lang="en-AU" sz="2400" u="sng" dirty="0">
              <a:hlinkClick xmlns:r="http://schemas.openxmlformats.org/officeDocument/2006/relationships" r:id="rId5"/>
            </a:rPr>
            <a:t>Hosea 3:1</a:t>
          </a:r>
          <a:r>
            <a:rPr lang="en-AU" sz="2400" dirty="0"/>
            <a:t>). </a:t>
          </a:r>
          <a:endParaRPr lang="en-US" sz="2400" dirty="0"/>
        </a:p>
      </dgm:t>
    </dgm:pt>
    <dgm:pt modelId="{A88E42A6-A2C0-4BC0-91DB-AE3F7396D140}" type="parTrans" cxnId="{EC3065D3-6675-4CFA-8771-24FE7BEAC1EC}">
      <dgm:prSet/>
      <dgm:spPr/>
      <dgm:t>
        <a:bodyPr/>
        <a:lstStyle/>
        <a:p>
          <a:endParaRPr lang="en-US"/>
        </a:p>
      </dgm:t>
    </dgm:pt>
    <dgm:pt modelId="{FBDF213E-238B-47D0-852B-464713E2732B}" type="sibTrans" cxnId="{EC3065D3-6675-4CFA-8771-24FE7BEAC1EC}">
      <dgm:prSet/>
      <dgm:spPr/>
      <dgm:t>
        <a:bodyPr/>
        <a:lstStyle/>
        <a:p>
          <a:pPr>
            <a:lnSpc>
              <a:spcPct val="100000"/>
            </a:lnSpc>
          </a:pPr>
          <a:endParaRPr lang="en-US"/>
        </a:p>
      </dgm:t>
    </dgm:pt>
    <dgm:pt modelId="{D8AFAE99-FCFD-4307-B143-2C93D46F5F3A}" type="pres">
      <dgm:prSet presAssocID="{065682E2-9658-42BB-A8DD-60CE509435C0}" presName="vert0" presStyleCnt="0">
        <dgm:presLayoutVars>
          <dgm:dir/>
          <dgm:animOne val="branch"/>
          <dgm:animLvl val="lvl"/>
        </dgm:presLayoutVars>
      </dgm:prSet>
      <dgm:spPr/>
    </dgm:pt>
    <dgm:pt modelId="{1FC6E0D0-A115-43CE-8046-C68DEF32B8FB}" type="pres">
      <dgm:prSet presAssocID="{858121BC-32BD-4134-B161-0D438C1F1FD8}" presName="thickLine" presStyleLbl="alignNode1" presStyleIdx="0" presStyleCnt="1"/>
      <dgm:spPr/>
    </dgm:pt>
    <dgm:pt modelId="{F0A84CD0-0ACD-4135-A6E4-D605D6521FDA}" type="pres">
      <dgm:prSet presAssocID="{858121BC-32BD-4134-B161-0D438C1F1FD8}" presName="horz1" presStyleCnt="0"/>
      <dgm:spPr/>
    </dgm:pt>
    <dgm:pt modelId="{B9191B53-AFF8-47D0-84A0-C78B7B8C8E92}" type="pres">
      <dgm:prSet presAssocID="{858121BC-32BD-4134-B161-0D438C1F1FD8}" presName="tx1" presStyleLbl="revTx" presStyleIdx="0" presStyleCnt="1"/>
      <dgm:spPr/>
    </dgm:pt>
    <dgm:pt modelId="{F0997180-7D21-46EA-8B43-D1A7C9FD9505}" type="pres">
      <dgm:prSet presAssocID="{858121BC-32BD-4134-B161-0D438C1F1FD8}" presName="vert1" presStyleCnt="0"/>
      <dgm:spPr/>
    </dgm:pt>
  </dgm:ptLst>
  <dgm:cxnLst>
    <dgm:cxn modelId="{C0159C53-049A-4996-969F-F4CF19DBB278}" type="presOf" srcId="{065682E2-9658-42BB-A8DD-60CE509435C0}" destId="{D8AFAE99-FCFD-4307-B143-2C93D46F5F3A}" srcOrd="0" destOrd="0" presId="urn:microsoft.com/office/officeart/2008/layout/LinedList"/>
    <dgm:cxn modelId="{CDDBB17E-8822-48BE-98BA-0AE02BBC5940}" type="presOf" srcId="{858121BC-32BD-4134-B161-0D438C1F1FD8}" destId="{B9191B53-AFF8-47D0-84A0-C78B7B8C8E92}" srcOrd="0" destOrd="0" presId="urn:microsoft.com/office/officeart/2008/layout/LinedList"/>
    <dgm:cxn modelId="{EC3065D3-6675-4CFA-8771-24FE7BEAC1EC}" srcId="{065682E2-9658-42BB-A8DD-60CE509435C0}" destId="{858121BC-32BD-4134-B161-0D438C1F1FD8}" srcOrd="0" destOrd="0" parTransId="{A88E42A6-A2C0-4BC0-91DB-AE3F7396D140}" sibTransId="{FBDF213E-238B-47D0-852B-464713E2732B}"/>
    <dgm:cxn modelId="{4EE55964-27C5-40C6-BFDB-B6CAD04CBA97}" type="presParOf" srcId="{D8AFAE99-FCFD-4307-B143-2C93D46F5F3A}" destId="{1FC6E0D0-A115-43CE-8046-C68DEF32B8FB}" srcOrd="0" destOrd="0" presId="urn:microsoft.com/office/officeart/2008/layout/LinedList"/>
    <dgm:cxn modelId="{C4AD02ED-B582-41E8-9F27-44CF9D0F5EAE}" type="presParOf" srcId="{D8AFAE99-FCFD-4307-B143-2C93D46F5F3A}" destId="{F0A84CD0-0ACD-4135-A6E4-D605D6521FDA}" srcOrd="1" destOrd="0" presId="urn:microsoft.com/office/officeart/2008/layout/LinedList"/>
    <dgm:cxn modelId="{6AA06735-5D90-48E2-AB7C-1EC6BCD4B485}" type="presParOf" srcId="{F0A84CD0-0ACD-4135-A6E4-D605D6521FDA}" destId="{B9191B53-AFF8-47D0-84A0-C78B7B8C8E92}" srcOrd="0" destOrd="0" presId="urn:microsoft.com/office/officeart/2008/layout/LinedList"/>
    <dgm:cxn modelId="{BC06E65B-DC7E-4ACA-B84C-88E5E0D66298}" type="presParOf" srcId="{F0A84CD0-0ACD-4135-A6E4-D605D6521FDA}" destId="{F0997180-7D21-46EA-8B43-D1A7C9FD95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5682E2-9658-42BB-A8DD-60CE509435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58121BC-32BD-4134-B161-0D438C1F1FD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AU" sz="2200" b="1" dirty="0">
              <a:effectLst>
                <a:outerShdw blurRad="38100" dist="38100" dir="2700000" algn="tl">
                  <a:srgbClr val="000000">
                    <a:alpha val="43137"/>
                  </a:srgbClr>
                </a:outerShdw>
              </a:effectLst>
            </a:rPr>
            <a:t>Adulteresses</a:t>
          </a:r>
          <a:r>
            <a:rPr lang="en-AU" sz="2200" dirty="0"/>
            <a:t>: This is a rebuke presented in Old Testament vocabulary. God spoke this way in the Old Testament when His people were attracted to some form of idolatry (</a:t>
          </a:r>
          <a:r>
            <a:rPr lang="en-AU" sz="2200" u="sng" dirty="0">
              <a:hlinkClick xmlns:r="http://schemas.openxmlformats.org/officeDocument/2006/relationships" r:id="rId1"/>
            </a:rPr>
            <a:t>Jeremiah 3:8-9</a:t>
          </a:r>
          <a:r>
            <a:rPr lang="en-AU" sz="2200" dirty="0"/>
            <a:t>, </a:t>
          </a:r>
          <a:r>
            <a:rPr lang="en-AU" sz="2200" u="sng" dirty="0">
              <a:hlinkClick xmlns:r="http://schemas.openxmlformats.org/officeDocument/2006/relationships" r:id="rId2"/>
            </a:rPr>
            <a:t>Ezekiel 6:9</a:t>
          </a:r>
          <a:r>
            <a:rPr lang="en-AU" sz="2200" dirty="0"/>
            <a:t>, </a:t>
          </a:r>
          <a:r>
            <a:rPr lang="en-AU" sz="2200" u="sng" dirty="0">
              <a:hlinkClick xmlns:r="http://schemas.openxmlformats.org/officeDocument/2006/relationships" r:id="rId3"/>
            </a:rPr>
            <a:t>Ezekiel 16:32</a:t>
          </a:r>
          <a:r>
            <a:rPr lang="en-AU" sz="2200" dirty="0"/>
            <a:t>, </a:t>
          </a:r>
          <a:r>
            <a:rPr lang="en-AU" sz="2200" u="sng" dirty="0">
              <a:hlinkClick xmlns:r="http://schemas.openxmlformats.org/officeDocument/2006/relationships" r:id="rId4"/>
            </a:rPr>
            <a:t>Ezekiel 23:37</a:t>
          </a:r>
          <a:r>
            <a:rPr lang="en-AU" sz="2200" dirty="0"/>
            <a:t>, and </a:t>
          </a:r>
          <a:r>
            <a:rPr lang="en-AU" sz="2200" u="sng" dirty="0">
              <a:hlinkClick xmlns:r="http://schemas.openxmlformats.org/officeDocument/2006/relationships" r:id="rId5"/>
            </a:rPr>
            <a:t>Hosea 3:1</a:t>
          </a:r>
          <a:r>
            <a:rPr lang="en-AU" sz="2200" dirty="0"/>
            <a:t>). </a:t>
          </a:r>
          <a:endParaRPr lang="en-US" sz="2200" dirty="0"/>
        </a:p>
      </dgm:t>
    </dgm:pt>
    <dgm:pt modelId="{A88E42A6-A2C0-4BC0-91DB-AE3F7396D140}" type="parTrans" cxnId="{EC3065D3-6675-4CFA-8771-24FE7BEAC1EC}">
      <dgm:prSet/>
      <dgm:spPr/>
      <dgm:t>
        <a:bodyPr/>
        <a:lstStyle/>
        <a:p>
          <a:endParaRPr lang="en-US"/>
        </a:p>
      </dgm:t>
    </dgm:pt>
    <dgm:pt modelId="{FBDF213E-238B-47D0-852B-464713E2732B}" type="sibTrans" cxnId="{EC3065D3-6675-4CFA-8771-24FE7BEAC1EC}">
      <dgm:prSet/>
      <dgm:spPr/>
      <dgm:t>
        <a:bodyPr/>
        <a:lstStyle/>
        <a:p>
          <a:pPr>
            <a:lnSpc>
              <a:spcPct val="100000"/>
            </a:lnSpc>
          </a:pPr>
          <a:endParaRPr lang="en-US"/>
        </a:p>
      </dgm:t>
    </dgm:pt>
    <dgm:pt modelId="{B2FAFDFB-6639-4A5B-A40F-59482DFA1133}">
      <dgm:prSet custT="1"/>
      <dgm:spPr>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nSpc>
              <a:spcPct val="100000"/>
            </a:lnSpc>
          </a:pPr>
          <a:endParaRPr lang="en-AU" sz="2400" dirty="0"/>
        </a:p>
        <a:p>
          <a:pPr>
            <a:lnSpc>
              <a:spcPct val="100000"/>
            </a:lnSpc>
          </a:pPr>
          <a:r>
            <a:rPr lang="en-AU" sz="2400" dirty="0"/>
            <a:t>But James used the phrase </a:t>
          </a:r>
          <a:r>
            <a:rPr lang="en-AU" sz="2400" i="1" dirty="0"/>
            <a:t>you </a:t>
          </a:r>
          <a:r>
            <a:rPr lang="en-AU" sz="2400" b="1" i="1" dirty="0">
              <a:effectLst>
                <a:outerShdw blurRad="38100" dist="38100" dir="2700000" algn="tl">
                  <a:srgbClr val="000000">
                    <a:alpha val="43137"/>
                  </a:srgbClr>
                </a:outerShdw>
              </a:effectLst>
            </a:rPr>
            <a:t>adulteresses</a:t>
          </a:r>
          <a:r>
            <a:rPr lang="en-AU" sz="2400" b="1" dirty="0">
              <a:effectLst>
                <a:outerShdw blurRad="38100" dist="38100" dir="2700000" algn="tl">
                  <a:srgbClr val="000000">
                    <a:alpha val="43137"/>
                  </a:srgbClr>
                </a:outerShdw>
              </a:effectLst>
            </a:rPr>
            <a:t> </a:t>
          </a:r>
          <a:r>
            <a:rPr lang="en-AU" sz="2400" dirty="0"/>
            <a:t>to give a specific spiritual picture. According to this picture, God is the “husband” and we are His “wife” (as in Old Testament passages such as </a:t>
          </a:r>
          <a:r>
            <a:rPr lang="en-AU" sz="2400" u="sng" dirty="0">
              <a:hlinkClick xmlns:r="http://schemas.openxmlformats.org/officeDocument/2006/relationships" r:id="rId6"/>
            </a:rPr>
            <a:t>Isaiah 54:5</a:t>
          </a:r>
          <a:r>
            <a:rPr lang="en-AU" sz="2400" dirty="0"/>
            <a:t>, </a:t>
          </a:r>
          <a:r>
            <a:rPr lang="en-AU" sz="2400" u="sng" dirty="0">
              <a:hlinkClick xmlns:r="http://schemas.openxmlformats.org/officeDocument/2006/relationships" r:id="rId7"/>
            </a:rPr>
            <a:t>Jeremiah 3:20</a:t>
          </a:r>
          <a:r>
            <a:rPr lang="en-AU" sz="2400" dirty="0"/>
            <a:t>, and </a:t>
          </a:r>
          <a:r>
            <a:rPr lang="en-AU" sz="2400" u="sng" dirty="0">
              <a:hlinkClick xmlns:r="http://schemas.openxmlformats.org/officeDocument/2006/relationships" r:id="rId8"/>
            </a:rPr>
            <a:t>Exodus 34:15-16</a:t>
          </a:r>
          <a:r>
            <a:rPr lang="en-AU" sz="2400" dirty="0"/>
            <a:t>).</a:t>
          </a:r>
          <a:endParaRPr lang="en-US" sz="2400" dirty="0"/>
        </a:p>
      </dgm:t>
    </dgm:pt>
    <dgm:pt modelId="{B910A7DF-835C-4585-9BB3-52D079A7FC71}" type="parTrans" cxnId="{4780D599-D0B1-4E84-AFC2-0726A0BC7935}">
      <dgm:prSet/>
      <dgm:spPr/>
      <dgm:t>
        <a:bodyPr/>
        <a:lstStyle/>
        <a:p>
          <a:endParaRPr lang="en-US"/>
        </a:p>
      </dgm:t>
    </dgm:pt>
    <dgm:pt modelId="{0F8F5859-FEAC-42E1-AAEE-79A45A2C83FD}" type="sibTrans" cxnId="{4780D599-D0B1-4E84-AFC2-0726A0BC7935}">
      <dgm:prSet/>
      <dgm:spPr/>
      <dgm:t>
        <a:bodyPr/>
        <a:lstStyle/>
        <a:p>
          <a:pPr>
            <a:lnSpc>
              <a:spcPct val="100000"/>
            </a:lnSpc>
          </a:pPr>
          <a:endParaRPr lang="en-US"/>
        </a:p>
      </dgm:t>
    </dgm:pt>
    <dgm:pt modelId="{D8AFAE99-FCFD-4307-B143-2C93D46F5F3A}" type="pres">
      <dgm:prSet presAssocID="{065682E2-9658-42BB-A8DD-60CE509435C0}" presName="vert0" presStyleCnt="0">
        <dgm:presLayoutVars>
          <dgm:dir/>
          <dgm:animOne val="branch"/>
          <dgm:animLvl val="lvl"/>
        </dgm:presLayoutVars>
      </dgm:prSet>
      <dgm:spPr/>
    </dgm:pt>
    <dgm:pt modelId="{1FC6E0D0-A115-43CE-8046-C68DEF32B8FB}" type="pres">
      <dgm:prSet presAssocID="{858121BC-32BD-4134-B161-0D438C1F1FD8}" presName="thickLine" presStyleLbl="alignNode1" presStyleIdx="0" presStyleCnt="2"/>
      <dgm:spPr/>
    </dgm:pt>
    <dgm:pt modelId="{F0A84CD0-0ACD-4135-A6E4-D605D6521FDA}" type="pres">
      <dgm:prSet presAssocID="{858121BC-32BD-4134-B161-0D438C1F1FD8}" presName="horz1" presStyleCnt="0"/>
      <dgm:spPr/>
    </dgm:pt>
    <dgm:pt modelId="{B9191B53-AFF8-47D0-84A0-C78B7B8C8E92}" type="pres">
      <dgm:prSet presAssocID="{858121BC-32BD-4134-B161-0D438C1F1FD8}" presName="tx1" presStyleLbl="revTx" presStyleIdx="0" presStyleCnt="2" custScaleY="50854"/>
      <dgm:spPr/>
    </dgm:pt>
    <dgm:pt modelId="{F0997180-7D21-46EA-8B43-D1A7C9FD9505}" type="pres">
      <dgm:prSet presAssocID="{858121BC-32BD-4134-B161-0D438C1F1FD8}" presName="vert1" presStyleCnt="0"/>
      <dgm:spPr/>
    </dgm:pt>
    <dgm:pt modelId="{B255A5FB-8715-48C6-9BCD-882BCC7A415C}" type="pres">
      <dgm:prSet presAssocID="{B2FAFDFB-6639-4A5B-A40F-59482DFA1133}" presName="thickLine" presStyleLbl="alignNode1" presStyleIdx="1" presStyleCnt="2"/>
      <dgm:spPr/>
    </dgm:pt>
    <dgm:pt modelId="{10E585A4-F43E-430B-9857-79C8DC8CD8E8}" type="pres">
      <dgm:prSet presAssocID="{B2FAFDFB-6639-4A5B-A40F-59482DFA1133}" presName="horz1" presStyleCnt="0"/>
      <dgm:spPr/>
    </dgm:pt>
    <dgm:pt modelId="{44279F03-2444-434E-91D3-3683CC4056EB}" type="pres">
      <dgm:prSet presAssocID="{B2FAFDFB-6639-4A5B-A40F-59482DFA1133}" presName="tx1" presStyleLbl="revTx" presStyleIdx="1" presStyleCnt="2" custLinFactNeighborY="-5603"/>
      <dgm:spPr/>
    </dgm:pt>
    <dgm:pt modelId="{298200A4-3412-4647-8CA2-5CB731411D9E}" type="pres">
      <dgm:prSet presAssocID="{B2FAFDFB-6639-4A5B-A40F-59482DFA1133}" presName="vert1" presStyleCnt="0"/>
      <dgm:spPr/>
    </dgm:pt>
  </dgm:ptLst>
  <dgm:cxnLst>
    <dgm:cxn modelId="{C0159C53-049A-4996-969F-F4CF19DBB278}" type="presOf" srcId="{065682E2-9658-42BB-A8DD-60CE509435C0}" destId="{D8AFAE99-FCFD-4307-B143-2C93D46F5F3A}" srcOrd="0" destOrd="0" presId="urn:microsoft.com/office/officeart/2008/layout/LinedList"/>
    <dgm:cxn modelId="{CDDBB17E-8822-48BE-98BA-0AE02BBC5940}" type="presOf" srcId="{858121BC-32BD-4134-B161-0D438C1F1FD8}" destId="{B9191B53-AFF8-47D0-84A0-C78B7B8C8E92}" srcOrd="0" destOrd="0" presId="urn:microsoft.com/office/officeart/2008/layout/LinedList"/>
    <dgm:cxn modelId="{4780D599-D0B1-4E84-AFC2-0726A0BC7935}" srcId="{065682E2-9658-42BB-A8DD-60CE509435C0}" destId="{B2FAFDFB-6639-4A5B-A40F-59482DFA1133}" srcOrd="1" destOrd="0" parTransId="{B910A7DF-835C-4585-9BB3-52D079A7FC71}" sibTransId="{0F8F5859-FEAC-42E1-AAEE-79A45A2C83FD}"/>
    <dgm:cxn modelId="{79E2FBB4-1236-45BB-A0E1-6158B6415C71}" type="presOf" srcId="{B2FAFDFB-6639-4A5B-A40F-59482DFA1133}" destId="{44279F03-2444-434E-91D3-3683CC4056EB}" srcOrd="0" destOrd="0" presId="urn:microsoft.com/office/officeart/2008/layout/LinedList"/>
    <dgm:cxn modelId="{EC3065D3-6675-4CFA-8771-24FE7BEAC1EC}" srcId="{065682E2-9658-42BB-A8DD-60CE509435C0}" destId="{858121BC-32BD-4134-B161-0D438C1F1FD8}" srcOrd="0" destOrd="0" parTransId="{A88E42A6-A2C0-4BC0-91DB-AE3F7396D140}" sibTransId="{FBDF213E-238B-47D0-852B-464713E2732B}"/>
    <dgm:cxn modelId="{4EE55964-27C5-40C6-BFDB-B6CAD04CBA97}" type="presParOf" srcId="{D8AFAE99-FCFD-4307-B143-2C93D46F5F3A}" destId="{1FC6E0D0-A115-43CE-8046-C68DEF32B8FB}" srcOrd="0" destOrd="0" presId="urn:microsoft.com/office/officeart/2008/layout/LinedList"/>
    <dgm:cxn modelId="{C4AD02ED-B582-41E8-9F27-44CF9D0F5EAE}" type="presParOf" srcId="{D8AFAE99-FCFD-4307-B143-2C93D46F5F3A}" destId="{F0A84CD0-0ACD-4135-A6E4-D605D6521FDA}" srcOrd="1" destOrd="0" presId="urn:microsoft.com/office/officeart/2008/layout/LinedList"/>
    <dgm:cxn modelId="{6AA06735-5D90-48E2-AB7C-1EC6BCD4B485}" type="presParOf" srcId="{F0A84CD0-0ACD-4135-A6E4-D605D6521FDA}" destId="{B9191B53-AFF8-47D0-84A0-C78B7B8C8E92}" srcOrd="0" destOrd="0" presId="urn:microsoft.com/office/officeart/2008/layout/LinedList"/>
    <dgm:cxn modelId="{BC06E65B-DC7E-4ACA-B84C-88E5E0D66298}" type="presParOf" srcId="{F0A84CD0-0ACD-4135-A6E4-D605D6521FDA}" destId="{F0997180-7D21-46EA-8B43-D1A7C9FD9505}" srcOrd="1" destOrd="0" presId="urn:microsoft.com/office/officeart/2008/layout/LinedList"/>
    <dgm:cxn modelId="{67BBFECE-6919-48DC-BB8A-0553D5592A05}" type="presParOf" srcId="{D8AFAE99-FCFD-4307-B143-2C93D46F5F3A}" destId="{B255A5FB-8715-48C6-9BCD-882BCC7A415C}" srcOrd="2" destOrd="0" presId="urn:microsoft.com/office/officeart/2008/layout/LinedList"/>
    <dgm:cxn modelId="{83D50F6A-EBF2-4007-90BC-BE165B9C8E10}" type="presParOf" srcId="{D8AFAE99-FCFD-4307-B143-2C93D46F5F3A}" destId="{10E585A4-F43E-430B-9857-79C8DC8CD8E8}" srcOrd="3" destOrd="0" presId="urn:microsoft.com/office/officeart/2008/layout/LinedList"/>
    <dgm:cxn modelId="{45D02575-A98F-4254-83B9-8050D2045C5D}" type="presParOf" srcId="{10E585A4-F43E-430B-9857-79C8DC8CD8E8}" destId="{44279F03-2444-434E-91D3-3683CC4056EB}" srcOrd="0" destOrd="0" presId="urn:microsoft.com/office/officeart/2008/layout/LinedList"/>
    <dgm:cxn modelId="{8BD647FF-6444-4AFB-A23D-11D69AFAC55B}" type="presParOf" srcId="{10E585A4-F43E-430B-9857-79C8DC8CD8E8}" destId="{298200A4-3412-4647-8CA2-5CB731411D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5682E2-9658-42BB-A8DD-60CE509435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58121BC-32BD-4134-B161-0D438C1F1FD8}">
      <dgm:prSet custT="1"/>
      <dgm:spPr/>
      <dgm:t>
        <a:bodyPr/>
        <a:lstStyle/>
        <a:p>
          <a:r>
            <a:rPr lang="en-AU" sz="2000" b="1" dirty="0"/>
            <a:t>Adulteresses</a:t>
          </a:r>
          <a:r>
            <a:rPr lang="en-AU" sz="2000" dirty="0"/>
            <a:t>: This is a rebuke presented in Old Testament vocabulary. God spoke this way in the Old Testament when His people were attracted to some form of idolatry (</a:t>
          </a:r>
          <a:r>
            <a:rPr lang="en-AU" sz="2000" u="sng" dirty="0">
              <a:hlinkClick xmlns:r="http://schemas.openxmlformats.org/officeDocument/2006/relationships" r:id="rId1"/>
            </a:rPr>
            <a:t>Jeremiah 3:8-9</a:t>
          </a:r>
          <a:r>
            <a:rPr lang="en-AU" sz="2000" dirty="0"/>
            <a:t>, </a:t>
          </a:r>
          <a:r>
            <a:rPr lang="en-AU" sz="2000" u="sng" dirty="0">
              <a:hlinkClick xmlns:r="http://schemas.openxmlformats.org/officeDocument/2006/relationships" r:id="rId2"/>
            </a:rPr>
            <a:t>Ezekiel 6:9</a:t>
          </a:r>
          <a:r>
            <a:rPr lang="en-AU" sz="2000" dirty="0"/>
            <a:t>, </a:t>
          </a:r>
          <a:r>
            <a:rPr lang="en-AU" sz="2000" u="sng" dirty="0">
              <a:hlinkClick xmlns:r="http://schemas.openxmlformats.org/officeDocument/2006/relationships" r:id="rId3"/>
            </a:rPr>
            <a:t>Ezekiel 16:32</a:t>
          </a:r>
          <a:r>
            <a:rPr lang="en-AU" sz="2000" dirty="0"/>
            <a:t>, </a:t>
          </a:r>
          <a:r>
            <a:rPr lang="en-AU" sz="2000" u="sng" dirty="0">
              <a:hlinkClick xmlns:r="http://schemas.openxmlformats.org/officeDocument/2006/relationships" r:id="rId4"/>
            </a:rPr>
            <a:t>Ezekiel 23:37</a:t>
          </a:r>
          <a:r>
            <a:rPr lang="en-AU" sz="2000" dirty="0"/>
            <a:t>, and </a:t>
          </a:r>
          <a:r>
            <a:rPr lang="en-AU" sz="2000" u="sng" dirty="0">
              <a:hlinkClick xmlns:r="http://schemas.openxmlformats.org/officeDocument/2006/relationships" r:id="rId5"/>
            </a:rPr>
            <a:t>Hosea 3:1</a:t>
          </a:r>
          <a:r>
            <a:rPr lang="en-AU" sz="2000" dirty="0"/>
            <a:t>). </a:t>
          </a:r>
          <a:endParaRPr lang="en-US" sz="2000" dirty="0"/>
        </a:p>
      </dgm:t>
    </dgm:pt>
    <dgm:pt modelId="{A88E42A6-A2C0-4BC0-91DB-AE3F7396D140}" type="parTrans" cxnId="{EC3065D3-6675-4CFA-8771-24FE7BEAC1EC}">
      <dgm:prSet/>
      <dgm:spPr/>
      <dgm:t>
        <a:bodyPr/>
        <a:lstStyle/>
        <a:p>
          <a:endParaRPr lang="en-US"/>
        </a:p>
      </dgm:t>
    </dgm:pt>
    <dgm:pt modelId="{FBDF213E-238B-47D0-852B-464713E2732B}" type="sibTrans" cxnId="{EC3065D3-6675-4CFA-8771-24FE7BEAC1EC}">
      <dgm:prSet/>
      <dgm:spPr/>
      <dgm:t>
        <a:bodyPr/>
        <a:lstStyle/>
        <a:p>
          <a:pPr>
            <a:lnSpc>
              <a:spcPct val="100000"/>
            </a:lnSpc>
          </a:pPr>
          <a:endParaRPr lang="en-US"/>
        </a:p>
      </dgm:t>
    </dgm:pt>
    <dgm:pt modelId="{B2FAFDFB-6639-4A5B-A40F-59482DFA1133}">
      <dgm:prSet custT="1"/>
      <dgm:spPr/>
      <dgm:t>
        <a:bodyPr/>
        <a:lstStyle/>
        <a:p>
          <a:pPr>
            <a:lnSpc>
              <a:spcPct val="100000"/>
            </a:lnSpc>
          </a:pPr>
          <a:r>
            <a:rPr lang="en-AU" sz="2000" dirty="0"/>
            <a:t>But James used the phrase </a:t>
          </a:r>
          <a:r>
            <a:rPr lang="en-AU" sz="2000" i="1" dirty="0"/>
            <a:t>you adulteresses</a:t>
          </a:r>
          <a:r>
            <a:rPr lang="en-AU" sz="2000" dirty="0"/>
            <a:t> to give a specific spiritual picture. According to this picture, God is the “husband” and we are His “wife” (as in Old Testament passages such as </a:t>
          </a:r>
          <a:r>
            <a:rPr lang="en-AU" sz="2000" u="sng" dirty="0">
              <a:hlinkClick xmlns:r="http://schemas.openxmlformats.org/officeDocument/2006/relationships" r:id="rId6"/>
            </a:rPr>
            <a:t>Isaiah 54:5</a:t>
          </a:r>
          <a:r>
            <a:rPr lang="en-AU" sz="2000" dirty="0"/>
            <a:t>, </a:t>
          </a:r>
          <a:r>
            <a:rPr lang="en-AU" sz="2000" u="sng" dirty="0">
              <a:hlinkClick xmlns:r="http://schemas.openxmlformats.org/officeDocument/2006/relationships" r:id="rId7"/>
            </a:rPr>
            <a:t>Jeremiah 3:20</a:t>
          </a:r>
          <a:r>
            <a:rPr lang="en-AU" sz="2000" dirty="0"/>
            <a:t>, and </a:t>
          </a:r>
          <a:r>
            <a:rPr lang="en-AU" sz="2000" u="sng" dirty="0">
              <a:hlinkClick xmlns:r="http://schemas.openxmlformats.org/officeDocument/2006/relationships" r:id="rId8"/>
            </a:rPr>
            <a:t>Exodus 34:15-16</a:t>
          </a:r>
          <a:r>
            <a:rPr lang="en-AU" sz="2000" dirty="0"/>
            <a:t>).</a:t>
          </a:r>
          <a:endParaRPr lang="en-US" sz="2000" dirty="0"/>
        </a:p>
      </dgm:t>
    </dgm:pt>
    <dgm:pt modelId="{B910A7DF-835C-4585-9BB3-52D079A7FC71}" type="parTrans" cxnId="{4780D599-D0B1-4E84-AFC2-0726A0BC7935}">
      <dgm:prSet/>
      <dgm:spPr/>
      <dgm:t>
        <a:bodyPr/>
        <a:lstStyle/>
        <a:p>
          <a:endParaRPr lang="en-US"/>
        </a:p>
      </dgm:t>
    </dgm:pt>
    <dgm:pt modelId="{0F8F5859-FEAC-42E1-AAEE-79A45A2C83FD}" type="sibTrans" cxnId="{4780D599-D0B1-4E84-AFC2-0726A0BC7935}">
      <dgm:prSet/>
      <dgm:spPr/>
      <dgm:t>
        <a:bodyPr/>
        <a:lstStyle/>
        <a:p>
          <a:pPr>
            <a:lnSpc>
              <a:spcPct val="100000"/>
            </a:lnSpc>
          </a:pPr>
          <a:endParaRPr lang="en-US"/>
        </a:p>
      </dgm:t>
    </dgm:pt>
    <dgm:pt modelId="{61B9A430-4283-4589-9349-AC5ED296ECB4}">
      <dgm:prSet custT="1"/>
      <dgm:spPr>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nSpc>
              <a:spcPct val="150000"/>
            </a:lnSpc>
          </a:pPr>
          <a:r>
            <a:rPr lang="en-US" sz="2400" dirty="0"/>
            <a:t>The prophets frequently compared the relationship between God and His people to a marriage relationship, i.e. (</a:t>
          </a:r>
          <a:r>
            <a:rPr lang="en-US" sz="2400" dirty="0">
              <a:solidFill>
                <a:srgbClr val="0070C0"/>
              </a:solidFill>
            </a:rPr>
            <a:t>Isa 54: 5-6) </a:t>
          </a:r>
          <a:r>
            <a:rPr lang="en-US" sz="2400" dirty="0"/>
            <a:t>For your Maker is your husband.</a:t>
          </a:r>
        </a:p>
      </dgm:t>
    </dgm:pt>
    <dgm:pt modelId="{385A8CEE-F241-4E38-BE93-A76E54089F3C}" type="parTrans" cxnId="{DC00CB8C-C7AA-4ED8-BAA9-67D9BC546F4F}">
      <dgm:prSet/>
      <dgm:spPr/>
      <dgm:t>
        <a:bodyPr/>
        <a:lstStyle/>
        <a:p>
          <a:endParaRPr lang="en-US"/>
        </a:p>
      </dgm:t>
    </dgm:pt>
    <dgm:pt modelId="{69291379-0E94-4289-A16F-B21BB5AE61C7}" type="sibTrans" cxnId="{DC00CB8C-C7AA-4ED8-BAA9-67D9BC546F4F}">
      <dgm:prSet/>
      <dgm:spPr/>
      <dgm:t>
        <a:bodyPr/>
        <a:lstStyle/>
        <a:p>
          <a:pPr>
            <a:lnSpc>
              <a:spcPct val="100000"/>
            </a:lnSpc>
          </a:pPr>
          <a:endParaRPr lang="en-US"/>
        </a:p>
      </dgm:t>
    </dgm:pt>
    <dgm:pt modelId="{D8AFAE99-FCFD-4307-B143-2C93D46F5F3A}" type="pres">
      <dgm:prSet presAssocID="{065682E2-9658-42BB-A8DD-60CE509435C0}" presName="vert0" presStyleCnt="0">
        <dgm:presLayoutVars>
          <dgm:dir/>
          <dgm:animOne val="branch"/>
          <dgm:animLvl val="lvl"/>
        </dgm:presLayoutVars>
      </dgm:prSet>
      <dgm:spPr/>
    </dgm:pt>
    <dgm:pt modelId="{1FC6E0D0-A115-43CE-8046-C68DEF32B8FB}" type="pres">
      <dgm:prSet presAssocID="{858121BC-32BD-4134-B161-0D438C1F1FD8}" presName="thickLine" presStyleLbl="alignNode1" presStyleIdx="0" presStyleCnt="3"/>
      <dgm:spPr/>
    </dgm:pt>
    <dgm:pt modelId="{F0A84CD0-0ACD-4135-A6E4-D605D6521FDA}" type="pres">
      <dgm:prSet presAssocID="{858121BC-32BD-4134-B161-0D438C1F1FD8}" presName="horz1" presStyleCnt="0"/>
      <dgm:spPr/>
    </dgm:pt>
    <dgm:pt modelId="{B9191B53-AFF8-47D0-84A0-C78B7B8C8E92}" type="pres">
      <dgm:prSet presAssocID="{858121BC-32BD-4134-B161-0D438C1F1FD8}" presName="tx1" presStyleLbl="revTx" presStyleIdx="0" presStyleCnt="3" custScaleY="58507"/>
      <dgm:spPr/>
    </dgm:pt>
    <dgm:pt modelId="{F0997180-7D21-46EA-8B43-D1A7C9FD9505}" type="pres">
      <dgm:prSet presAssocID="{858121BC-32BD-4134-B161-0D438C1F1FD8}" presName="vert1" presStyleCnt="0"/>
      <dgm:spPr/>
    </dgm:pt>
    <dgm:pt modelId="{B255A5FB-8715-48C6-9BCD-882BCC7A415C}" type="pres">
      <dgm:prSet presAssocID="{B2FAFDFB-6639-4A5B-A40F-59482DFA1133}" presName="thickLine" presStyleLbl="alignNode1" presStyleIdx="1" presStyleCnt="3"/>
      <dgm:spPr/>
    </dgm:pt>
    <dgm:pt modelId="{10E585A4-F43E-430B-9857-79C8DC8CD8E8}" type="pres">
      <dgm:prSet presAssocID="{B2FAFDFB-6639-4A5B-A40F-59482DFA1133}" presName="horz1" presStyleCnt="0"/>
      <dgm:spPr/>
    </dgm:pt>
    <dgm:pt modelId="{44279F03-2444-434E-91D3-3683CC4056EB}" type="pres">
      <dgm:prSet presAssocID="{B2FAFDFB-6639-4A5B-A40F-59482DFA1133}" presName="tx1" presStyleLbl="revTx" presStyleIdx="1" presStyleCnt="3"/>
      <dgm:spPr/>
    </dgm:pt>
    <dgm:pt modelId="{298200A4-3412-4647-8CA2-5CB731411D9E}" type="pres">
      <dgm:prSet presAssocID="{B2FAFDFB-6639-4A5B-A40F-59482DFA1133}" presName="vert1" presStyleCnt="0"/>
      <dgm:spPr/>
    </dgm:pt>
    <dgm:pt modelId="{A1343671-D430-4B29-BB1E-96508F80AA9A}" type="pres">
      <dgm:prSet presAssocID="{61B9A430-4283-4589-9349-AC5ED296ECB4}" presName="thickLine" presStyleLbl="alignNode1" presStyleIdx="2" presStyleCnt="3"/>
      <dgm:spPr/>
    </dgm:pt>
    <dgm:pt modelId="{A8D647E9-F33F-4A9F-BF44-A2AFFEA23FC3}" type="pres">
      <dgm:prSet presAssocID="{61B9A430-4283-4589-9349-AC5ED296ECB4}" presName="horz1" presStyleCnt="0"/>
      <dgm:spPr/>
    </dgm:pt>
    <dgm:pt modelId="{53DF275E-1249-41C7-8A97-2D30A9953C1B}" type="pres">
      <dgm:prSet presAssocID="{61B9A430-4283-4589-9349-AC5ED296ECB4}" presName="tx1" presStyleLbl="revTx" presStyleIdx="2" presStyleCnt="3" custScaleY="157473"/>
      <dgm:spPr/>
    </dgm:pt>
    <dgm:pt modelId="{65E26C27-C358-474B-90D6-4465505270F4}" type="pres">
      <dgm:prSet presAssocID="{61B9A430-4283-4589-9349-AC5ED296ECB4}" presName="vert1" presStyleCnt="0"/>
      <dgm:spPr/>
    </dgm:pt>
  </dgm:ptLst>
  <dgm:cxnLst>
    <dgm:cxn modelId="{C0159C53-049A-4996-969F-F4CF19DBB278}" type="presOf" srcId="{065682E2-9658-42BB-A8DD-60CE509435C0}" destId="{D8AFAE99-FCFD-4307-B143-2C93D46F5F3A}" srcOrd="0" destOrd="0" presId="urn:microsoft.com/office/officeart/2008/layout/LinedList"/>
    <dgm:cxn modelId="{CDDBB17E-8822-48BE-98BA-0AE02BBC5940}" type="presOf" srcId="{858121BC-32BD-4134-B161-0D438C1F1FD8}" destId="{B9191B53-AFF8-47D0-84A0-C78B7B8C8E92}" srcOrd="0" destOrd="0" presId="urn:microsoft.com/office/officeart/2008/layout/LinedList"/>
    <dgm:cxn modelId="{3B71997F-94B1-425D-8BFC-C9AE19978D44}" type="presOf" srcId="{61B9A430-4283-4589-9349-AC5ED296ECB4}" destId="{53DF275E-1249-41C7-8A97-2D30A9953C1B}" srcOrd="0" destOrd="0" presId="urn:microsoft.com/office/officeart/2008/layout/LinedList"/>
    <dgm:cxn modelId="{DC00CB8C-C7AA-4ED8-BAA9-67D9BC546F4F}" srcId="{065682E2-9658-42BB-A8DD-60CE509435C0}" destId="{61B9A430-4283-4589-9349-AC5ED296ECB4}" srcOrd="2" destOrd="0" parTransId="{385A8CEE-F241-4E38-BE93-A76E54089F3C}" sibTransId="{69291379-0E94-4289-A16F-B21BB5AE61C7}"/>
    <dgm:cxn modelId="{4780D599-D0B1-4E84-AFC2-0726A0BC7935}" srcId="{065682E2-9658-42BB-A8DD-60CE509435C0}" destId="{B2FAFDFB-6639-4A5B-A40F-59482DFA1133}" srcOrd="1" destOrd="0" parTransId="{B910A7DF-835C-4585-9BB3-52D079A7FC71}" sibTransId="{0F8F5859-FEAC-42E1-AAEE-79A45A2C83FD}"/>
    <dgm:cxn modelId="{79E2FBB4-1236-45BB-A0E1-6158B6415C71}" type="presOf" srcId="{B2FAFDFB-6639-4A5B-A40F-59482DFA1133}" destId="{44279F03-2444-434E-91D3-3683CC4056EB}" srcOrd="0" destOrd="0" presId="urn:microsoft.com/office/officeart/2008/layout/LinedList"/>
    <dgm:cxn modelId="{EC3065D3-6675-4CFA-8771-24FE7BEAC1EC}" srcId="{065682E2-9658-42BB-A8DD-60CE509435C0}" destId="{858121BC-32BD-4134-B161-0D438C1F1FD8}" srcOrd="0" destOrd="0" parTransId="{A88E42A6-A2C0-4BC0-91DB-AE3F7396D140}" sibTransId="{FBDF213E-238B-47D0-852B-464713E2732B}"/>
    <dgm:cxn modelId="{4EE55964-27C5-40C6-BFDB-B6CAD04CBA97}" type="presParOf" srcId="{D8AFAE99-FCFD-4307-B143-2C93D46F5F3A}" destId="{1FC6E0D0-A115-43CE-8046-C68DEF32B8FB}" srcOrd="0" destOrd="0" presId="urn:microsoft.com/office/officeart/2008/layout/LinedList"/>
    <dgm:cxn modelId="{C4AD02ED-B582-41E8-9F27-44CF9D0F5EAE}" type="presParOf" srcId="{D8AFAE99-FCFD-4307-B143-2C93D46F5F3A}" destId="{F0A84CD0-0ACD-4135-A6E4-D605D6521FDA}" srcOrd="1" destOrd="0" presId="urn:microsoft.com/office/officeart/2008/layout/LinedList"/>
    <dgm:cxn modelId="{6AA06735-5D90-48E2-AB7C-1EC6BCD4B485}" type="presParOf" srcId="{F0A84CD0-0ACD-4135-A6E4-D605D6521FDA}" destId="{B9191B53-AFF8-47D0-84A0-C78B7B8C8E92}" srcOrd="0" destOrd="0" presId="urn:microsoft.com/office/officeart/2008/layout/LinedList"/>
    <dgm:cxn modelId="{BC06E65B-DC7E-4ACA-B84C-88E5E0D66298}" type="presParOf" srcId="{F0A84CD0-0ACD-4135-A6E4-D605D6521FDA}" destId="{F0997180-7D21-46EA-8B43-D1A7C9FD9505}" srcOrd="1" destOrd="0" presId="urn:microsoft.com/office/officeart/2008/layout/LinedList"/>
    <dgm:cxn modelId="{67BBFECE-6919-48DC-BB8A-0553D5592A05}" type="presParOf" srcId="{D8AFAE99-FCFD-4307-B143-2C93D46F5F3A}" destId="{B255A5FB-8715-48C6-9BCD-882BCC7A415C}" srcOrd="2" destOrd="0" presId="urn:microsoft.com/office/officeart/2008/layout/LinedList"/>
    <dgm:cxn modelId="{83D50F6A-EBF2-4007-90BC-BE165B9C8E10}" type="presParOf" srcId="{D8AFAE99-FCFD-4307-B143-2C93D46F5F3A}" destId="{10E585A4-F43E-430B-9857-79C8DC8CD8E8}" srcOrd="3" destOrd="0" presId="urn:microsoft.com/office/officeart/2008/layout/LinedList"/>
    <dgm:cxn modelId="{45D02575-A98F-4254-83B9-8050D2045C5D}" type="presParOf" srcId="{10E585A4-F43E-430B-9857-79C8DC8CD8E8}" destId="{44279F03-2444-434E-91D3-3683CC4056EB}" srcOrd="0" destOrd="0" presId="urn:microsoft.com/office/officeart/2008/layout/LinedList"/>
    <dgm:cxn modelId="{8BD647FF-6444-4AFB-A23D-11D69AFAC55B}" type="presParOf" srcId="{10E585A4-F43E-430B-9857-79C8DC8CD8E8}" destId="{298200A4-3412-4647-8CA2-5CB731411D9E}" srcOrd="1" destOrd="0" presId="urn:microsoft.com/office/officeart/2008/layout/LinedList"/>
    <dgm:cxn modelId="{658F10D9-D62F-45C8-966E-63EF7BAE6EDF}" type="presParOf" srcId="{D8AFAE99-FCFD-4307-B143-2C93D46F5F3A}" destId="{A1343671-D430-4B29-BB1E-96508F80AA9A}" srcOrd="4" destOrd="0" presId="urn:microsoft.com/office/officeart/2008/layout/LinedList"/>
    <dgm:cxn modelId="{8D23DAA5-67BE-4889-B092-2EC4F7453CDA}" type="presParOf" srcId="{D8AFAE99-FCFD-4307-B143-2C93D46F5F3A}" destId="{A8D647E9-F33F-4A9F-BF44-A2AFFEA23FC3}" srcOrd="5" destOrd="0" presId="urn:microsoft.com/office/officeart/2008/layout/LinedList"/>
    <dgm:cxn modelId="{45A4CA70-A666-4DC1-AD94-AA7B68EDBC9A}" type="presParOf" srcId="{A8D647E9-F33F-4A9F-BF44-A2AFFEA23FC3}" destId="{53DF275E-1249-41C7-8A97-2D30A9953C1B}" srcOrd="0" destOrd="0" presId="urn:microsoft.com/office/officeart/2008/layout/LinedList"/>
    <dgm:cxn modelId="{0D1A57C1-9CCB-44F8-9BCC-07098422B931}" type="presParOf" srcId="{A8D647E9-F33F-4A9F-BF44-A2AFFEA23FC3}" destId="{65E26C27-C358-474B-90D6-4465505270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5682E2-9658-42BB-A8DD-60CE509435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58121BC-32BD-4134-B161-0D438C1F1FD8}">
      <dgm:prSet custT="1"/>
      <dgm:spPr/>
      <dgm:t>
        <a:bodyPr/>
        <a:lstStyle/>
        <a:p>
          <a:pPr algn="ctr"/>
          <a:r>
            <a:rPr lang="en-AU" sz="2000" b="1" dirty="0"/>
            <a:t>Adulteresses</a:t>
          </a:r>
          <a:r>
            <a:rPr lang="en-AU" sz="2000" dirty="0"/>
            <a:t>: This is a rebuke presented in Old Testament vocabulary. God spoke this way in the Old Testament when His people were attracted to some form of idolatry (</a:t>
          </a:r>
          <a:r>
            <a:rPr lang="en-AU" sz="2000" u="sng" dirty="0">
              <a:hlinkClick xmlns:r="http://schemas.openxmlformats.org/officeDocument/2006/relationships" r:id="rId1"/>
            </a:rPr>
            <a:t>Jeremiah 3:8-9</a:t>
          </a:r>
          <a:r>
            <a:rPr lang="en-AU" sz="2000" dirty="0"/>
            <a:t>, </a:t>
          </a:r>
          <a:r>
            <a:rPr lang="en-AU" sz="2000" u="sng" dirty="0">
              <a:hlinkClick xmlns:r="http://schemas.openxmlformats.org/officeDocument/2006/relationships" r:id="rId2"/>
            </a:rPr>
            <a:t>Ezekiel 6:9</a:t>
          </a:r>
          <a:r>
            <a:rPr lang="en-AU" sz="2000" dirty="0"/>
            <a:t>, </a:t>
          </a:r>
          <a:r>
            <a:rPr lang="en-AU" sz="2000" u="sng" dirty="0">
              <a:hlinkClick xmlns:r="http://schemas.openxmlformats.org/officeDocument/2006/relationships" r:id="rId3"/>
            </a:rPr>
            <a:t>Ezekiel 16:32</a:t>
          </a:r>
          <a:r>
            <a:rPr lang="en-AU" sz="2000" dirty="0"/>
            <a:t>, </a:t>
          </a:r>
          <a:r>
            <a:rPr lang="en-AU" sz="2000" u="sng" dirty="0">
              <a:hlinkClick xmlns:r="http://schemas.openxmlformats.org/officeDocument/2006/relationships" r:id="rId4"/>
            </a:rPr>
            <a:t>Ezekiel 23:37</a:t>
          </a:r>
          <a:r>
            <a:rPr lang="en-AU" sz="2000" dirty="0"/>
            <a:t>, and </a:t>
          </a:r>
          <a:r>
            <a:rPr lang="en-AU" sz="2000" u="sng" dirty="0">
              <a:hlinkClick xmlns:r="http://schemas.openxmlformats.org/officeDocument/2006/relationships" r:id="rId5"/>
            </a:rPr>
            <a:t>Hosea 3:1</a:t>
          </a:r>
          <a:r>
            <a:rPr lang="en-AU" sz="2000" dirty="0"/>
            <a:t>). </a:t>
          </a:r>
          <a:endParaRPr lang="en-US" sz="2000" dirty="0"/>
        </a:p>
      </dgm:t>
    </dgm:pt>
    <dgm:pt modelId="{A88E42A6-A2C0-4BC0-91DB-AE3F7396D140}" type="parTrans" cxnId="{EC3065D3-6675-4CFA-8771-24FE7BEAC1EC}">
      <dgm:prSet/>
      <dgm:spPr/>
      <dgm:t>
        <a:bodyPr/>
        <a:lstStyle/>
        <a:p>
          <a:pPr algn="ctr"/>
          <a:endParaRPr lang="en-US"/>
        </a:p>
      </dgm:t>
    </dgm:pt>
    <dgm:pt modelId="{FBDF213E-238B-47D0-852B-464713E2732B}" type="sibTrans" cxnId="{EC3065D3-6675-4CFA-8771-24FE7BEAC1EC}">
      <dgm:prSet/>
      <dgm:spPr/>
      <dgm:t>
        <a:bodyPr/>
        <a:lstStyle/>
        <a:p>
          <a:pPr algn="ctr">
            <a:lnSpc>
              <a:spcPct val="100000"/>
            </a:lnSpc>
          </a:pPr>
          <a:endParaRPr lang="en-US"/>
        </a:p>
      </dgm:t>
    </dgm:pt>
    <dgm:pt modelId="{B2FAFDFB-6639-4A5B-A40F-59482DFA1133}">
      <dgm:prSet custT="1"/>
      <dgm:spPr/>
      <dgm:t>
        <a:bodyPr/>
        <a:lstStyle/>
        <a:p>
          <a:pPr algn="ctr">
            <a:lnSpc>
              <a:spcPct val="100000"/>
            </a:lnSpc>
          </a:pPr>
          <a:r>
            <a:rPr lang="en-AU" sz="2000" dirty="0"/>
            <a:t>But James used the phrase </a:t>
          </a:r>
          <a:r>
            <a:rPr lang="en-AU" sz="2000" i="1" dirty="0"/>
            <a:t>you adulteresses</a:t>
          </a:r>
          <a:r>
            <a:rPr lang="en-AU" sz="2000" dirty="0"/>
            <a:t> to give a specific spiritual picture. According to this picture, God is the “husband” and we are His “wife” (as in Old Testament passages such as </a:t>
          </a:r>
          <a:r>
            <a:rPr lang="en-AU" sz="2000" u="sng" dirty="0">
              <a:hlinkClick xmlns:r="http://schemas.openxmlformats.org/officeDocument/2006/relationships" r:id="rId6"/>
            </a:rPr>
            <a:t>Isaiah 54:5</a:t>
          </a:r>
          <a:r>
            <a:rPr lang="en-AU" sz="2000" dirty="0"/>
            <a:t>, </a:t>
          </a:r>
          <a:r>
            <a:rPr lang="en-AU" sz="2000" u="sng" dirty="0">
              <a:hlinkClick xmlns:r="http://schemas.openxmlformats.org/officeDocument/2006/relationships" r:id="rId7"/>
            </a:rPr>
            <a:t>Jeremiah 3:20</a:t>
          </a:r>
          <a:r>
            <a:rPr lang="en-AU" sz="2000" dirty="0"/>
            <a:t>, and </a:t>
          </a:r>
          <a:r>
            <a:rPr lang="en-AU" sz="2000" u="sng" dirty="0">
              <a:hlinkClick xmlns:r="http://schemas.openxmlformats.org/officeDocument/2006/relationships" r:id="rId8"/>
            </a:rPr>
            <a:t>Exodus 34:15-16</a:t>
          </a:r>
          <a:r>
            <a:rPr lang="en-AU" sz="2000" dirty="0"/>
            <a:t>).</a:t>
          </a:r>
          <a:endParaRPr lang="en-US" sz="2000" dirty="0"/>
        </a:p>
      </dgm:t>
    </dgm:pt>
    <dgm:pt modelId="{B910A7DF-835C-4585-9BB3-52D079A7FC71}" type="parTrans" cxnId="{4780D599-D0B1-4E84-AFC2-0726A0BC7935}">
      <dgm:prSet/>
      <dgm:spPr/>
      <dgm:t>
        <a:bodyPr/>
        <a:lstStyle/>
        <a:p>
          <a:pPr algn="ctr"/>
          <a:endParaRPr lang="en-US"/>
        </a:p>
      </dgm:t>
    </dgm:pt>
    <dgm:pt modelId="{0F8F5859-FEAC-42E1-AAEE-79A45A2C83FD}" type="sibTrans" cxnId="{4780D599-D0B1-4E84-AFC2-0726A0BC7935}">
      <dgm:prSet/>
      <dgm:spPr/>
      <dgm:t>
        <a:bodyPr/>
        <a:lstStyle/>
        <a:p>
          <a:pPr algn="ctr">
            <a:lnSpc>
              <a:spcPct val="100000"/>
            </a:lnSpc>
          </a:pPr>
          <a:endParaRPr lang="en-US"/>
        </a:p>
      </dgm:t>
    </dgm:pt>
    <dgm:pt modelId="{61B9A430-4283-4589-9349-AC5ED296ECB4}">
      <dgm:prSet custT="1"/>
      <dgm:spPr/>
      <dgm:t>
        <a:bodyPr/>
        <a:lstStyle/>
        <a:p>
          <a:pPr algn="ctr">
            <a:lnSpc>
              <a:spcPct val="100000"/>
            </a:lnSpc>
          </a:pPr>
          <a:r>
            <a:rPr lang="en-US" sz="2000" dirty="0"/>
            <a:t>The prophets frequently compared the relationship between God and His people to a marriage relationship, i.e. (</a:t>
          </a:r>
          <a:r>
            <a:rPr lang="en-US" sz="2000" dirty="0">
              <a:solidFill>
                <a:srgbClr val="0070C0"/>
              </a:solidFill>
            </a:rPr>
            <a:t>Isa 54: 5-6) </a:t>
          </a:r>
          <a:r>
            <a:rPr lang="en-US" sz="2000" dirty="0"/>
            <a:t>For your Maker is your husband.</a:t>
          </a:r>
        </a:p>
      </dgm:t>
    </dgm:pt>
    <dgm:pt modelId="{385A8CEE-F241-4E38-BE93-A76E54089F3C}" type="parTrans" cxnId="{DC00CB8C-C7AA-4ED8-BAA9-67D9BC546F4F}">
      <dgm:prSet/>
      <dgm:spPr/>
      <dgm:t>
        <a:bodyPr/>
        <a:lstStyle/>
        <a:p>
          <a:pPr algn="ctr"/>
          <a:endParaRPr lang="en-US"/>
        </a:p>
      </dgm:t>
    </dgm:pt>
    <dgm:pt modelId="{69291379-0E94-4289-A16F-B21BB5AE61C7}" type="sibTrans" cxnId="{DC00CB8C-C7AA-4ED8-BAA9-67D9BC546F4F}">
      <dgm:prSet/>
      <dgm:spPr/>
      <dgm:t>
        <a:bodyPr/>
        <a:lstStyle/>
        <a:p>
          <a:pPr algn="ctr">
            <a:lnSpc>
              <a:spcPct val="100000"/>
            </a:lnSpc>
          </a:pPr>
          <a:endParaRPr lang="en-US"/>
        </a:p>
      </dgm:t>
    </dgm:pt>
    <dgm:pt modelId="{49967231-384C-4CBE-9939-4B64EC0A4C78}">
      <dgm:prSet custT="1"/>
      <dgm:spPr>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lnSpc>
              <a:spcPct val="150000"/>
            </a:lnSpc>
          </a:pPr>
          <a:r>
            <a:rPr lang="en-US" sz="2400" dirty="0"/>
            <a:t>Adulterous is a </a:t>
          </a:r>
          <a:r>
            <a:rPr lang="en-US" sz="2400" b="1" i="1" dirty="0">
              <a:effectLst>
                <a:outerShdw blurRad="38100" dist="38100" dir="2700000" algn="tl">
                  <a:srgbClr val="000000">
                    <a:alpha val="43137"/>
                  </a:srgbClr>
                </a:outerShdw>
              </a:effectLst>
            </a:rPr>
            <a:t>blunt </a:t>
          </a:r>
          <a:r>
            <a:rPr lang="en-US" sz="2400" dirty="0"/>
            <a:t>and shocking word, intended to JAR the readers and awaken them to their spiritual condition.  The concept of spiritual adultery was taken from the OT – </a:t>
          </a:r>
          <a:r>
            <a:rPr lang="en-US" sz="2400" dirty="0">
              <a:solidFill>
                <a:srgbClr val="0070C0"/>
              </a:solidFill>
            </a:rPr>
            <a:t>(Hos 2, 3, 9)</a:t>
          </a:r>
        </a:p>
      </dgm:t>
    </dgm:pt>
    <dgm:pt modelId="{001B13AD-E67D-4538-9A9C-447320D69C51}" type="parTrans" cxnId="{89AB65CC-0AD7-4A57-8804-A62D29E4CE81}">
      <dgm:prSet/>
      <dgm:spPr/>
      <dgm:t>
        <a:bodyPr/>
        <a:lstStyle/>
        <a:p>
          <a:pPr algn="ctr"/>
          <a:endParaRPr lang="en-US"/>
        </a:p>
      </dgm:t>
    </dgm:pt>
    <dgm:pt modelId="{6DA2D1AF-1DD1-45AE-86B8-61B34F22F5C1}" type="sibTrans" cxnId="{89AB65CC-0AD7-4A57-8804-A62D29E4CE81}">
      <dgm:prSet/>
      <dgm:spPr/>
      <dgm:t>
        <a:bodyPr/>
        <a:lstStyle/>
        <a:p>
          <a:pPr algn="ctr"/>
          <a:endParaRPr lang="en-US"/>
        </a:p>
      </dgm:t>
    </dgm:pt>
    <dgm:pt modelId="{D8AFAE99-FCFD-4307-B143-2C93D46F5F3A}" type="pres">
      <dgm:prSet presAssocID="{065682E2-9658-42BB-A8DD-60CE509435C0}" presName="vert0" presStyleCnt="0">
        <dgm:presLayoutVars>
          <dgm:dir/>
          <dgm:animOne val="branch"/>
          <dgm:animLvl val="lvl"/>
        </dgm:presLayoutVars>
      </dgm:prSet>
      <dgm:spPr/>
    </dgm:pt>
    <dgm:pt modelId="{1FC6E0D0-A115-43CE-8046-C68DEF32B8FB}" type="pres">
      <dgm:prSet presAssocID="{858121BC-32BD-4134-B161-0D438C1F1FD8}" presName="thickLine" presStyleLbl="alignNode1" presStyleIdx="0" presStyleCnt="4"/>
      <dgm:spPr/>
    </dgm:pt>
    <dgm:pt modelId="{F0A84CD0-0ACD-4135-A6E4-D605D6521FDA}" type="pres">
      <dgm:prSet presAssocID="{858121BC-32BD-4134-B161-0D438C1F1FD8}" presName="horz1" presStyleCnt="0"/>
      <dgm:spPr/>
    </dgm:pt>
    <dgm:pt modelId="{B9191B53-AFF8-47D0-84A0-C78B7B8C8E92}" type="pres">
      <dgm:prSet presAssocID="{858121BC-32BD-4134-B161-0D438C1F1FD8}" presName="tx1" presStyleLbl="revTx" presStyleIdx="0" presStyleCnt="4" custScaleY="59774"/>
      <dgm:spPr/>
    </dgm:pt>
    <dgm:pt modelId="{F0997180-7D21-46EA-8B43-D1A7C9FD9505}" type="pres">
      <dgm:prSet presAssocID="{858121BC-32BD-4134-B161-0D438C1F1FD8}" presName="vert1" presStyleCnt="0"/>
      <dgm:spPr/>
    </dgm:pt>
    <dgm:pt modelId="{B255A5FB-8715-48C6-9BCD-882BCC7A415C}" type="pres">
      <dgm:prSet presAssocID="{B2FAFDFB-6639-4A5B-A40F-59482DFA1133}" presName="thickLine" presStyleLbl="alignNode1" presStyleIdx="1" presStyleCnt="4"/>
      <dgm:spPr/>
    </dgm:pt>
    <dgm:pt modelId="{10E585A4-F43E-430B-9857-79C8DC8CD8E8}" type="pres">
      <dgm:prSet presAssocID="{B2FAFDFB-6639-4A5B-A40F-59482DFA1133}" presName="horz1" presStyleCnt="0"/>
      <dgm:spPr/>
    </dgm:pt>
    <dgm:pt modelId="{44279F03-2444-434E-91D3-3683CC4056EB}" type="pres">
      <dgm:prSet presAssocID="{B2FAFDFB-6639-4A5B-A40F-59482DFA1133}" presName="tx1" presStyleLbl="revTx" presStyleIdx="1" presStyleCnt="4" custScaleY="82199"/>
      <dgm:spPr/>
    </dgm:pt>
    <dgm:pt modelId="{298200A4-3412-4647-8CA2-5CB731411D9E}" type="pres">
      <dgm:prSet presAssocID="{B2FAFDFB-6639-4A5B-A40F-59482DFA1133}" presName="vert1" presStyleCnt="0"/>
      <dgm:spPr/>
    </dgm:pt>
    <dgm:pt modelId="{A1343671-D430-4B29-BB1E-96508F80AA9A}" type="pres">
      <dgm:prSet presAssocID="{61B9A430-4283-4589-9349-AC5ED296ECB4}" presName="thickLine" presStyleLbl="alignNode1" presStyleIdx="2" presStyleCnt="4"/>
      <dgm:spPr/>
    </dgm:pt>
    <dgm:pt modelId="{A8D647E9-F33F-4A9F-BF44-A2AFFEA23FC3}" type="pres">
      <dgm:prSet presAssocID="{61B9A430-4283-4589-9349-AC5ED296ECB4}" presName="horz1" presStyleCnt="0"/>
      <dgm:spPr/>
    </dgm:pt>
    <dgm:pt modelId="{53DF275E-1249-41C7-8A97-2D30A9953C1B}" type="pres">
      <dgm:prSet presAssocID="{61B9A430-4283-4589-9349-AC5ED296ECB4}" presName="tx1" presStyleLbl="revTx" presStyleIdx="2" presStyleCnt="4" custScaleY="57047"/>
      <dgm:spPr/>
    </dgm:pt>
    <dgm:pt modelId="{65E26C27-C358-474B-90D6-4465505270F4}" type="pres">
      <dgm:prSet presAssocID="{61B9A430-4283-4589-9349-AC5ED296ECB4}" presName="vert1" presStyleCnt="0"/>
      <dgm:spPr/>
    </dgm:pt>
    <dgm:pt modelId="{195E7E90-6403-4FC4-A2C0-8E905281C8AF}" type="pres">
      <dgm:prSet presAssocID="{49967231-384C-4CBE-9939-4B64EC0A4C78}" presName="thickLine" presStyleLbl="alignNode1" presStyleIdx="3" presStyleCnt="4"/>
      <dgm:spPr/>
    </dgm:pt>
    <dgm:pt modelId="{4466E64A-F177-473A-911C-34E44CCB778C}" type="pres">
      <dgm:prSet presAssocID="{49967231-384C-4CBE-9939-4B64EC0A4C78}" presName="horz1" presStyleCnt="0"/>
      <dgm:spPr/>
    </dgm:pt>
    <dgm:pt modelId="{EED32293-FA82-4B97-AA7F-9905135B2B93}" type="pres">
      <dgm:prSet presAssocID="{49967231-384C-4CBE-9939-4B64EC0A4C78}" presName="tx1" presStyleLbl="revTx" presStyleIdx="3" presStyleCnt="4" custScaleY="111582" custLinFactNeighborX="-822" custLinFactNeighborY="-6049"/>
      <dgm:spPr/>
    </dgm:pt>
    <dgm:pt modelId="{7E5AC0F5-A6CE-4883-B458-295EB83B3854}" type="pres">
      <dgm:prSet presAssocID="{49967231-384C-4CBE-9939-4B64EC0A4C78}" presName="vert1" presStyleCnt="0"/>
      <dgm:spPr/>
    </dgm:pt>
  </dgm:ptLst>
  <dgm:cxnLst>
    <dgm:cxn modelId="{61C27D41-AD90-4431-9E45-ED2BAD7D1BB6}" type="presOf" srcId="{49967231-384C-4CBE-9939-4B64EC0A4C78}" destId="{EED32293-FA82-4B97-AA7F-9905135B2B93}" srcOrd="0" destOrd="0" presId="urn:microsoft.com/office/officeart/2008/layout/LinedList"/>
    <dgm:cxn modelId="{C0159C53-049A-4996-969F-F4CF19DBB278}" type="presOf" srcId="{065682E2-9658-42BB-A8DD-60CE509435C0}" destId="{D8AFAE99-FCFD-4307-B143-2C93D46F5F3A}" srcOrd="0" destOrd="0" presId="urn:microsoft.com/office/officeart/2008/layout/LinedList"/>
    <dgm:cxn modelId="{CDDBB17E-8822-48BE-98BA-0AE02BBC5940}" type="presOf" srcId="{858121BC-32BD-4134-B161-0D438C1F1FD8}" destId="{B9191B53-AFF8-47D0-84A0-C78B7B8C8E92}" srcOrd="0" destOrd="0" presId="urn:microsoft.com/office/officeart/2008/layout/LinedList"/>
    <dgm:cxn modelId="{3B71997F-94B1-425D-8BFC-C9AE19978D44}" type="presOf" srcId="{61B9A430-4283-4589-9349-AC5ED296ECB4}" destId="{53DF275E-1249-41C7-8A97-2D30A9953C1B}" srcOrd="0" destOrd="0" presId="urn:microsoft.com/office/officeart/2008/layout/LinedList"/>
    <dgm:cxn modelId="{DC00CB8C-C7AA-4ED8-BAA9-67D9BC546F4F}" srcId="{065682E2-9658-42BB-A8DD-60CE509435C0}" destId="{61B9A430-4283-4589-9349-AC5ED296ECB4}" srcOrd="2" destOrd="0" parTransId="{385A8CEE-F241-4E38-BE93-A76E54089F3C}" sibTransId="{69291379-0E94-4289-A16F-B21BB5AE61C7}"/>
    <dgm:cxn modelId="{4780D599-D0B1-4E84-AFC2-0726A0BC7935}" srcId="{065682E2-9658-42BB-A8DD-60CE509435C0}" destId="{B2FAFDFB-6639-4A5B-A40F-59482DFA1133}" srcOrd="1" destOrd="0" parTransId="{B910A7DF-835C-4585-9BB3-52D079A7FC71}" sibTransId="{0F8F5859-FEAC-42E1-AAEE-79A45A2C83FD}"/>
    <dgm:cxn modelId="{79E2FBB4-1236-45BB-A0E1-6158B6415C71}" type="presOf" srcId="{B2FAFDFB-6639-4A5B-A40F-59482DFA1133}" destId="{44279F03-2444-434E-91D3-3683CC4056EB}" srcOrd="0" destOrd="0" presId="urn:microsoft.com/office/officeart/2008/layout/LinedList"/>
    <dgm:cxn modelId="{89AB65CC-0AD7-4A57-8804-A62D29E4CE81}" srcId="{065682E2-9658-42BB-A8DD-60CE509435C0}" destId="{49967231-384C-4CBE-9939-4B64EC0A4C78}" srcOrd="3" destOrd="0" parTransId="{001B13AD-E67D-4538-9A9C-447320D69C51}" sibTransId="{6DA2D1AF-1DD1-45AE-86B8-61B34F22F5C1}"/>
    <dgm:cxn modelId="{EC3065D3-6675-4CFA-8771-24FE7BEAC1EC}" srcId="{065682E2-9658-42BB-A8DD-60CE509435C0}" destId="{858121BC-32BD-4134-B161-0D438C1F1FD8}" srcOrd="0" destOrd="0" parTransId="{A88E42A6-A2C0-4BC0-91DB-AE3F7396D140}" sibTransId="{FBDF213E-238B-47D0-852B-464713E2732B}"/>
    <dgm:cxn modelId="{4EE55964-27C5-40C6-BFDB-B6CAD04CBA97}" type="presParOf" srcId="{D8AFAE99-FCFD-4307-B143-2C93D46F5F3A}" destId="{1FC6E0D0-A115-43CE-8046-C68DEF32B8FB}" srcOrd="0" destOrd="0" presId="urn:microsoft.com/office/officeart/2008/layout/LinedList"/>
    <dgm:cxn modelId="{C4AD02ED-B582-41E8-9F27-44CF9D0F5EAE}" type="presParOf" srcId="{D8AFAE99-FCFD-4307-B143-2C93D46F5F3A}" destId="{F0A84CD0-0ACD-4135-A6E4-D605D6521FDA}" srcOrd="1" destOrd="0" presId="urn:microsoft.com/office/officeart/2008/layout/LinedList"/>
    <dgm:cxn modelId="{6AA06735-5D90-48E2-AB7C-1EC6BCD4B485}" type="presParOf" srcId="{F0A84CD0-0ACD-4135-A6E4-D605D6521FDA}" destId="{B9191B53-AFF8-47D0-84A0-C78B7B8C8E92}" srcOrd="0" destOrd="0" presId="urn:microsoft.com/office/officeart/2008/layout/LinedList"/>
    <dgm:cxn modelId="{BC06E65B-DC7E-4ACA-B84C-88E5E0D66298}" type="presParOf" srcId="{F0A84CD0-0ACD-4135-A6E4-D605D6521FDA}" destId="{F0997180-7D21-46EA-8B43-D1A7C9FD9505}" srcOrd="1" destOrd="0" presId="urn:microsoft.com/office/officeart/2008/layout/LinedList"/>
    <dgm:cxn modelId="{67BBFECE-6919-48DC-BB8A-0553D5592A05}" type="presParOf" srcId="{D8AFAE99-FCFD-4307-B143-2C93D46F5F3A}" destId="{B255A5FB-8715-48C6-9BCD-882BCC7A415C}" srcOrd="2" destOrd="0" presId="urn:microsoft.com/office/officeart/2008/layout/LinedList"/>
    <dgm:cxn modelId="{83D50F6A-EBF2-4007-90BC-BE165B9C8E10}" type="presParOf" srcId="{D8AFAE99-FCFD-4307-B143-2C93D46F5F3A}" destId="{10E585A4-F43E-430B-9857-79C8DC8CD8E8}" srcOrd="3" destOrd="0" presId="urn:microsoft.com/office/officeart/2008/layout/LinedList"/>
    <dgm:cxn modelId="{45D02575-A98F-4254-83B9-8050D2045C5D}" type="presParOf" srcId="{10E585A4-F43E-430B-9857-79C8DC8CD8E8}" destId="{44279F03-2444-434E-91D3-3683CC4056EB}" srcOrd="0" destOrd="0" presId="urn:microsoft.com/office/officeart/2008/layout/LinedList"/>
    <dgm:cxn modelId="{8BD647FF-6444-4AFB-A23D-11D69AFAC55B}" type="presParOf" srcId="{10E585A4-F43E-430B-9857-79C8DC8CD8E8}" destId="{298200A4-3412-4647-8CA2-5CB731411D9E}" srcOrd="1" destOrd="0" presId="urn:microsoft.com/office/officeart/2008/layout/LinedList"/>
    <dgm:cxn modelId="{658F10D9-D62F-45C8-966E-63EF7BAE6EDF}" type="presParOf" srcId="{D8AFAE99-FCFD-4307-B143-2C93D46F5F3A}" destId="{A1343671-D430-4B29-BB1E-96508F80AA9A}" srcOrd="4" destOrd="0" presId="urn:microsoft.com/office/officeart/2008/layout/LinedList"/>
    <dgm:cxn modelId="{8D23DAA5-67BE-4889-B092-2EC4F7453CDA}" type="presParOf" srcId="{D8AFAE99-FCFD-4307-B143-2C93D46F5F3A}" destId="{A8D647E9-F33F-4A9F-BF44-A2AFFEA23FC3}" srcOrd="5" destOrd="0" presId="urn:microsoft.com/office/officeart/2008/layout/LinedList"/>
    <dgm:cxn modelId="{45A4CA70-A666-4DC1-AD94-AA7B68EDBC9A}" type="presParOf" srcId="{A8D647E9-F33F-4A9F-BF44-A2AFFEA23FC3}" destId="{53DF275E-1249-41C7-8A97-2D30A9953C1B}" srcOrd="0" destOrd="0" presId="urn:microsoft.com/office/officeart/2008/layout/LinedList"/>
    <dgm:cxn modelId="{0D1A57C1-9CCB-44F8-9BCC-07098422B931}" type="presParOf" srcId="{A8D647E9-F33F-4A9F-BF44-A2AFFEA23FC3}" destId="{65E26C27-C358-474B-90D6-4465505270F4}" srcOrd="1" destOrd="0" presId="urn:microsoft.com/office/officeart/2008/layout/LinedList"/>
    <dgm:cxn modelId="{920704EE-F496-4277-9503-5F50E542074B}" type="presParOf" srcId="{D8AFAE99-FCFD-4307-B143-2C93D46F5F3A}" destId="{195E7E90-6403-4FC4-A2C0-8E905281C8AF}" srcOrd="6" destOrd="0" presId="urn:microsoft.com/office/officeart/2008/layout/LinedList"/>
    <dgm:cxn modelId="{F2825AB0-5448-46EE-85D1-ED599B4B8F44}" type="presParOf" srcId="{D8AFAE99-FCFD-4307-B143-2C93D46F5F3A}" destId="{4466E64A-F177-473A-911C-34E44CCB778C}" srcOrd="7" destOrd="0" presId="urn:microsoft.com/office/officeart/2008/layout/LinedList"/>
    <dgm:cxn modelId="{A768F986-7684-4E2C-9610-5C4B7F450137}" type="presParOf" srcId="{4466E64A-F177-473A-911C-34E44CCB778C}" destId="{EED32293-FA82-4B97-AA7F-9905135B2B93}" srcOrd="0" destOrd="0" presId="urn:microsoft.com/office/officeart/2008/layout/LinedList"/>
    <dgm:cxn modelId="{29BEB123-C2D4-44DD-81EE-5BD1355D7A53}" type="presParOf" srcId="{4466E64A-F177-473A-911C-34E44CCB778C}" destId="{7E5AC0F5-A6CE-4883-B458-295EB83B38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2FBBB-E466-48E0-ACD4-B75D0976FB66}">
      <dsp:nvSpPr>
        <dsp:cNvPr id="0" name=""/>
        <dsp:cNvSpPr/>
      </dsp:nvSpPr>
      <dsp:spPr>
        <a:xfrm>
          <a:off x="0" y="234679"/>
          <a:ext cx="6666833" cy="5651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dirty="0"/>
            <a:t>1– Fail to see our own sin.  </a:t>
          </a:r>
          <a:endParaRPr lang="en-US" sz="2300" kern="1200" dirty="0"/>
        </a:p>
      </dsp:txBody>
      <dsp:txXfrm>
        <a:off x="27586" y="262265"/>
        <a:ext cx="6611661" cy="509938"/>
      </dsp:txXfrm>
    </dsp:sp>
    <dsp:sp modelId="{D6BA07CB-FF25-4FF6-B3B5-8DC1BF9412EC}">
      <dsp:nvSpPr>
        <dsp:cNvPr id="0" name=""/>
        <dsp:cNvSpPr/>
      </dsp:nvSpPr>
      <dsp:spPr>
        <a:xfrm>
          <a:off x="0" y="866029"/>
          <a:ext cx="6666833" cy="565110"/>
        </a:xfrm>
        <a:prstGeom prst="round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-2- Blame-shifting. </a:t>
          </a:r>
          <a:endParaRPr lang="en-US" sz="2300" kern="1200"/>
        </a:p>
      </dsp:txBody>
      <dsp:txXfrm>
        <a:off x="27586" y="893615"/>
        <a:ext cx="6611661" cy="509938"/>
      </dsp:txXfrm>
    </dsp:sp>
    <dsp:sp modelId="{F45D14BB-4E40-403C-8C7B-EDD8D6A926B9}">
      <dsp:nvSpPr>
        <dsp:cNvPr id="0" name=""/>
        <dsp:cNvSpPr/>
      </dsp:nvSpPr>
      <dsp:spPr>
        <a:xfrm>
          <a:off x="0" y="1497379"/>
          <a:ext cx="6666833" cy="565110"/>
        </a:xfrm>
        <a:prstGeom prst="round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-3- Assign hidden motives. </a:t>
          </a:r>
          <a:endParaRPr lang="en-US" sz="2300" kern="1200"/>
        </a:p>
      </dsp:txBody>
      <dsp:txXfrm>
        <a:off x="27586" y="1524965"/>
        <a:ext cx="6611661" cy="509938"/>
      </dsp:txXfrm>
    </dsp:sp>
    <dsp:sp modelId="{28E73EED-9095-4A7D-850E-37B552A71D59}">
      <dsp:nvSpPr>
        <dsp:cNvPr id="0" name=""/>
        <dsp:cNvSpPr/>
      </dsp:nvSpPr>
      <dsp:spPr>
        <a:xfrm>
          <a:off x="0" y="2128729"/>
          <a:ext cx="6666833" cy="565110"/>
        </a:xfrm>
        <a:prstGeom prst="round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-4- Make assumptions. </a:t>
          </a:r>
          <a:endParaRPr lang="en-US" sz="2300" kern="1200"/>
        </a:p>
      </dsp:txBody>
      <dsp:txXfrm>
        <a:off x="27586" y="2156315"/>
        <a:ext cx="6611661" cy="509938"/>
      </dsp:txXfrm>
    </dsp:sp>
    <dsp:sp modelId="{01B12C65-0E82-4967-BA18-48ACE945E83C}">
      <dsp:nvSpPr>
        <dsp:cNvPr id="0" name=""/>
        <dsp:cNvSpPr/>
      </dsp:nvSpPr>
      <dsp:spPr>
        <a:xfrm>
          <a:off x="0" y="2760079"/>
          <a:ext cx="6666833" cy="565110"/>
        </a:xfrm>
        <a:prstGeom prst="round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-5- Read all of your past hurt into every situation.  </a:t>
          </a:r>
          <a:endParaRPr lang="en-US" sz="2300" kern="1200"/>
        </a:p>
      </dsp:txBody>
      <dsp:txXfrm>
        <a:off x="27586" y="2787665"/>
        <a:ext cx="6611661" cy="509938"/>
      </dsp:txXfrm>
    </dsp:sp>
    <dsp:sp modelId="{FFEEDA05-9926-4CC4-9809-B3F009B179B9}">
      <dsp:nvSpPr>
        <dsp:cNvPr id="0" name=""/>
        <dsp:cNvSpPr/>
      </dsp:nvSpPr>
      <dsp:spPr>
        <a:xfrm>
          <a:off x="0" y="3391430"/>
          <a:ext cx="6666833" cy="565110"/>
        </a:xfrm>
        <a:prstGeom prst="round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-6- Stonewalling.  </a:t>
          </a:r>
          <a:endParaRPr lang="en-US" sz="2300" kern="1200"/>
        </a:p>
      </dsp:txBody>
      <dsp:txXfrm>
        <a:off x="27586" y="3419016"/>
        <a:ext cx="6611661" cy="509938"/>
      </dsp:txXfrm>
    </dsp:sp>
    <dsp:sp modelId="{1C4CB014-9300-4A04-AA55-67248E1917FF}">
      <dsp:nvSpPr>
        <dsp:cNvPr id="0" name=""/>
        <dsp:cNvSpPr/>
      </dsp:nvSpPr>
      <dsp:spPr>
        <a:xfrm>
          <a:off x="0" y="4022780"/>
          <a:ext cx="6666833" cy="565110"/>
        </a:xfrm>
        <a:prstGeom prst="round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-7- Exaggerate an offense. </a:t>
          </a:r>
          <a:endParaRPr lang="en-US" sz="2300" kern="1200"/>
        </a:p>
      </dsp:txBody>
      <dsp:txXfrm>
        <a:off x="27586" y="4050366"/>
        <a:ext cx="6611661" cy="509938"/>
      </dsp:txXfrm>
    </dsp:sp>
    <dsp:sp modelId="{C7D9A31C-0A22-4E7D-83D0-BA99EBFB36D0}">
      <dsp:nvSpPr>
        <dsp:cNvPr id="0" name=""/>
        <dsp:cNvSpPr/>
      </dsp:nvSpPr>
      <dsp:spPr>
        <a:xfrm>
          <a:off x="0" y="4654130"/>
          <a:ext cx="6666833" cy="56511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kern="1200"/>
            <a:t>-8- Lack empathy for the other side.  </a:t>
          </a:r>
          <a:endParaRPr lang="en-US" sz="2300" kern="1200"/>
        </a:p>
      </dsp:txBody>
      <dsp:txXfrm>
        <a:off x="27586" y="4681716"/>
        <a:ext cx="6611661" cy="509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A5085-6F7A-4733-B8A1-54D692DA007F}">
      <dsp:nvSpPr>
        <dsp:cNvPr id="0" name=""/>
        <dsp:cNvSpPr/>
      </dsp:nvSpPr>
      <dsp:spPr>
        <a:xfrm>
          <a:off x="0" y="14219"/>
          <a:ext cx="7685039" cy="1559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t>Do you not know that friendship with the world is enmity with God?</a:t>
          </a:r>
          <a:r>
            <a:rPr lang="en-AU" sz="2200" kern="1200" dirty="0"/>
            <a:t> James recognises that we cannot both be friends of this world, and friends of God at the same time (</a:t>
          </a:r>
          <a:r>
            <a:rPr lang="en-AU" sz="2200" u="sng" kern="1200" dirty="0">
              <a:hlinkClick xmlns:r="http://schemas.openxmlformats.org/officeDocument/2006/relationships" r:id="rId1"/>
            </a:rPr>
            <a:t>Matthew 6:24</a:t>
          </a:r>
          <a:r>
            <a:rPr lang="en-AU" sz="2200" kern="1200" dirty="0"/>
            <a:t>). </a:t>
          </a:r>
          <a:endParaRPr lang="en-US" sz="2200" kern="1200" dirty="0"/>
        </a:p>
      </dsp:txBody>
      <dsp:txXfrm>
        <a:off x="76134" y="90353"/>
        <a:ext cx="7532771" cy="1407342"/>
      </dsp:txXfrm>
    </dsp:sp>
    <dsp:sp modelId="{01A6D1B8-222F-447B-9734-61BF6ABC2204}">
      <dsp:nvSpPr>
        <dsp:cNvPr id="0" name=""/>
        <dsp:cNvSpPr/>
      </dsp:nvSpPr>
      <dsp:spPr>
        <a:xfrm>
          <a:off x="0" y="1573829"/>
          <a:ext cx="768503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00" tIns="39370" rIns="220472" bIns="39370" numCol="1" spcCol="1270" anchor="t" anchorCtr="0">
          <a:noAutofit/>
        </a:bodyPr>
        <a:lstStyle/>
        <a:p>
          <a:pPr marL="228600" lvl="1" indent="-228600" algn="l" defTabSz="1066800">
            <a:lnSpc>
              <a:spcPct val="90000"/>
            </a:lnSpc>
            <a:spcBef>
              <a:spcPct val="0"/>
            </a:spcBef>
            <a:spcAft>
              <a:spcPct val="20000"/>
            </a:spcAft>
            <a:buFontTx/>
            <a:buNone/>
          </a:pPr>
          <a:endParaRPr lang="en-US" sz="2400" kern="1200" dirty="0"/>
        </a:p>
      </dsp:txBody>
      <dsp:txXfrm>
        <a:off x="0" y="1573829"/>
        <a:ext cx="7685039" cy="513360"/>
      </dsp:txXfrm>
    </dsp:sp>
    <dsp:sp modelId="{B35C4036-6465-4BE9-A7FD-AC5FA433CFF0}">
      <dsp:nvSpPr>
        <dsp:cNvPr id="0" name=""/>
        <dsp:cNvSpPr/>
      </dsp:nvSpPr>
      <dsp:spPr>
        <a:xfrm>
          <a:off x="0" y="1854706"/>
          <a:ext cx="7685039" cy="155961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kern="1200" dirty="0"/>
            <a:t>James agrees with the many passages in the Old Testament that tell us God is a jealous God (</a:t>
          </a:r>
          <a:r>
            <a:rPr lang="en-AU" sz="2200" u="sng" kern="1200" dirty="0">
              <a:hlinkClick xmlns:r="http://schemas.openxmlformats.org/officeDocument/2006/relationships" r:id="rId2"/>
            </a:rPr>
            <a:t>Deuteronomy 32:16</a:t>
          </a:r>
          <a:r>
            <a:rPr lang="en-AU" sz="2200" kern="1200" dirty="0"/>
            <a:t> and </a:t>
          </a:r>
          <a:r>
            <a:rPr lang="en-AU" sz="2200" u="sng" kern="1200" dirty="0">
              <a:hlinkClick xmlns:r="http://schemas.openxmlformats.org/officeDocument/2006/relationships" r:id="rId3"/>
            </a:rPr>
            <a:t>32:21</a:t>
          </a:r>
          <a:r>
            <a:rPr lang="en-AU" sz="2200" kern="1200" dirty="0"/>
            <a:t>; </a:t>
          </a:r>
          <a:r>
            <a:rPr lang="en-AU" sz="2200" u="sng" kern="1200" dirty="0">
              <a:hlinkClick xmlns:r="http://schemas.openxmlformats.org/officeDocument/2006/relationships" r:id="rId4"/>
            </a:rPr>
            <a:t>Exodus 20:5</a:t>
          </a:r>
          <a:r>
            <a:rPr lang="en-AU" sz="2200" kern="1200" dirty="0"/>
            <a:t> and </a:t>
          </a:r>
          <a:r>
            <a:rPr lang="en-AU" sz="2200" u="sng" kern="1200" dirty="0">
              <a:hlinkClick xmlns:r="http://schemas.openxmlformats.org/officeDocument/2006/relationships" r:id="rId5"/>
            </a:rPr>
            <a:t>34:14</a:t>
          </a:r>
          <a:r>
            <a:rPr lang="en-AU" sz="2200" kern="1200" dirty="0"/>
            <a:t>; </a:t>
          </a:r>
          <a:r>
            <a:rPr lang="en-AU" sz="2200" u="sng" kern="1200" dirty="0">
              <a:hlinkClick xmlns:r="http://schemas.openxmlformats.org/officeDocument/2006/relationships" r:id="rId6"/>
            </a:rPr>
            <a:t>Zechariah 8:2</a:t>
          </a:r>
          <a:r>
            <a:rPr lang="en-AU" sz="2200" kern="1200" dirty="0"/>
            <a:t>).</a:t>
          </a:r>
          <a:endParaRPr lang="en-US" sz="2200" kern="1200" dirty="0"/>
        </a:p>
      </dsp:txBody>
      <dsp:txXfrm>
        <a:off x="76134" y="1930840"/>
        <a:ext cx="7532771" cy="1407342"/>
      </dsp:txXfrm>
    </dsp:sp>
    <dsp:sp modelId="{F537F8CF-294F-4576-B597-FA464C24165A}">
      <dsp:nvSpPr>
        <dsp:cNvPr id="0" name=""/>
        <dsp:cNvSpPr/>
      </dsp:nvSpPr>
      <dsp:spPr>
        <a:xfrm>
          <a:off x="0" y="3736080"/>
          <a:ext cx="7685039" cy="155961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for you shall not worship any other god, for the LORD, whose name is Jealous, is a jealous God  </a:t>
          </a:r>
          <a:r>
            <a:rPr lang="en-AU" sz="2200" b="1" u="sng" kern="1200" dirty="0">
              <a:hlinkClick xmlns:r="http://schemas.openxmlformats.org/officeDocument/2006/relationships" r:id="rId7"/>
            </a:rPr>
            <a:t> Exodus 34:14</a:t>
          </a:r>
          <a:r>
            <a:rPr lang="en-AU" sz="2200" kern="1200" dirty="0"/>
            <a:t>:</a:t>
          </a:r>
          <a:endParaRPr lang="en-US" sz="2200" kern="1200" dirty="0"/>
        </a:p>
      </dsp:txBody>
      <dsp:txXfrm>
        <a:off x="76134" y="3812214"/>
        <a:ext cx="7532771" cy="1407342"/>
      </dsp:txXfrm>
    </dsp:sp>
    <dsp:sp modelId="{49590FF6-76F8-4B26-ADF2-54267B1BEE94}">
      <dsp:nvSpPr>
        <dsp:cNvPr id="0" name=""/>
        <dsp:cNvSpPr/>
      </dsp:nvSpPr>
      <dsp:spPr>
        <a:xfrm>
          <a:off x="0" y="5295690"/>
          <a:ext cx="7685039"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0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AU" sz="2400" b="1" i="1" kern="1200" dirty="0">
              <a:effectLst>
                <a:outerShdw blurRad="38100" dist="38100" dir="2700000" algn="tl">
                  <a:srgbClr val="000000">
                    <a:alpha val="43137"/>
                  </a:srgbClr>
                </a:outerShdw>
              </a:effectLst>
            </a:rPr>
            <a:t>“The idea is that God loves men with such a passion that he cannot bear any other love within the hearts of men.” (Barclay)</a:t>
          </a:r>
          <a:endParaRPr lang="en-US" sz="2400" b="1" kern="1200" dirty="0">
            <a:effectLst>
              <a:outerShdw blurRad="38100" dist="38100" dir="2700000" algn="tl">
                <a:srgbClr val="000000">
                  <a:alpha val="43137"/>
                </a:srgbClr>
              </a:outerShdw>
            </a:effectLst>
          </a:endParaRPr>
        </a:p>
      </dsp:txBody>
      <dsp:txXfrm>
        <a:off x="0" y="5295690"/>
        <a:ext cx="7685039" cy="1090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776C-A4E1-45F0-846E-94F856C24D83}">
      <dsp:nvSpPr>
        <dsp:cNvPr id="0" name=""/>
        <dsp:cNvSpPr/>
      </dsp:nvSpPr>
      <dsp:spPr>
        <a:xfrm>
          <a:off x="0" y="19018"/>
          <a:ext cx="7559504" cy="5651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a:t>
          </a:r>
        </a:p>
      </dsp:txBody>
      <dsp:txXfrm>
        <a:off x="27586" y="46604"/>
        <a:ext cx="7504332" cy="509938"/>
      </dsp:txXfrm>
    </dsp:sp>
    <dsp:sp modelId="{E3D28A17-3D07-4EF1-AF40-88E95691DF89}">
      <dsp:nvSpPr>
        <dsp:cNvPr id="0" name=""/>
        <dsp:cNvSpPr/>
      </dsp:nvSpPr>
      <dsp:spPr>
        <a:xfrm>
          <a:off x="0" y="650368"/>
          <a:ext cx="7559504" cy="565110"/>
        </a:xfrm>
        <a:prstGeom prst="roundRect">
          <a:avLst/>
        </a:prstGeom>
        <a:solidFill>
          <a:schemeClr val="accent2">
            <a:hueOff val="715957"/>
            <a:satOff val="-2055"/>
            <a:lumOff val="-32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Resist the devil</a:t>
          </a:r>
        </a:p>
      </dsp:txBody>
      <dsp:txXfrm>
        <a:off x="27586" y="677954"/>
        <a:ext cx="7504332" cy="509938"/>
      </dsp:txXfrm>
    </dsp:sp>
    <dsp:sp modelId="{86CBB7DC-183B-4D5F-BCEC-4254C2DBABE4}">
      <dsp:nvSpPr>
        <dsp:cNvPr id="0" name=""/>
        <dsp:cNvSpPr/>
      </dsp:nvSpPr>
      <dsp:spPr>
        <a:xfrm>
          <a:off x="0" y="1281718"/>
          <a:ext cx="7559504" cy="565110"/>
        </a:xfrm>
        <a:prstGeom prst="roundRect">
          <a:avLst/>
        </a:prstGeom>
        <a:solidFill>
          <a:schemeClr val="accent2">
            <a:hueOff val="1431914"/>
            <a:satOff val="-4110"/>
            <a:lumOff val="-65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Come near to God</a:t>
          </a:r>
        </a:p>
      </dsp:txBody>
      <dsp:txXfrm>
        <a:off x="27586" y="1309304"/>
        <a:ext cx="7504332" cy="509938"/>
      </dsp:txXfrm>
    </dsp:sp>
    <dsp:sp modelId="{33F04D10-C7D7-414A-89EB-106A9578FF83}">
      <dsp:nvSpPr>
        <dsp:cNvPr id="0" name=""/>
        <dsp:cNvSpPr/>
      </dsp:nvSpPr>
      <dsp:spPr>
        <a:xfrm>
          <a:off x="0" y="1913068"/>
          <a:ext cx="7559504" cy="56511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Wash your hands</a:t>
          </a:r>
        </a:p>
      </dsp:txBody>
      <dsp:txXfrm>
        <a:off x="27586" y="1940654"/>
        <a:ext cx="7504332" cy="509938"/>
      </dsp:txXfrm>
    </dsp:sp>
    <dsp:sp modelId="{E1D55298-57B0-4749-8742-232BF02E4BEE}">
      <dsp:nvSpPr>
        <dsp:cNvPr id="0" name=""/>
        <dsp:cNvSpPr/>
      </dsp:nvSpPr>
      <dsp:spPr>
        <a:xfrm>
          <a:off x="0" y="2544418"/>
          <a:ext cx="7559504" cy="565110"/>
        </a:xfrm>
        <a:prstGeom prst="roundRect">
          <a:avLst/>
        </a:prstGeom>
        <a:solidFill>
          <a:schemeClr val="accent2">
            <a:hueOff val="2863828"/>
            <a:satOff val="-8219"/>
            <a:lumOff val="-131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Purify your hearts</a:t>
          </a:r>
        </a:p>
      </dsp:txBody>
      <dsp:txXfrm>
        <a:off x="27586" y="2572004"/>
        <a:ext cx="7504332" cy="509938"/>
      </dsp:txXfrm>
    </dsp:sp>
    <dsp:sp modelId="{725D8C05-C286-4837-A77F-FFC24408E0C6}">
      <dsp:nvSpPr>
        <dsp:cNvPr id="0" name=""/>
        <dsp:cNvSpPr/>
      </dsp:nvSpPr>
      <dsp:spPr>
        <a:xfrm>
          <a:off x="0" y="3175768"/>
          <a:ext cx="7559504" cy="565110"/>
        </a:xfrm>
        <a:prstGeom prst="roundRect">
          <a:avLst/>
        </a:prstGeom>
        <a:solidFill>
          <a:schemeClr val="accent2">
            <a:hueOff val="3579786"/>
            <a:satOff val="-10274"/>
            <a:lumOff val="-164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Grieve</a:t>
          </a:r>
        </a:p>
      </dsp:txBody>
      <dsp:txXfrm>
        <a:off x="27586" y="3203354"/>
        <a:ext cx="7504332" cy="509938"/>
      </dsp:txXfrm>
    </dsp:sp>
    <dsp:sp modelId="{A40D4C07-968B-4B85-84C0-72BD2DF13D3A}">
      <dsp:nvSpPr>
        <dsp:cNvPr id="0" name=""/>
        <dsp:cNvSpPr/>
      </dsp:nvSpPr>
      <dsp:spPr>
        <a:xfrm>
          <a:off x="0" y="3807118"/>
          <a:ext cx="7559504" cy="56511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Mourn</a:t>
          </a:r>
        </a:p>
      </dsp:txBody>
      <dsp:txXfrm>
        <a:off x="27586" y="3834704"/>
        <a:ext cx="7504332" cy="509938"/>
      </dsp:txXfrm>
    </dsp:sp>
    <dsp:sp modelId="{1768A3F0-ABD9-42FD-B6D0-C2EA61F3C4DD}">
      <dsp:nvSpPr>
        <dsp:cNvPr id="0" name=""/>
        <dsp:cNvSpPr/>
      </dsp:nvSpPr>
      <dsp:spPr>
        <a:xfrm>
          <a:off x="0" y="4438468"/>
          <a:ext cx="7559504" cy="565110"/>
        </a:xfrm>
        <a:prstGeom prst="roundRect">
          <a:avLst/>
        </a:prstGeom>
        <a:solidFill>
          <a:schemeClr val="accent2">
            <a:hueOff val="5011700"/>
            <a:satOff val="-14383"/>
            <a:lumOff val="-2302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Change laughter to mourning</a:t>
          </a:r>
        </a:p>
      </dsp:txBody>
      <dsp:txXfrm>
        <a:off x="27586" y="4466054"/>
        <a:ext cx="7504332" cy="509938"/>
      </dsp:txXfrm>
    </dsp:sp>
    <dsp:sp modelId="{A8A69DA2-277C-409F-9F88-9FC5EA29C836}">
      <dsp:nvSpPr>
        <dsp:cNvPr id="0" name=""/>
        <dsp:cNvSpPr/>
      </dsp:nvSpPr>
      <dsp:spPr>
        <a:xfrm>
          <a:off x="0" y="5069818"/>
          <a:ext cx="7559504" cy="565110"/>
        </a:xfrm>
        <a:prstGeom prst="roundRect">
          <a:avLst/>
        </a:prstGeom>
        <a:solidFill>
          <a:schemeClr val="accent2">
            <a:hueOff val="5727657"/>
            <a:satOff val="-16438"/>
            <a:lumOff val="-263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Joy to gloom</a:t>
          </a:r>
        </a:p>
      </dsp:txBody>
      <dsp:txXfrm>
        <a:off x="27586" y="5097404"/>
        <a:ext cx="7504332" cy="509938"/>
      </dsp:txXfrm>
    </dsp:sp>
    <dsp:sp modelId="{5E63881A-D379-4F06-B3B8-F59492D095C6}">
      <dsp:nvSpPr>
        <dsp:cNvPr id="0" name=""/>
        <dsp:cNvSpPr/>
      </dsp:nvSpPr>
      <dsp:spPr>
        <a:xfrm>
          <a:off x="0" y="5701168"/>
          <a:ext cx="7559504" cy="56511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Humble yourselves</a:t>
          </a:r>
        </a:p>
      </dsp:txBody>
      <dsp:txXfrm>
        <a:off x="27586" y="5728754"/>
        <a:ext cx="7504332" cy="509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5C428-F513-4DE4-91B6-222D1ADF0D5C}">
      <dsp:nvSpPr>
        <dsp:cNvPr id="0" name=""/>
        <dsp:cNvSpPr/>
      </dsp:nvSpPr>
      <dsp:spPr>
        <a:xfrm>
          <a:off x="0" y="0"/>
          <a:ext cx="81541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3BF427-78DD-4667-B081-62FA0CC79ECA}">
      <dsp:nvSpPr>
        <dsp:cNvPr id="0" name=""/>
        <dsp:cNvSpPr/>
      </dsp:nvSpPr>
      <dsp:spPr>
        <a:xfrm>
          <a:off x="0" y="0"/>
          <a:ext cx="8154175" cy="6837724"/>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200000"/>
            </a:lnSpc>
            <a:spcBef>
              <a:spcPct val="0"/>
            </a:spcBef>
            <a:spcAft>
              <a:spcPct val="35000"/>
            </a:spcAft>
            <a:buNone/>
          </a:pPr>
          <a:r>
            <a:rPr lang="en-AU" sz="2400" b="1" kern="1200" dirty="0"/>
            <a:t>Yet you do not have because you do not ask</a:t>
          </a:r>
          <a:r>
            <a:rPr lang="en-AU" sz="2400" kern="1200" dirty="0"/>
            <a:t>: James reminds us here of the great power of prayer, and why one may live unnecessarily as a spiritual pauper, simply because they do not pray, or do not ask when they pray. The purpose of prayer is to align our will with His, and in partnership with Him, to ask Him to accomplish His will on this earth (</a:t>
          </a:r>
          <a:r>
            <a:rPr lang="en-AU" sz="2400" u="sng" kern="1200" dirty="0">
              <a:hlinkClick xmlns:r="http://schemas.openxmlformats.org/officeDocument/2006/relationships" r:id="rId1"/>
            </a:rPr>
            <a:t>Matthew 6:10</a:t>
          </a:r>
          <a:r>
            <a:rPr lang="en-AU" sz="2400" kern="1200" dirty="0"/>
            <a:t>).</a:t>
          </a:r>
          <a:endParaRPr lang="en-US" sz="2400" kern="1200" dirty="0"/>
        </a:p>
      </dsp:txBody>
      <dsp:txXfrm>
        <a:off x="0" y="0"/>
        <a:ext cx="8154175" cy="6837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5C428-F513-4DE4-91B6-222D1ADF0D5C}">
      <dsp:nvSpPr>
        <dsp:cNvPr id="0" name=""/>
        <dsp:cNvSpPr/>
      </dsp:nvSpPr>
      <dsp:spPr>
        <a:xfrm>
          <a:off x="0" y="792"/>
          <a:ext cx="81541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3BF427-78DD-4667-B081-62FA0CC79ECA}">
      <dsp:nvSpPr>
        <dsp:cNvPr id="0" name=""/>
        <dsp:cNvSpPr/>
      </dsp:nvSpPr>
      <dsp:spPr>
        <a:xfrm>
          <a:off x="0" y="792"/>
          <a:ext cx="8154175" cy="203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AU" sz="1800" b="1" kern="1200" dirty="0"/>
            <a:t>Yet you do not have because you do not ask</a:t>
          </a:r>
          <a:r>
            <a:rPr lang="en-AU" sz="1800" kern="1200" dirty="0"/>
            <a:t>: James reminds us here of the great power of prayer, and why one may live unnecessarily as a spiritual pauper, simply because they do not pray, or do not ask when they pray. The purpose of prayer is to align our will with His, and in partnership with Him, to ask Him to accomplish His will on this earth (</a:t>
          </a:r>
          <a:r>
            <a:rPr lang="en-AU" sz="1800" u="sng" kern="1200" dirty="0">
              <a:hlinkClick xmlns:r="http://schemas.openxmlformats.org/officeDocument/2006/relationships" r:id="rId1"/>
            </a:rPr>
            <a:t>Matthew 6:10</a:t>
          </a:r>
          <a:r>
            <a:rPr lang="en-AU" sz="1800" kern="1200" dirty="0"/>
            <a:t>).</a:t>
          </a:r>
          <a:endParaRPr lang="en-US" sz="1800" kern="1200" dirty="0"/>
        </a:p>
      </dsp:txBody>
      <dsp:txXfrm>
        <a:off x="0" y="792"/>
        <a:ext cx="8154175" cy="2035041"/>
      </dsp:txXfrm>
    </dsp:sp>
    <dsp:sp modelId="{5CDB370C-8B78-4221-86D4-EA3CDBFF287F}">
      <dsp:nvSpPr>
        <dsp:cNvPr id="0" name=""/>
        <dsp:cNvSpPr/>
      </dsp:nvSpPr>
      <dsp:spPr>
        <a:xfrm>
          <a:off x="0" y="2035833"/>
          <a:ext cx="815417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A3AD01-35AA-4A60-8229-61777FB7527B}">
      <dsp:nvSpPr>
        <dsp:cNvPr id="0" name=""/>
        <dsp:cNvSpPr/>
      </dsp:nvSpPr>
      <dsp:spPr>
        <a:xfrm>
          <a:off x="0" y="2035833"/>
          <a:ext cx="8154175" cy="480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200000"/>
            </a:lnSpc>
            <a:spcBef>
              <a:spcPct val="0"/>
            </a:spcBef>
            <a:spcAft>
              <a:spcPct val="35000"/>
            </a:spcAft>
            <a:buNone/>
          </a:pPr>
          <a:r>
            <a:rPr lang="en-AU" sz="2400" kern="1200" dirty="0"/>
            <a:t>Again James looked back to the </a:t>
          </a:r>
          <a:r>
            <a:rPr lang="en-AU" sz="2400" b="1" i="1" kern="1200" dirty="0"/>
            <a:t>Sermon on the Mount </a:t>
          </a:r>
          <a:r>
            <a:rPr lang="en-AU" sz="2400" kern="1200" dirty="0"/>
            <a:t>when Jesus also used </a:t>
          </a:r>
          <a:r>
            <a:rPr lang="en-AU" sz="2400" b="1" kern="1200" dirty="0"/>
            <a:t>murder</a:t>
          </a:r>
          <a:r>
            <a:rPr lang="en-AU" sz="2400" kern="1200" dirty="0"/>
            <a:t> to express more than actual killing, but also as an inward condition of the heart, shown outwardly by anger (</a:t>
          </a:r>
          <a:r>
            <a:rPr lang="en-AU" sz="2400" u="sng" kern="1200" dirty="0">
              <a:hlinkClick xmlns:r="http://schemas.openxmlformats.org/officeDocument/2006/relationships" r:id="rId2"/>
            </a:rPr>
            <a:t>Matthew 5:21-22</a:t>
          </a:r>
          <a:r>
            <a:rPr lang="en-AU" sz="2400" kern="1200" dirty="0"/>
            <a:t>).</a:t>
          </a:r>
          <a:endParaRPr lang="en-US" sz="2400" kern="1200" dirty="0"/>
        </a:p>
      </dsp:txBody>
      <dsp:txXfrm>
        <a:off x="0" y="2035833"/>
        <a:ext cx="8154175" cy="4801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F9CC-00E4-47B4-A484-8C62FE392B9E}">
      <dsp:nvSpPr>
        <dsp:cNvPr id="0" name=""/>
        <dsp:cNvSpPr/>
      </dsp:nvSpPr>
      <dsp:spPr>
        <a:xfrm>
          <a:off x="0" y="0"/>
          <a:ext cx="7348504" cy="4256007"/>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b="1" kern="1200" dirty="0"/>
            <a:t>Yet you do not have</a:t>
          </a:r>
          <a:r>
            <a:rPr lang="en-US" sz="4100" kern="1200" dirty="0"/>
            <a:t>: This points to the </a:t>
          </a:r>
          <a:r>
            <a:rPr lang="en-US" sz="4100" i="1" kern="1200" dirty="0"/>
            <a:t>futility</a:t>
          </a:r>
          <a:r>
            <a:rPr lang="en-US" sz="4100" kern="1200" dirty="0"/>
            <a:t> of this life lived for the </a:t>
          </a:r>
          <a:r>
            <a:rPr lang="en-US" sz="4100" b="1" kern="1200" dirty="0"/>
            <a:t>desires for pleasure</a:t>
          </a:r>
          <a:r>
            <a:rPr lang="en-US" sz="4100" kern="1200" dirty="0"/>
            <a:t>. Not only is it a life of conflict, but it is also a fundamentally </a:t>
          </a:r>
          <a:r>
            <a:rPr lang="en-US" sz="4100" i="1" kern="1200" dirty="0"/>
            <a:t>unsatisfied</a:t>
          </a:r>
          <a:r>
            <a:rPr lang="en-US" sz="4100" kern="1200" dirty="0"/>
            <a:t> life.</a:t>
          </a:r>
          <a:r>
            <a:rPr lang="en-US" sz="4100" b="1" kern="1200" dirty="0"/>
            <a:t> </a:t>
          </a:r>
          <a:endParaRPr lang="en-US" sz="4100" kern="1200" dirty="0"/>
        </a:p>
      </dsp:txBody>
      <dsp:txXfrm>
        <a:off x="0" y="0"/>
        <a:ext cx="7348504" cy="425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A5891-A779-46F9-B31A-C0772DE2A80A}">
      <dsp:nvSpPr>
        <dsp:cNvPr id="0" name=""/>
        <dsp:cNvSpPr/>
      </dsp:nvSpPr>
      <dsp:spPr>
        <a:xfrm>
          <a:off x="0" y="2876816"/>
          <a:ext cx="7680960" cy="1887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You ask amiss, that you may spend it on your pleasures</a:t>
          </a:r>
          <a:r>
            <a:rPr lang="en-US" sz="2600" kern="1200" dirty="0"/>
            <a:t>: After dealing with the problem of </a:t>
          </a:r>
          <a:r>
            <a:rPr lang="en-US" sz="2600" i="1" kern="1200" dirty="0"/>
            <a:t>no prayer</a:t>
          </a:r>
          <a:r>
            <a:rPr lang="en-US" sz="2600" kern="1200" dirty="0"/>
            <a:t>, now James addressed the problem of </a:t>
          </a:r>
          <a:r>
            <a:rPr lang="en-US" sz="2600" i="1" kern="1200" dirty="0"/>
            <a:t>selfish prayer</a:t>
          </a:r>
          <a:r>
            <a:rPr lang="en-US" sz="2600" kern="1200" dirty="0"/>
            <a:t>. </a:t>
          </a:r>
        </a:p>
      </dsp:txBody>
      <dsp:txXfrm>
        <a:off x="0" y="2876816"/>
        <a:ext cx="7680960" cy="1887503"/>
      </dsp:txXfrm>
    </dsp:sp>
    <dsp:sp modelId="{990C4B4E-08D3-47DF-A398-2265545E4DE5}">
      <dsp:nvSpPr>
        <dsp:cNvPr id="0" name=""/>
        <dsp:cNvSpPr/>
      </dsp:nvSpPr>
      <dsp:spPr>
        <a:xfrm rot="10800000">
          <a:off x="0" y="2149"/>
          <a:ext cx="7680960" cy="2902979"/>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Yet you do not have</a:t>
          </a:r>
          <a:r>
            <a:rPr lang="en-US" sz="2600" kern="1200" dirty="0"/>
            <a:t>: This points to the </a:t>
          </a:r>
          <a:r>
            <a:rPr lang="en-US" sz="2600" i="1" kern="1200" dirty="0"/>
            <a:t>futility</a:t>
          </a:r>
          <a:r>
            <a:rPr lang="en-US" sz="2600" kern="1200" dirty="0"/>
            <a:t> of this life lived for the </a:t>
          </a:r>
          <a:r>
            <a:rPr lang="en-US" sz="2600" b="1" kern="1200" dirty="0"/>
            <a:t>desires for pleasure</a:t>
          </a:r>
          <a:r>
            <a:rPr lang="en-US" sz="2600" kern="1200" dirty="0"/>
            <a:t>. Not only is it a life of conflict, but it is also a fundamentally </a:t>
          </a:r>
          <a:r>
            <a:rPr lang="en-US" sz="2600" i="1" kern="1200" dirty="0"/>
            <a:t>unsatisfied</a:t>
          </a:r>
          <a:r>
            <a:rPr lang="en-US" sz="2600" kern="1200" dirty="0"/>
            <a:t> life.</a:t>
          </a:r>
          <a:r>
            <a:rPr lang="en-US" sz="2600" b="1" kern="1200" dirty="0"/>
            <a:t> </a:t>
          </a:r>
          <a:endParaRPr lang="en-US" sz="2600" kern="1200" dirty="0"/>
        </a:p>
      </dsp:txBody>
      <dsp:txXfrm rot="10800000">
        <a:off x="0" y="2149"/>
        <a:ext cx="7680960" cy="1886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E0D0-A115-43CE-8046-C68DEF32B8FB}">
      <dsp:nvSpPr>
        <dsp:cNvPr id="0" name=""/>
        <dsp:cNvSpPr/>
      </dsp:nvSpPr>
      <dsp:spPr>
        <a:xfrm>
          <a:off x="0" y="0"/>
          <a:ext cx="815417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191B53-AFF8-47D0-84A0-C78B7B8C8E92}">
      <dsp:nvSpPr>
        <dsp:cNvPr id="0" name=""/>
        <dsp:cNvSpPr/>
      </dsp:nvSpPr>
      <dsp:spPr>
        <a:xfrm>
          <a:off x="0" y="0"/>
          <a:ext cx="8154176" cy="68377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b="1" kern="1200" dirty="0"/>
            <a:t>Adulteresses</a:t>
          </a:r>
          <a:r>
            <a:rPr lang="en-AU" sz="2400" kern="1200" dirty="0"/>
            <a:t>: This is a rebuke presented in Old Testament vocabulary. God spoke this way in the Old Testament when His people were attracted to some form of idolatry (</a:t>
          </a:r>
          <a:r>
            <a:rPr lang="en-AU" sz="2400" u="sng" kern="1200" dirty="0">
              <a:hlinkClick xmlns:r="http://schemas.openxmlformats.org/officeDocument/2006/relationships" r:id="rId1"/>
            </a:rPr>
            <a:t>Jeremiah 3:8-9</a:t>
          </a:r>
          <a:r>
            <a:rPr lang="en-AU" sz="2400" kern="1200" dirty="0"/>
            <a:t>, </a:t>
          </a:r>
          <a:r>
            <a:rPr lang="en-AU" sz="2400" u="sng" kern="1200" dirty="0">
              <a:hlinkClick xmlns:r="http://schemas.openxmlformats.org/officeDocument/2006/relationships" r:id="rId2"/>
            </a:rPr>
            <a:t>Ezekiel 6:9</a:t>
          </a:r>
          <a:r>
            <a:rPr lang="en-AU" sz="2400" kern="1200" dirty="0"/>
            <a:t>, </a:t>
          </a:r>
          <a:r>
            <a:rPr lang="en-AU" sz="2400" u="sng" kern="1200" dirty="0">
              <a:hlinkClick xmlns:r="http://schemas.openxmlformats.org/officeDocument/2006/relationships" r:id="rId3"/>
            </a:rPr>
            <a:t>Ezekiel 16:32</a:t>
          </a:r>
          <a:r>
            <a:rPr lang="en-AU" sz="2400" kern="1200" dirty="0"/>
            <a:t>, </a:t>
          </a:r>
          <a:r>
            <a:rPr lang="en-AU" sz="2400" u="sng" kern="1200" dirty="0">
              <a:hlinkClick xmlns:r="http://schemas.openxmlformats.org/officeDocument/2006/relationships" r:id="rId4"/>
            </a:rPr>
            <a:t>Ezekiel 23:37</a:t>
          </a:r>
          <a:r>
            <a:rPr lang="en-AU" sz="2400" kern="1200" dirty="0"/>
            <a:t>, and </a:t>
          </a:r>
          <a:r>
            <a:rPr lang="en-AU" sz="2400" u="sng" kern="1200" dirty="0">
              <a:hlinkClick xmlns:r="http://schemas.openxmlformats.org/officeDocument/2006/relationships" r:id="rId5"/>
            </a:rPr>
            <a:t>Hosea 3:1</a:t>
          </a:r>
          <a:r>
            <a:rPr lang="en-AU" sz="2400" kern="1200" dirty="0"/>
            <a:t>). </a:t>
          </a:r>
          <a:endParaRPr lang="en-US" sz="2400" kern="1200" dirty="0"/>
        </a:p>
      </dsp:txBody>
      <dsp:txXfrm>
        <a:off x="0" y="0"/>
        <a:ext cx="8154176" cy="6837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E0D0-A115-43CE-8046-C68DEF32B8FB}">
      <dsp:nvSpPr>
        <dsp:cNvPr id="0" name=""/>
        <dsp:cNvSpPr/>
      </dsp:nvSpPr>
      <dsp:spPr>
        <a:xfrm>
          <a:off x="0" y="3664"/>
          <a:ext cx="787014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191B53-AFF8-47D0-84A0-C78B7B8C8E92}">
      <dsp:nvSpPr>
        <dsp:cNvPr id="0" name=""/>
        <dsp:cNvSpPr/>
      </dsp:nvSpPr>
      <dsp:spPr>
        <a:xfrm>
          <a:off x="0" y="3664"/>
          <a:ext cx="7870142" cy="208862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b="1" kern="1200" dirty="0">
              <a:effectLst>
                <a:outerShdw blurRad="38100" dist="38100" dir="2700000" algn="tl">
                  <a:srgbClr val="000000">
                    <a:alpha val="43137"/>
                  </a:srgbClr>
                </a:outerShdw>
              </a:effectLst>
            </a:rPr>
            <a:t>Adulteresses</a:t>
          </a:r>
          <a:r>
            <a:rPr lang="en-AU" sz="2200" kern="1200" dirty="0"/>
            <a:t>: This is a rebuke presented in Old Testament vocabulary. God spoke this way in the Old Testament when His people were attracted to some form of idolatry (</a:t>
          </a:r>
          <a:r>
            <a:rPr lang="en-AU" sz="2200" u="sng" kern="1200" dirty="0">
              <a:hlinkClick xmlns:r="http://schemas.openxmlformats.org/officeDocument/2006/relationships" r:id="rId1"/>
            </a:rPr>
            <a:t>Jeremiah 3:8-9</a:t>
          </a:r>
          <a:r>
            <a:rPr lang="en-AU" sz="2200" kern="1200" dirty="0"/>
            <a:t>, </a:t>
          </a:r>
          <a:r>
            <a:rPr lang="en-AU" sz="2200" u="sng" kern="1200" dirty="0">
              <a:hlinkClick xmlns:r="http://schemas.openxmlformats.org/officeDocument/2006/relationships" r:id="rId2"/>
            </a:rPr>
            <a:t>Ezekiel 6:9</a:t>
          </a:r>
          <a:r>
            <a:rPr lang="en-AU" sz="2200" kern="1200" dirty="0"/>
            <a:t>, </a:t>
          </a:r>
          <a:r>
            <a:rPr lang="en-AU" sz="2200" u="sng" kern="1200" dirty="0">
              <a:hlinkClick xmlns:r="http://schemas.openxmlformats.org/officeDocument/2006/relationships" r:id="rId3"/>
            </a:rPr>
            <a:t>Ezekiel 16:32</a:t>
          </a:r>
          <a:r>
            <a:rPr lang="en-AU" sz="2200" kern="1200" dirty="0"/>
            <a:t>, </a:t>
          </a:r>
          <a:r>
            <a:rPr lang="en-AU" sz="2200" u="sng" kern="1200" dirty="0">
              <a:hlinkClick xmlns:r="http://schemas.openxmlformats.org/officeDocument/2006/relationships" r:id="rId4"/>
            </a:rPr>
            <a:t>Ezekiel 23:37</a:t>
          </a:r>
          <a:r>
            <a:rPr lang="en-AU" sz="2200" kern="1200" dirty="0"/>
            <a:t>, and </a:t>
          </a:r>
          <a:r>
            <a:rPr lang="en-AU" sz="2200" u="sng" kern="1200" dirty="0">
              <a:hlinkClick xmlns:r="http://schemas.openxmlformats.org/officeDocument/2006/relationships" r:id="rId5"/>
            </a:rPr>
            <a:t>Hosea 3:1</a:t>
          </a:r>
          <a:r>
            <a:rPr lang="en-AU" sz="2200" kern="1200" dirty="0"/>
            <a:t>). </a:t>
          </a:r>
          <a:endParaRPr lang="en-US" sz="2200" kern="1200" dirty="0"/>
        </a:p>
      </dsp:txBody>
      <dsp:txXfrm>
        <a:off x="0" y="3664"/>
        <a:ext cx="7870142" cy="2088629"/>
      </dsp:txXfrm>
    </dsp:sp>
    <dsp:sp modelId="{B255A5FB-8715-48C6-9BCD-882BCC7A415C}">
      <dsp:nvSpPr>
        <dsp:cNvPr id="0" name=""/>
        <dsp:cNvSpPr/>
      </dsp:nvSpPr>
      <dsp:spPr>
        <a:xfrm>
          <a:off x="0" y="2092293"/>
          <a:ext cx="7870142"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279F03-2444-434E-91D3-3683CC4056EB}">
      <dsp:nvSpPr>
        <dsp:cNvPr id="0" name=""/>
        <dsp:cNvSpPr/>
      </dsp:nvSpPr>
      <dsp:spPr>
        <a:xfrm>
          <a:off x="0" y="1862172"/>
          <a:ext cx="7870142" cy="4107109"/>
        </a:xfrm>
        <a:prstGeom prst="rect">
          <a:avLst/>
        </a:prstGeom>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endParaRPr lang="en-AU" sz="2400" kern="1200" dirty="0"/>
        </a:p>
        <a:p>
          <a:pPr marL="0" lvl="0" indent="0" algn="l" defTabSz="1066800">
            <a:lnSpc>
              <a:spcPct val="100000"/>
            </a:lnSpc>
            <a:spcBef>
              <a:spcPct val="0"/>
            </a:spcBef>
            <a:spcAft>
              <a:spcPct val="35000"/>
            </a:spcAft>
            <a:buNone/>
          </a:pPr>
          <a:r>
            <a:rPr lang="en-AU" sz="2400" kern="1200" dirty="0"/>
            <a:t>But James used the phrase </a:t>
          </a:r>
          <a:r>
            <a:rPr lang="en-AU" sz="2400" i="1" kern="1200" dirty="0"/>
            <a:t>you </a:t>
          </a:r>
          <a:r>
            <a:rPr lang="en-AU" sz="2400" b="1" i="1" kern="1200" dirty="0">
              <a:effectLst>
                <a:outerShdw blurRad="38100" dist="38100" dir="2700000" algn="tl">
                  <a:srgbClr val="000000">
                    <a:alpha val="43137"/>
                  </a:srgbClr>
                </a:outerShdw>
              </a:effectLst>
            </a:rPr>
            <a:t>adulteresses</a:t>
          </a:r>
          <a:r>
            <a:rPr lang="en-AU" sz="2400" b="1" kern="1200" dirty="0">
              <a:effectLst>
                <a:outerShdw blurRad="38100" dist="38100" dir="2700000" algn="tl">
                  <a:srgbClr val="000000">
                    <a:alpha val="43137"/>
                  </a:srgbClr>
                </a:outerShdw>
              </a:effectLst>
            </a:rPr>
            <a:t> </a:t>
          </a:r>
          <a:r>
            <a:rPr lang="en-AU" sz="2400" kern="1200" dirty="0"/>
            <a:t>to give a specific spiritual picture. According to this picture, God is the “husband” and we are His “wife” (as in Old Testament passages such as </a:t>
          </a:r>
          <a:r>
            <a:rPr lang="en-AU" sz="2400" u="sng" kern="1200" dirty="0">
              <a:hlinkClick xmlns:r="http://schemas.openxmlformats.org/officeDocument/2006/relationships" r:id="rId6"/>
            </a:rPr>
            <a:t>Isaiah 54:5</a:t>
          </a:r>
          <a:r>
            <a:rPr lang="en-AU" sz="2400" kern="1200" dirty="0"/>
            <a:t>, </a:t>
          </a:r>
          <a:r>
            <a:rPr lang="en-AU" sz="2400" u="sng" kern="1200" dirty="0">
              <a:hlinkClick xmlns:r="http://schemas.openxmlformats.org/officeDocument/2006/relationships" r:id="rId7"/>
            </a:rPr>
            <a:t>Jeremiah 3:20</a:t>
          </a:r>
          <a:r>
            <a:rPr lang="en-AU" sz="2400" kern="1200" dirty="0"/>
            <a:t>, and </a:t>
          </a:r>
          <a:r>
            <a:rPr lang="en-AU" sz="2400" u="sng" kern="1200" dirty="0">
              <a:hlinkClick xmlns:r="http://schemas.openxmlformats.org/officeDocument/2006/relationships" r:id="rId8"/>
            </a:rPr>
            <a:t>Exodus 34:15-16</a:t>
          </a:r>
          <a:r>
            <a:rPr lang="en-AU" sz="2400" kern="1200" dirty="0"/>
            <a:t>).</a:t>
          </a:r>
          <a:endParaRPr lang="en-US" sz="2400" kern="1200" dirty="0"/>
        </a:p>
      </dsp:txBody>
      <dsp:txXfrm>
        <a:off x="0" y="1862172"/>
        <a:ext cx="7870142" cy="4107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E0D0-A115-43CE-8046-C68DEF32B8FB}">
      <dsp:nvSpPr>
        <dsp:cNvPr id="0" name=""/>
        <dsp:cNvSpPr/>
      </dsp:nvSpPr>
      <dsp:spPr>
        <a:xfrm>
          <a:off x="0" y="680"/>
          <a:ext cx="787014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191B53-AFF8-47D0-84A0-C78B7B8C8E92}">
      <dsp:nvSpPr>
        <dsp:cNvPr id="0" name=""/>
        <dsp:cNvSpPr/>
      </dsp:nvSpPr>
      <dsp:spPr>
        <a:xfrm>
          <a:off x="0" y="680"/>
          <a:ext cx="7870142" cy="114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b="1" kern="1200" dirty="0"/>
            <a:t>Adulteresses</a:t>
          </a:r>
          <a:r>
            <a:rPr lang="en-AU" sz="2000" kern="1200" dirty="0"/>
            <a:t>: This is a rebuke presented in Old Testament vocabulary. God spoke this way in the Old Testament when His people were attracted to some form of idolatry (</a:t>
          </a:r>
          <a:r>
            <a:rPr lang="en-AU" sz="2000" u="sng" kern="1200" dirty="0">
              <a:hlinkClick xmlns:r="http://schemas.openxmlformats.org/officeDocument/2006/relationships" r:id="rId1"/>
            </a:rPr>
            <a:t>Jeremiah 3:8-9</a:t>
          </a:r>
          <a:r>
            <a:rPr lang="en-AU" sz="2000" kern="1200" dirty="0"/>
            <a:t>, </a:t>
          </a:r>
          <a:r>
            <a:rPr lang="en-AU" sz="2000" u="sng" kern="1200" dirty="0">
              <a:hlinkClick xmlns:r="http://schemas.openxmlformats.org/officeDocument/2006/relationships" r:id="rId2"/>
            </a:rPr>
            <a:t>Ezekiel 6:9</a:t>
          </a:r>
          <a:r>
            <a:rPr lang="en-AU" sz="2000" kern="1200" dirty="0"/>
            <a:t>, </a:t>
          </a:r>
          <a:r>
            <a:rPr lang="en-AU" sz="2000" u="sng" kern="1200" dirty="0">
              <a:hlinkClick xmlns:r="http://schemas.openxmlformats.org/officeDocument/2006/relationships" r:id="rId3"/>
            </a:rPr>
            <a:t>Ezekiel 16:32</a:t>
          </a:r>
          <a:r>
            <a:rPr lang="en-AU" sz="2000" kern="1200" dirty="0"/>
            <a:t>, </a:t>
          </a:r>
          <a:r>
            <a:rPr lang="en-AU" sz="2000" u="sng" kern="1200" dirty="0">
              <a:hlinkClick xmlns:r="http://schemas.openxmlformats.org/officeDocument/2006/relationships" r:id="rId4"/>
            </a:rPr>
            <a:t>Ezekiel 23:37</a:t>
          </a:r>
          <a:r>
            <a:rPr lang="en-AU" sz="2000" kern="1200" dirty="0"/>
            <a:t>, and </a:t>
          </a:r>
          <a:r>
            <a:rPr lang="en-AU" sz="2000" u="sng" kern="1200" dirty="0">
              <a:hlinkClick xmlns:r="http://schemas.openxmlformats.org/officeDocument/2006/relationships" r:id="rId5"/>
            </a:rPr>
            <a:t>Hosea 3:1</a:t>
          </a:r>
          <a:r>
            <a:rPr lang="en-AU" sz="2000" kern="1200" dirty="0"/>
            <a:t>). </a:t>
          </a:r>
          <a:endParaRPr lang="en-US" sz="2000" kern="1200" dirty="0"/>
        </a:p>
      </dsp:txBody>
      <dsp:txXfrm>
        <a:off x="0" y="680"/>
        <a:ext cx="7870142" cy="1148310"/>
      </dsp:txXfrm>
    </dsp:sp>
    <dsp:sp modelId="{B255A5FB-8715-48C6-9BCD-882BCC7A415C}">
      <dsp:nvSpPr>
        <dsp:cNvPr id="0" name=""/>
        <dsp:cNvSpPr/>
      </dsp:nvSpPr>
      <dsp:spPr>
        <a:xfrm>
          <a:off x="0" y="1148991"/>
          <a:ext cx="7870142"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279F03-2444-434E-91D3-3683CC4056EB}">
      <dsp:nvSpPr>
        <dsp:cNvPr id="0" name=""/>
        <dsp:cNvSpPr/>
      </dsp:nvSpPr>
      <dsp:spPr>
        <a:xfrm>
          <a:off x="0" y="1148991"/>
          <a:ext cx="7870142" cy="196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AU" sz="2000" kern="1200" dirty="0"/>
            <a:t>But James used the phrase </a:t>
          </a:r>
          <a:r>
            <a:rPr lang="en-AU" sz="2000" i="1" kern="1200" dirty="0"/>
            <a:t>you adulteresses</a:t>
          </a:r>
          <a:r>
            <a:rPr lang="en-AU" sz="2000" kern="1200" dirty="0"/>
            <a:t> to give a specific spiritual picture. According to this picture, God is the “husband” and we are His “wife” (as in Old Testament passages such as </a:t>
          </a:r>
          <a:r>
            <a:rPr lang="en-AU" sz="2000" u="sng" kern="1200" dirty="0">
              <a:hlinkClick xmlns:r="http://schemas.openxmlformats.org/officeDocument/2006/relationships" r:id="rId6"/>
            </a:rPr>
            <a:t>Isaiah 54:5</a:t>
          </a:r>
          <a:r>
            <a:rPr lang="en-AU" sz="2000" kern="1200" dirty="0"/>
            <a:t>, </a:t>
          </a:r>
          <a:r>
            <a:rPr lang="en-AU" sz="2000" u="sng" kern="1200" dirty="0">
              <a:hlinkClick xmlns:r="http://schemas.openxmlformats.org/officeDocument/2006/relationships" r:id="rId7"/>
            </a:rPr>
            <a:t>Jeremiah 3:20</a:t>
          </a:r>
          <a:r>
            <a:rPr lang="en-AU" sz="2000" kern="1200" dirty="0"/>
            <a:t>, and </a:t>
          </a:r>
          <a:r>
            <a:rPr lang="en-AU" sz="2000" u="sng" kern="1200" dirty="0">
              <a:hlinkClick xmlns:r="http://schemas.openxmlformats.org/officeDocument/2006/relationships" r:id="rId8"/>
            </a:rPr>
            <a:t>Exodus 34:15-16</a:t>
          </a:r>
          <a:r>
            <a:rPr lang="en-AU" sz="2000" kern="1200" dirty="0"/>
            <a:t>).</a:t>
          </a:r>
          <a:endParaRPr lang="en-US" sz="2000" kern="1200" dirty="0"/>
        </a:p>
      </dsp:txBody>
      <dsp:txXfrm>
        <a:off x="0" y="1148991"/>
        <a:ext cx="7870142" cy="1962689"/>
      </dsp:txXfrm>
    </dsp:sp>
    <dsp:sp modelId="{A1343671-D430-4B29-BB1E-96508F80AA9A}">
      <dsp:nvSpPr>
        <dsp:cNvPr id="0" name=""/>
        <dsp:cNvSpPr/>
      </dsp:nvSpPr>
      <dsp:spPr>
        <a:xfrm>
          <a:off x="0" y="3111681"/>
          <a:ext cx="7870142"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DF275E-1249-41C7-8A97-2D30A9953C1B}">
      <dsp:nvSpPr>
        <dsp:cNvPr id="0" name=""/>
        <dsp:cNvSpPr/>
      </dsp:nvSpPr>
      <dsp:spPr>
        <a:xfrm>
          <a:off x="0" y="3111681"/>
          <a:ext cx="7862456" cy="3090706"/>
        </a:xfrm>
        <a:prstGeom prst="rect">
          <a:avLst/>
        </a:prstGeom>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50000"/>
            </a:lnSpc>
            <a:spcBef>
              <a:spcPct val="0"/>
            </a:spcBef>
            <a:spcAft>
              <a:spcPct val="35000"/>
            </a:spcAft>
            <a:buNone/>
          </a:pPr>
          <a:r>
            <a:rPr lang="en-US" sz="2400" kern="1200" dirty="0"/>
            <a:t>The prophets frequently compared the relationship between God and His people to a marriage relationship, i.e. (</a:t>
          </a:r>
          <a:r>
            <a:rPr lang="en-US" sz="2400" kern="1200" dirty="0">
              <a:solidFill>
                <a:srgbClr val="0070C0"/>
              </a:solidFill>
            </a:rPr>
            <a:t>Isa 54: 5-6) </a:t>
          </a:r>
          <a:r>
            <a:rPr lang="en-US" sz="2400" kern="1200" dirty="0"/>
            <a:t>For your Maker is your husband.</a:t>
          </a:r>
        </a:p>
      </dsp:txBody>
      <dsp:txXfrm>
        <a:off x="0" y="3111681"/>
        <a:ext cx="7862456" cy="3090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E0D0-A115-43CE-8046-C68DEF32B8FB}">
      <dsp:nvSpPr>
        <dsp:cNvPr id="0" name=""/>
        <dsp:cNvSpPr/>
      </dsp:nvSpPr>
      <dsp:spPr>
        <a:xfrm>
          <a:off x="0" y="1841"/>
          <a:ext cx="801215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191B53-AFF8-47D0-84A0-C78B7B8C8E92}">
      <dsp:nvSpPr>
        <dsp:cNvPr id="0" name=""/>
        <dsp:cNvSpPr/>
      </dsp:nvSpPr>
      <dsp:spPr>
        <a:xfrm>
          <a:off x="0" y="1841"/>
          <a:ext cx="8012154" cy="128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dirty="0"/>
            <a:t>Adulteresses</a:t>
          </a:r>
          <a:r>
            <a:rPr lang="en-AU" sz="2000" kern="1200" dirty="0"/>
            <a:t>: This is a rebuke presented in Old Testament vocabulary. God spoke this way in the Old Testament when His people were attracted to some form of idolatry (</a:t>
          </a:r>
          <a:r>
            <a:rPr lang="en-AU" sz="2000" u="sng" kern="1200" dirty="0">
              <a:hlinkClick xmlns:r="http://schemas.openxmlformats.org/officeDocument/2006/relationships" r:id="rId1"/>
            </a:rPr>
            <a:t>Jeremiah 3:8-9</a:t>
          </a:r>
          <a:r>
            <a:rPr lang="en-AU" sz="2000" kern="1200" dirty="0"/>
            <a:t>, </a:t>
          </a:r>
          <a:r>
            <a:rPr lang="en-AU" sz="2000" u="sng" kern="1200" dirty="0">
              <a:hlinkClick xmlns:r="http://schemas.openxmlformats.org/officeDocument/2006/relationships" r:id="rId2"/>
            </a:rPr>
            <a:t>Ezekiel 6:9</a:t>
          </a:r>
          <a:r>
            <a:rPr lang="en-AU" sz="2000" kern="1200" dirty="0"/>
            <a:t>, </a:t>
          </a:r>
          <a:r>
            <a:rPr lang="en-AU" sz="2000" u="sng" kern="1200" dirty="0">
              <a:hlinkClick xmlns:r="http://schemas.openxmlformats.org/officeDocument/2006/relationships" r:id="rId3"/>
            </a:rPr>
            <a:t>Ezekiel 16:32</a:t>
          </a:r>
          <a:r>
            <a:rPr lang="en-AU" sz="2000" kern="1200" dirty="0"/>
            <a:t>, </a:t>
          </a:r>
          <a:r>
            <a:rPr lang="en-AU" sz="2000" u="sng" kern="1200" dirty="0">
              <a:hlinkClick xmlns:r="http://schemas.openxmlformats.org/officeDocument/2006/relationships" r:id="rId4"/>
            </a:rPr>
            <a:t>Ezekiel 23:37</a:t>
          </a:r>
          <a:r>
            <a:rPr lang="en-AU" sz="2000" kern="1200" dirty="0"/>
            <a:t>, and </a:t>
          </a:r>
          <a:r>
            <a:rPr lang="en-AU" sz="2000" u="sng" kern="1200" dirty="0">
              <a:hlinkClick xmlns:r="http://schemas.openxmlformats.org/officeDocument/2006/relationships" r:id="rId5"/>
            </a:rPr>
            <a:t>Hosea 3:1</a:t>
          </a:r>
          <a:r>
            <a:rPr lang="en-AU" sz="2000" kern="1200" dirty="0"/>
            <a:t>). </a:t>
          </a:r>
          <a:endParaRPr lang="en-US" sz="2000" kern="1200" dirty="0"/>
        </a:p>
      </dsp:txBody>
      <dsp:txXfrm>
        <a:off x="0" y="1841"/>
        <a:ext cx="8012154" cy="1280863"/>
      </dsp:txXfrm>
    </dsp:sp>
    <dsp:sp modelId="{B255A5FB-8715-48C6-9BCD-882BCC7A415C}">
      <dsp:nvSpPr>
        <dsp:cNvPr id="0" name=""/>
        <dsp:cNvSpPr/>
      </dsp:nvSpPr>
      <dsp:spPr>
        <a:xfrm>
          <a:off x="0" y="1282705"/>
          <a:ext cx="8012154"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279F03-2444-434E-91D3-3683CC4056EB}">
      <dsp:nvSpPr>
        <dsp:cNvPr id="0" name=""/>
        <dsp:cNvSpPr/>
      </dsp:nvSpPr>
      <dsp:spPr>
        <a:xfrm>
          <a:off x="0" y="1282705"/>
          <a:ext cx="8012154" cy="176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00000"/>
            </a:lnSpc>
            <a:spcBef>
              <a:spcPct val="0"/>
            </a:spcBef>
            <a:spcAft>
              <a:spcPct val="35000"/>
            </a:spcAft>
            <a:buNone/>
          </a:pPr>
          <a:r>
            <a:rPr lang="en-AU" sz="2000" kern="1200" dirty="0"/>
            <a:t>But James used the phrase </a:t>
          </a:r>
          <a:r>
            <a:rPr lang="en-AU" sz="2000" i="1" kern="1200" dirty="0"/>
            <a:t>you adulteresses</a:t>
          </a:r>
          <a:r>
            <a:rPr lang="en-AU" sz="2000" kern="1200" dirty="0"/>
            <a:t> to give a specific spiritual picture. According to this picture, God is the “husband” and we are His “wife” (as in Old Testament passages such as </a:t>
          </a:r>
          <a:r>
            <a:rPr lang="en-AU" sz="2000" u="sng" kern="1200" dirty="0">
              <a:hlinkClick xmlns:r="http://schemas.openxmlformats.org/officeDocument/2006/relationships" r:id="rId6"/>
            </a:rPr>
            <a:t>Isaiah 54:5</a:t>
          </a:r>
          <a:r>
            <a:rPr lang="en-AU" sz="2000" kern="1200" dirty="0"/>
            <a:t>, </a:t>
          </a:r>
          <a:r>
            <a:rPr lang="en-AU" sz="2000" u="sng" kern="1200" dirty="0">
              <a:hlinkClick xmlns:r="http://schemas.openxmlformats.org/officeDocument/2006/relationships" r:id="rId7"/>
            </a:rPr>
            <a:t>Jeremiah 3:20</a:t>
          </a:r>
          <a:r>
            <a:rPr lang="en-AU" sz="2000" kern="1200" dirty="0"/>
            <a:t>, and </a:t>
          </a:r>
          <a:r>
            <a:rPr lang="en-AU" sz="2000" u="sng" kern="1200" dirty="0">
              <a:hlinkClick xmlns:r="http://schemas.openxmlformats.org/officeDocument/2006/relationships" r:id="rId8"/>
            </a:rPr>
            <a:t>Exodus 34:15-16</a:t>
          </a:r>
          <a:r>
            <a:rPr lang="en-AU" sz="2000" kern="1200" dirty="0"/>
            <a:t>).</a:t>
          </a:r>
          <a:endParaRPr lang="en-US" sz="2000" kern="1200" dirty="0"/>
        </a:p>
      </dsp:txBody>
      <dsp:txXfrm>
        <a:off x="0" y="1282705"/>
        <a:ext cx="8012154" cy="1761396"/>
      </dsp:txXfrm>
    </dsp:sp>
    <dsp:sp modelId="{A1343671-D430-4B29-BB1E-96508F80AA9A}">
      <dsp:nvSpPr>
        <dsp:cNvPr id="0" name=""/>
        <dsp:cNvSpPr/>
      </dsp:nvSpPr>
      <dsp:spPr>
        <a:xfrm>
          <a:off x="0" y="3044101"/>
          <a:ext cx="8012154"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DF275E-1249-41C7-8A97-2D30A9953C1B}">
      <dsp:nvSpPr>
        <dsp:cNvPr id="0" name=""/>
        <dsp:cNvSpPr/>
      </dsp:nvSpPr>
      <dsp:spPr>
        <a:xfrm>
          <a:off x="0" y="3044101"/>
          <a:ext cx="8012154" cy="122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00000"/>
            </a:lnSpc>
            <a:spcBef>
              <a:spcPct val="0"/>
            </a:spcBef>
            <a:spcAft>
              <a:spcPct val="35000"/>
            </a:spcAft>
            <a:buNone/>
          </a:pPr>
          <a:r>
            <a:rPr lang="en-US" sz="2000" kern="1200" dirty="0"/>
            <a:t>The prophets frequently compared the relationship between God and His people to a marriage relationship, i.e. (</a:t>
          </a:r>
          <a:r>
            <a:rPr lang="en-US" sz="2000" kern="1200" dirty="0">
              <a:solidFill>
                <a:srgbClr val="0070C0"/>
              </a:solidFill>
            </a:rPr>
            <a:t>Isa 54: 5-6) </a:t>
          </a:r>
          <a:r>
            <a:rPr lang="en-US" sz="2000" kern="1200" dirty="0"/>
            <a:t>For your Maker is your husband.</a:t>
          </a:r>
        </a:p>
      </dsp:txBody>
      <dsp:txXfrm>
        <a:off x="0" y="3044101"/>
        <a:ext cx="8012154" cy="1222428"/>
      </dsp:txXfrm>
    </dsp:sp>
    <dsp:sp modelId="{195E7E90-6403-4FC4-A2C0-8E905281C8AF}">
      <dsp:nvSpPr>
        <dsp:cNvPr id="0" name=""/>
        <dsp:cNvSpPr/>
      </dsp:nvSpPr>
      <dsp:spPr>
        <a:xfrm>
          <a:off x="0" y="4266529"/>
          <a:ext cx="8012154"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D32293-FA82-4B97-AA7F-9905135B2B93}">
      <dsp:nvSpPr>
        <dsp:cNvPr id="0" name=""/>
        <dsp:cNvSpPr/>
      </dsp:nvSpPr>
      <dsp:spPr>
        <a:xfrm>
          <a:off x="0" y="4136908"/>
          <a:ext cx="8004329" cy="2391027"/>
        </a:xfrm>
        <a:prstGeom prst="rect">
          <a:avLst/>
        </a:prstGeom>
        <a:gradFill rotWithShape="0">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150000"/>
            </a:lnSpc>
            <a:spcBef>
              <a:spcPct val="0"/>
            </a:spcBef>
            <a:spcAft>
              <a:spcPct val="35000"/>
            </a:spcAft>
            <a:buNone/>
          </a:pPr>
          <a:r>
            <a:rPr lang="en-US" sz="2400" kern="1200" dirty="0"/>
            <a:t>Adulterous is a </a:t>
          </a:r>
          <a:r>
            <a:rPr lang="en-US" sz="2400" b="1" i="1" kern="1200" dirty="0">
              <a:effectLst>
                <a:outerShdw blurRad="38100" dist="38100" dir="2700000" algn="tl">
                  <a:srgbClr val="000000">
                    <a:alpha val="43137"/>
                  </a:srgbClr>
                </a:outerShdw>
              </a:effectLst>
            </a:rPr>
            <a:t>blunt </a:t>
          </a:r>
          <a:r>
            <a:rPr lang="en-US" sz="2400" kern="1200" dirty="0"/>
            <a:t>and shocking word, intended to JAR the readers and awaken them to their spiritual condition.  The concept of spiritual adultery was taken from the OT – </a:t>
          </a:r>
          <a:r>
            <a:rPr lang="en-US" sz="2400" kern="1200" dirty="0">
              <a:solidFill>
                <a:srgbClr val="0070C0"/>
              </a:solidFill>
            </a:rPr>
            <a:t>(Hos 2, 3, 9)</a:t>
          </a:r>
        </a:p>
      </dsp:txBody>
      <dsp:txXfrm>
        <a:off x="0" y="4136908"/>
        <a:ext cx="8004329" cy="23910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8CE74-8FDE-434A-AB45-DC0E863BC2D1}" type="datetimeFigureOut">
              <a:rPr lang="en-AU" smtClean="0"/>
              <a:t>9/02/2025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891FF-595B-45CA-BDE8-CFDA73B98B2A}" type="slidenum">
              <a:rPr lang="en-AU" smtClean="0"/>
              <a:t>‹#›</a:t>
            </a:fld>
            <a:endParaRPr lang="en-AU"/>
          </a:p>
        </p:txBody>
      </p:sp>
    </p:spTree>
    <p:extLst>
      <p:ext uri="{BB962C8B-B14F-4D97-AF65-F5344CB8AC3E}">
        <p14:creationId xmlns:p14="http://schemas.microsoft.com/office/powerpoint/2010/main" val="218108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ly/James%204.6;nasb95?t=bibli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It’s sad when you read this passage in the book of James and you realise he’s talking to Christians. He’s not talking about unbelievers. </a:t>
            </a: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1</a:t>
            </a:fld>
            <a:endParaRPr lang="en-AU"/>
          </a:p>
        </p:txBody>
      </p:sp>
    </p:spTree>
    <p:extLst>
      <p:ext uri="{BB962C8B-B14F-4D97-AF65-F5344CB8AC3E}">
        <p14:creationId xmlns:p14="http://schemas.microsoft.com/office/powerpoint/2010/main" val="145261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D088-DC90-07D9-1F02-62E76FBB9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7F14F-66E3-DC7D-C289-89733E3C5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87A2C-DC24-95F9-3DAA-6171CBB5A05E}"/>
              </a:ext>
            </a:extLst>
          </p:cNvPr>
          <p:cNvSpPr>
            <a:spLocks noGrp="1"/>
          </p:cNvSpPr>
          <p:nvPr>
            <p:ph type="body" idx="1"/>
          </p:nvPr>
        </p:nvSpPr>
        <p:spPr/>
        <p:txBody>
          <a:bodyPr/>
          <a:lstStyle/>
          <a:p>
            <a:pPr marL="0" marR="0" lvl="0" indent="0" algn="l" defTabSz="914400" rtl="0" eaLnBrk="1" fontAlgn="auto" latinLnBrk="0" hangingPunct="1">
              <a:lnSpc>
                <a:spcPts val="1680"/>
              </a:lnSpc>
              <a:spcBef>
                <a:spcPts val="0"/>
              </a:spcBef>
              <a:spcAft>
                <a:spcPts val="750"/>
              </a:spcAft>
              <a:buClrTx/>
              <a:buSzTx/>
              <a:buFontTx/>
              <a:buNone/>
              <a:tabLst/>
              <a:defRPr/>
            </a:pPr>
            <a:r>
              <a:rPr lang="en-AU" sz="1200" dirty="0">
                <a:solidFill>
                  <a:srgbClr val="414042"/>
                </a:solidFill>
                <a:effectLst/>
                <a:latin typeface="Tahoma" panose="020B0604030504040204" pitchFamily="34" charset="0"/>
                <a:ea typeface="Times New Roman" panose="02020603050405020304" pitchFamily="18" charset="0"/>
              </a:rPr>
              <a:t>. </a:t>
            </a:r>
            <a:r>
              <a:rPr lang="en-AU" sz="1200" dirty="0">
                <a:solidFill>
                  <a:srgbClr val="FF0000"/>
                </a:solidFill>
                <a:effectLst/>
                <a:latin typeface="Tahoma" panose="020B0604030504040204" pitchFamily="34" charset="0"/>
                <a:ea typeface="Times New Roman" panose="02020603050405020304" pitchFamily="18" charset="0"/>
              </a:rPr>
              <a:t>Think of the inner pain and torture inside the person who is betrayed by an unfaithful spouse; who must reckon with the truth, </a:t>
            </a:r>
            <a:r>
              <a:rPr lang="en-AU" sz="1200" i="1" dirty="0">
                <a:solidFill>
                  <a:srgbClr val="FF0000"/>
                </a:solidFill>
                <a:effectLst/>
                <a:latin typeface="inherit"/>
                <a:ea typeface="Times New Roman" panose="02020603050405020304" pitchFamily="18" charset="0"/>
                <a:cs typeface="Tahoma" panose="020B0604030504040204" pitchFamily="34" charset="0"/>
              </a:rPr>
              <a:t>I am faithful to them, but they are not faithful to me</a:t>
            </a:r>
            <a:r>
              <a:rPr lang="en-AU" sz="1200" dirty="0">
                <a:solidFill>
                  <a:srgbClr val="FF0000"/>
                </a:solidFill>
                <a:effectLst/>
                <a:latin typeface="Tahoma" panose="020B0604030504040204" pitchFamily="34" charset="0"/>
                <a:ea typeface="Times New Roman" panose="02020603050405020304" pitchFamily="18" charset="0"/>
              </a:rPr>
              <a:t>. This is what the Spirit of God feels regarding our world-loving hearts.</a:t>
            </a:r>
            <a:endParaRPr lang="en-AU" sz="1200" dirty="0">
              <a:effectLst/>
              <a:latin typeface="Times New Roman" panose="02020603050405020304" pitchFamily="18" charset="0"/>
              <a:ea typeface="Times New Roman" panose="02020603050405020304" pitchFamily="18" charset="0"/>
            </a:endParaRPr>
          </a:p>
          <a:p>
            <a:pPr>
              <a:lnSpc>
                <a:spcPts val="1680"/>
              </a:lnSpc>
              <a:spcAft>
                <a:spcPts val="750"/>
              </a:spcAft>
            </a:pPr>
            <a:endParaRPr lang="en-AU" dirty="0"/>
          </a:p>
        </p:txBody>
      </p:sp>
      <p:sp>
        <p:nvSpPr>
          <p:cNvPr id="4" name="Slide Number Placeholder 3">
            <a:extLst>
              <a:ext uri="{FF2B5EF4-FFF2-40B4-BE49-F238E27FC236}">
                <a16:creationId xmlns:a16="http://schemas.microsoft.com/office/drawing/2014/main" id="{11F0076E-CCCE-C220-2472-9A6FC724C310}"/>
              </a:ext>
            </a:extLst>
          </p:cNvPr>
          <p:cNvSpPr>
            <a:spLocks noGrp="1"/>
          </p:cNvSpPr>
          <p:nvPr>
            <p:ph type="sldNum" sz="quarter" idx="5"/>
          </p:nvPr>
        </p:nvSpPr>
        <p:spPr/>
        <p:txBody>
          <a:bodyPr/>
          <a:lstStyle/>
          <a:p>
            <a:fld id="{2A2891FF-595B-45CA-BDE8-CFDA73B98B2A}" type="slidenum">
              <a:rPr lang="en-AU" smtClean="0"/>
              <a:t>10</a:t>
            </a:fld>
            <a:endParaRPr lang="en-AU"/>
          </a:p>
        </p:txBody>
      </p:sp>
    </p:spTree>
    <p:extLst>
      <p:ext uri="{BB962C8B-B14F-4D97-AF65-F5344CB8AC3E}">
        <p14:creationId xmlns:p14="http://schemas.microsoft.com/office/powerpoint/2010/main" val="18938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11</a:t>
            </a:fld>
            <a:endParaRPr lang="en-AU"/>
          </a:p>
        </p:txBody>
      </p:sp>
    </p:spTree>
    <p:extLst>
      <p:ext uri="{BB962C8B-B14F-4D97-AF65-F5344CB8AC3E}">
        <p14:creationId xmlns:p14="http://schemas.microsoft.com/office/powerpoint/2010/main" val="174950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414042"/>
                </a:solidFill>
                <a:effectLst/>
                <a:latin typeface="Tahoma" panose="020B0604030504040204" pitchFamily="34" charset="0"/>
                <a:ea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12</a:t>
            </a:fld>
            <a:endParaRPr lang="en-AU"/>
          </a:p>
        </p:txBody>
      </p:sp>
    </p:spTree>
    <p:extLst>
      <p:ext uri="{BB962C8B-B14F-4D97-AF65-F5344CB8AC3E}">
        <p14:creationId xmlns:p14="http://schemas.microsoft.com/office/powerpoint/2010/main" val="215969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6DE8-D2CB-C296-A92B-71F02E786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1049F-66DA-D8C3-FC17-4EC7592B1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18331-1D55-0893-CAD6-503AA0A0B1F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D06A15B-137E-8ED5-9640-5D02AB1AB0B7}"/>
              </a:ext>
            </a:extLst>
          </p:cNvPr>
          <p:cNvSpPr>
            <a:spLocks noGrp="1"/>
          </p:cNvSpPr>
          <p:nvPr>
            <p:ph type="sldNum" sz="quarter" idx="5"/>
          </p:nvPr>
        </p:nvSpPr>
        <p:spPr/>
        <p:txBody>
          <a:bodyPr/>
          <a:lstStyle/>
          <a:p>
            <a:fld id="{2A2891FF-595B-45CA-BDE8-CFDA73B98B2A}" type="slidenum">
              <a:rPr lang="en-AU" smtClean="0"/>
              <a:t>13</a:t>
            </a:fld>
            <a:endParaRPr lang="en-AU"/>
          </a:p>
        </p:txBody>
      </p:sp>
    </p:spTree>
    <p:extLst>
      <p:ext uri="{BB962C8B-B14F-4D97-AF65-F5344CB8AC3E}">
        <p14:creationId xmlns:p14="http://schemas.microsoft.com/office/powerpoint/2010/main" val="218158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800"/>
              </a:lnSpc>
            </a:pPr>
            <a:r>
              <a:rPr lang="en-AU" sz="1200" spc="10" dirty="0">
                <a:solidFill>
                  <a:srgbClr val="555555"/>
                </a:solidFill>
                <a:effectLst/>
                <a:latin typeface="Open Sans" panose="020B0606030504020204" pitchFamily="34" charset="0"/>
                <a:ea typeface="Times New Roman" panose="02020603050405020304" pitchFamily="18" charset="0"/>
              </a:rPr>
              <a:t>but, in </a:t>
            </a:r>
            <a:r>
              <a:rPr lang="en-AU" sz="1200" b="1" u="sng" spc="10" dirty="0">
                <a:solidFill>
                  <a:srgbClr val="424142"/>
                </a:solidFill>
                <a:effectLst/>
                <a:latin typeface="Open Sans" panose="020B0606030504020204" pitchFamily="34" charset="0"/>
                <a:ea typeface="Times New Roman" panose="02020603050405020304" pitchFamily="18" charset="0"/>
                <a:hlinkClick r:id="rId3"/>
              </a:rPr>
              <a:t>James 4:6</a:t>
            </a:r>
            <a:r>
              <a:rPr lang="en-AU" sz="1200" spc="10" dirty="0">
                <a:solidFill>
                  <a:srgbClr val="555555"/>
                </a:solidFill>
                <a:effectLst/>
                <a:latin typeface="Open Sans" panose="020B0606030504020204" pitchFamily="34" charset="0"/>
                <a:ea typeface="Times New Roman" panose="02020603050405020304" pitchFamily="18" charset="0"/>
              </a:rPr>
              <a:t>, God gives a greater grace.</a:t>
            </a:r>
            <a:endParaRPr lang="en-AU" sz="1200" dirty="0">
              <a:effectLst/>
              <a:latin typeface="Times New Roman" panose="02020603050405020304" pitchFamily="18" charset="0"/>
              <a:ea typeface="Times New Roman" panose="02020603050405020304" pitchFamily="18" charset="0"/>
            </a:endParaRPr>
          </a:p>
          <a:p>
            <a:pPr fontAlgn="base">
              <a:lnSpc>
                <a:spcPts val="1800"/>
              </a:lnSpc>
              <a:spcBef>
                <a:spcPts val="1500"/>
              </a:spcBef>
              <a:spcAft>
                <a:spcPts val="1500"/>
              </a:spcAft>
            </a:pPr>
            <a:r>
              <a:rPr lang="en-AU" sz="1200" spc="10" dirty="0">
                <a:solidFill>
                  <a:srgbClr val="555555"/>
                </a:solidFill>
                <a:effectLst/>
                <a:latin typeface="Open Sans" panose="020B0606030504020204" pitchFamily="34" charset="0"/>
                <a:ea typeface="Times New Roman" panose="02020603050405020304" pitchFamily="18" charset="0"/>
              </a:rPr>
              <a:t>God is able to overcome our own wicked hearts and rescue us from ourselves, so I favour this second translation. Either way, the overall sense of the passage is not greatly affected.</a:t>
            </a:r>
          </a:p>
          <a:p>
            <a:pPr fontAlgn="base">
              <a:lnSpc>
                <a:spcPts val="1800"/>
              </a:lnSpc>
              <a:spcBef>
                <a:spcPts val="1500"/>
              </a:spcBef>
              <a:spcAft>
                <a:spcPts val="1500"/>
              </a:spcAft>
            </a:pP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14</a:t>
            </a:fld>
            <a:endParaRPr lang="en-AU"/>
          </a:p>
        </p:txBody>
      </p:sp>
    </p:spTree>
    <p:extLst>
      <p:ext uri="{BB962C8B-B14F-4D97-AF65-F5344CB8AC3E}">
        <p14:creationId xmlns:p14="http://schemas.microsoft.com/office/powerpoint/2010/main" val="98125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15</a:t>
            </a:fld>
            <a:endParaRPr lang="en-AU"/>
          </a:p>
        </p:txBody>
      </p:sp>
    </p:spTree>
    <p:extLst>
      <p:ext uri="{BB962C8B-B14F-4D97-AF65-F5344CB8AC3E}">
        <p14:creationId xmlns:p14="http://schemas.microsoft.com/office/powerpoint/2010/main" val="124506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spc="10" dirty="0">
                <a:solidFill>
                  <a:srgbClr val="555555"/>
                </a:solidFill>
                <a:effectLst/>
                <a:latin typeface="Open Sans" panose="020B0606030504020204" pitchFamily="34" charset="0"/>
                <a:ea typeface="Times New Roman" panose="02020603050405020304" pitchFamily="18" charset="0"/>
              </a:rPr>
              <a:t>Satan will test you and will probe your defences, he might even engage you for a prolonged period of time. The devil is truly powerful, and he has an ally in our flesh. </a:t>
            </a: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16</a:t>
            </a:fld>
            <a:endParaRPr lang="en-AU"/>
          </a:p>
        </p:txBody>
      </p:sp>
    </p:spTree>
    <p:extLst>
      <p:ext uri="{BB962C8B-B14F-4D97-AF65-F5344CB8AC3E}">
        <p14:creationId xmlns:p14="http://schemas.microsoft.com/office/powerpoint/2010/main" val="386322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17</a:t>
            </a:fld>
            <a:endParaRPr lang="en-AU"/>
          </a:p>
        </p:txBody>
      </p:sp>
    </p:spTree>
    <p:extLst>
      <p:ext uri="{BB962C8B-B14F-4D97-AF65-F5344CB8AC3E}">
        <p14:creationId xmlns:p14="http://schemas.microsoft.com/office/powerpoint/2010/main" val="70711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18</a:t>
            </a:fld>
            <a:endParaRPr lang="en-AU"/>
          </a:p>
        </p:txBody>
      </p:sp>
    </p:spTree>
    <p:extLst>
      <p:ext uri="{BB962C8B-B14F-4D97-AF65-F5344CB8AC3E}">
        <p14:creationId xmlns:p14="http://schemas.microsoft.com/office/powerpoint/2010/main" val="91871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19</a:t>
            </a:fld>
            <a:endParaRPr lang="en-AU"/>
          </a:p>
        </p:txBody>
      </p:sp>
    </p:spTree>
    <p:extLst>
      <p:ext uri="{BB962C8B-B14F-4D97-AF65-F5344CB8AC3E}">
        <p14:creationId xmlns:p14="http://schemas.microsoft.com/office/powerpoint/2010/main" val="132961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The problem is as old as Cain and 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Doesn’t it come because we have sinful desires or lusts in our own hearts?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I am perfectly righteous in this situation.  My sin and my spiritual  blindness in no way contributed to this mess!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It’s not my fault.  I only acted this way because of what you did!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 I know the real reason you did what you did.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I don’t have all the facts, but I don’t need them.  I know what was really going 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Here we go again!  This is exactly what happens every time!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I am not going to raise my voice, I will just kill you with my silence.  I see you in the room but I will pretend you don’t even exist!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No, I don’t need perspective.  This offense committed against me is the worst thing that has ever happened to anyone!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i="1" dirty="0">
                <a:solidFill>
                  <a:srgbClr val="000000"/>
                </a:solidFill>
                <a:effectLst/>
                <a:latin typeface="Arial" panose="020B0604020202020204" pitchFamily="34" charset="0"/>
                <a:ea typeface="Times New Roman" panose="02020603050405020304" pitchFamily="18" charset="0"/>
              </a:rPr>
              <a:t>I don’t need to understand where you are coming from because I know I am right!</a:t>
            </a:r>
            <a:endParaRPr lang="en-AU" sz="1200" dirty="0">
              <a:effectLst/>
              <a:latin typeface="Times New Roman" panose="02020603050405020304" pitchFamily="18" charset="0"/>
              <a:ea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AU" sz="1200" dirty="0">
              <a:effectLst/>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AU" sz="1200" dirty="0">
                <a:solidFill>
                  <a:srgbClr val="000000"/>
                </a:solidFill>
                <a:effectLst/>
                <a:latin typeface="Montserrat" panose="00000500000000000000" pitchFamily="2" charset="0"/>
                <a:ea typeface="Aptos" panose="020B0004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2</a:t>
            </a:fld>
            <a:endParaRPr lang="en-AU"/>
          </a:p>
        </p:txBody>
      </p:sp>
    </p:spTree>
    <p:extLst>
      <p:ext uri="{BB962C8B-B14F-4D97-AF65-F5344CB8AC3E}">
        <p14:creationId xmlns:p14="http://schemas.microsoft.com/office/powerpoint/2010/main" val="94719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20</a:t>
            </a:fld>
            <a:endParaRPr lang="en-AU"/>
          </a:p>
        </p:txBody>
      </p:sp>
    </p:spTree>
    <p:extLst>
      <p:ext uri="{BB962C8B-B14F-4D97-AF65-F5344CB8AC3E}">
        <p14:creationId xmlns:p14="http://schemas.microsoft.com/office/powerpoint/2010/main" val="301974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414042"/>
                </a:solidFill>
                <a:effectLst/>
                <a:latin typeface="Tahoma" panose="020B0604030504040204" pitchFamily="34" charset="0"/>
                <a:ea typeface="Times New Roman" panose="02020603050405020304" pitchFamily="18" charset="0"/>
              </a:rPr>
              <a:t>What does it mean to </a:t>
            </a:r>
            <a:r>
              <a:rPr lang="en-AU" sz="1200" b="1" dirty="0">
                <a:solidFill>
                  <a:srgbClr val="414042"/>
                </a:solidFill>
                <a:effectLst/>
                <a:latin typeface="inherit"/>
                <a:ea typeface="Times New Roman" panose="02020603050405020304" pitchFamily="18" charset="0"/>
                <a:cs typeface="Tahoma" panose="020B0604030504040204" pitchFamily="34" charset="0"/>
              </a:rPr>
              <a:t>draw near to God</a:t>
            </a:r>
            <a:r>
              <a:rPr lang="en-AU" sz="1200" dirty="0">
                <a:solidFill>
                  <a:srgbClr val="414042"/>
                </a:solidFill>
                <a:effectLst/>
                <a:latin typeface="Tahoma" panose="020B0604030504040204" pitchFamily="34" charset="0"/>
                <a:ea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21</a:t>
            </a:fld>
            <a:endParaRPr lang="en-AU"/>
          </a:p>
        </p:txBody>
      </p:sp>
    </p:spTree>
    <p:extLst>
      <p:ext uri="{BB962C8B-B14F-4D97-AF65-F5344CB8AC3E}">
        <p14:creationId xmlns:p14="http://schemas.microsoft.com/office/powerpoint/2010/main" val="3695539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C2A80-6426-CC37-0F37-9F5516356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23631-C61A-A443-FEDB-BB4DE544F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0844A-BB68-52FB-0CB5-433AF5A5B73B}"/>
              </a:ext>
            </a:extLst>
          </p:cNvPr>
          <p:cNvSpPr>
            <a:spLocks noGrp="1"/>
          </p:cNvSpPr>
          <p:nvPr>
            <p:ph type="body" idx="1"/>
          </p:nvPr>
        </p:nvSpPr>
        <p:spPr/>
        <p:txBody>
          <a:bodyPr/>
          <a:lstStyle/>
          <a:p>
            <a:r>
              <a:rPr lang="en-AU" sz="1200" dirty="0">
                <a:solidFill>
                  <a:srgbClr val="414042"/>
                </a:solidFill>
                <a:effectLst/>
                <a:latin typeface="Tahoma" panose="020B0604030504040204" pitchFamily="34" charset="0"/>
                <a:ea typeface="Times New Roman" panose="02020603050405020304" pitchFamily="18" charset="0"/>
              </a:rPr>
              <a:t>What does it mean to </a:t>
            </a:r>
            <a:r>
              <a:rPr lang="en-AU" sz="1200" b="1" dirty="0">
                <a:solidFill>
                  <a:srgbClr val="414042"/>
                </a:solidFill>
                <a:effectLst/>
                <a:latin typeface="inherit"/>
                <a:ea typeface="Times New Roman" panose="02020603050405020304" pitchFamily="18" charset="0"/>
                <a:cs typeface="Tahoma" panose="020B0604030504040204" pitchFamily="34" charset="0"/>
              </a:rPr>
              <a:t>draw near to God</a:t>
            </a:r>
            <a:r>
              <a:rPr lang="en-AU" sz="1200" dirty="0">
                <a:solidFill>
                  <a:srgbClr val="414042"/>
                </a:solidFill>
                <a:effectLst/>
                <a:latin typeface="Tahoma" panose="020B0604030504040204" pitchFamily="34" charset="0"/>
                <a:ea typeface="Times New Roman" panose="02020603050405020304" pitchFamily="18" charset="0"/>
              </a:rPr>
              <a:t>? </a:t>
            </a:r>
            <a:endParaRPr lang="en-AU" dirty="0"/>
          </a:p>
        </p:txBody>
      </p:sp>
      <p:sp>
        <p:nvSpPr>
          <p:cNvPr id="4" name="Slide Number Placeholder 3">
            <a:extLst>
              <a:ext uri="{FF2B5EF4-FFF2-40B4-BE49-F238E27FC236}">
                <a16:creationId xmlns:a16="http://schemas.microsoft.com/office/drawing/2014/main" id="{0C21CB04-1B1F-D2FD-7D95-C7E0ED2558CD}"/>
              </a:ext>
            </a:extLst>
          </p:cNvPr>
          <p:cNvSpPr>
            <a:spLocks noGrp="1"/>
          </p:cNvSpPr>
          <p:nvPr>
            <p:ph type="sldNum" sz="quarter" idx="5"/>
          </p:nvPr>
        </p:nvSpPr>
        <p:spPr/>
        <p:txBody>
          <a:bodyPr/>
          <a:lstStyle/>
          <a:p>
            <a:fld id="{2A2891FF-595B-45CA-BDE8-CFDA73B98B2A}" type="slidenum">
              <a:rPr lang="en-AU" smtClean="0"/>
              <a:t>22</a:t>
            </a:fld>
            <a:endParaRPr lang="en-AU"/>
          </a:p>
        </p:txBody>
      </p:sp>
    </p:spTree>
    <p:extLst>
      <p:ext uri="{BB962C8B-B14F-4D97-AF65-F5344CB8AC3E}">
        <p14:creationId xmlns:p14="http://schemas.microsoft.com/office/powerpoint/2010/main" val="3559103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A2891FF-595B-45CA-BDE8-CFDA73B98B2A}" type="slidenum">
              <a:rPr lang="en-AU" smtClean="0"/>
              <a:t>23</a:t>
            </a:fld>
            <a:endParaRPr lang="en-AU"/>
          </a:p>
        </p:txBody>
      </p:sp>
    </p:spTree>
    <p:extLst>
      <p:ext uri="{BB962C8B-B14F-4D97-AF65-F5344CB8AC3E}">
        <p14:creationId xmlns:p14="http://schemas.microsoft.com/office/powerpoint/2010/main" val="133555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414042"/>
                </a:solidFill>
                <a:effectLst/>
                <a:latin typeface="Tahoma" panose="020B0604030504040204" pitchFamily="34" charset="0"/>
                <a:ea typeface="Aptos" panose="020B0004020202020204" pitchFamily="34" charset="0"/>
                <a:cs typeface="Times New Roman" panose="02020603050405020304" pitchFamily="18" charset="0"/>
              </a:rPr>
              <a:t>The reason these destructive desires exist among Christians is because they do not seek God for their needs (</a:t>
            </a:r>
            <a:r>
              <a:rPr lang="en-AU" sz="1800" b="1" kern="100" dirty="0">
                <a:solidFill>
                  <a:srgbClr val="000000"/>
                </a:solidFill>
                <a:effectLst/>
                <a:latin typeface="Tahoma" panose="020B0604030504040204" pitchFamily="34" charset="0"/>
                <a:ea typeface="Aptos" panose="020B0004020202020204" pitchFamily="34" charset="0"/>
                <a:cs typeface="Times New Roman" panose="02020603050405020304" pitchFamily="18" charset="0"/>
              </a:rPr>
              <a:t>you do not ask</a:t>
            </a:r>
            <a:r>
              <a:rPr lang="en-AU" sz="1800" kern="100" dirty="0">
                <a:solidFill>
                  <a:srgbClr val="414042"/>
                </a:solidFill>
                <a:effectLst/>
                <a:latin typeface="Tahoma" panose="020B0604030504040204" pitchFamily="34" charset="0"/>
                <a:ea typeface="Aptos" panose="020B0004020202020204" pitchFamily="34" charset="0"/>
                <a:cs typeface="Times New Roman" panose="02020603050405020304" pitchFamily="18" charset="0"/>
              </a:rPr>
              <a:t>). </a:t>
            </a:r>
            <a:endParaRPr lang="en-AU" sz="1800" dirty="0">
              <a:solidFill>
                <a:srgbClr val="414042"/>
              </a:solidFill>
              <a:effectLst/>
              <a:latin typeface="Tahoma" panose="020B060403050404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414042"/>
                </a:solidFill>
                <a:effectLst/>
                <a:latin typeface="Tahoma" panose="020B0604030504040204" pitchFamily="34" charset="0"/>
                <a:ea typeface="Times New Roman" panose="02020603050405020304" pitchFamily="18" charset="0"/>
              </a:rPr>
              <a:t>. Almost all who have such a critical and contentious attitude claim they are prompted and supported by the Spirit of God. James makes it clear that this contentious manner comes </a:t>
            </a:r>
            <a:r>
              <a:rPr lang="en-AU" sz="1800" b="1" dirty="0">
                <a:solidFill>
                  <a:srgbClr val="414042"/>
                </a:solidFill>
                <a:effectLst/>
                <a:latin typeface="inherit"/>
                <a:ea typeface="Times New Roman" panose="02020603050405020304" pitchFamily="18" charset="0"/>
                <a:cs typeface="Tahoma" panose="020B0604030504040204" pitchFamily="34" charset="0"/>
              </a:rPr>
              <a:t>from your desires</a:t>
            </a:r>
            <a:r>
              <a:rPr lang="en-AU" sz="1800" dirty="0">
                <a:solidFill>
                  <a:srgbClr val="414042"/>
                </a:solidFill>
                <a:effectLst/>
                <a:latin typeface="Tahoma" panose="020B0604030504040204" pitchFamily="34" charset="0"/>
                <a:ea typeface="Times New Roman" panose="02020603050405020304" pitchFamily="18" charset="0"/>
              </a:rPr>
              <a:t>. “It is self-evident that the Spirit of God does not create desire which issues in envying.” (Morgan)</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3</a:t>
            </a:fld>
            <a:endParaRPr lang="en-AU"/>
          </a:p>
        </p:txBody>
      </p:sp>
    </p:spTree>
    <p:extLst>
      <p:ext uri="{BB962C8B-B14F-4D97-AF65-F5344CB8AC3E}">
        <p14:creationId xmlns:p14="http://schemas.microsoft.com/office/powerpoint/2010/main" val="104069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3839-7B5A-C917-A33B-6AA0B8211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72C16-D558-97AD-804F-DD4C7464B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8EC17-03EE-071F-F04E-6191007E0C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414042"/>
                </a:solidFill>
                <a:effectLst/>
                <a:latin typeface="Tahoma" panose="020B0604030504040204" pitchFamily="34" charset="0"/>
                <a:ea typeface="Aptos" panose="020B0004020202020204" pitchFamily="34" charset="0"/>
                <a:cs typeface="Times New Roman" panose="02020603050405020304" pitchFamily="18" charset="0"/>
              </a:rPr>
              <a:t>The reason these destructive desires exist among Christians is because they do not seek God for their needs (</a:t>
            </a:r>
            <a:r>
              <a:rPr lang="en-AU" sz="1800" b="1" kern="100" dirty="0">
                <a:solidFill>
                  <a:srgbClr val="000000"/>
                </a:solidFill>
                <a:effectLst/>
                <a:latin typeface="Tahoma" panose="020B0604030504040204" pitchFamily="34" charset="0"/>
                <a:ea typeface="Aptos" panose="020B0004020202020204" pitchFamily="34" charset="0"/>
                <a:cs typeface="Times New Roman" panose="02020603050405020304" pitchFamily="18" charset="0"/>
              </a:rPr>
              <a:t>you do not ask</a:t>
            </a:r>
            <a:r>
              <a:rPr lang="en-AU" sz="1800" kern="100" dirty="0">
                <a:solidFill>
                  <a:srgbClr val="414042"/>
                </a:solidFill>
                <a:effectLst/>
                <a:latin typeface="Tahoma" panose="020B0604030504040204" pitchFamily="34" charset="0"/>
                <a:ea typeface="Aptos" panose="020B0004020202020204" pitchFamily="34" charset="0"/>
                <a:cs typeface="Times New Roman" panose="02020603050405020304" pitchFamily="18" charset="0"/>
              </a:rPr>
              <a:t>). </a:t>
            </a:r>
            <a:endParaRPr lang="en-AU" sz="1800" dirty="0">
              <a:solidFill>
                <a:srgbClr val="414042"/>
              </a:solidFill>
              <a:effectLst/>
              <a:latin typeface="Tahoma" panose="020B060403050404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414042"/>
                </a:solidFill>
                <a:effectLst/>
                <a:latin typeface="Tahoma" panose="020B0604030504040204" pitchFamily="34" charset="0"/>
                <a:ea typeface="Times New Roman" panose="02020603050405020304" pitchFamily="18" charset="0"/>
              </a:rPr>
              <a:t>. Almost all who have such a critical and contentious attitude claim they are prompted and supported by the Spirit of God. James makes it clear that this contentious manner comes </a:t>
            </a:r>
            <a:r>
              <a:rPr lang="en-AU" sz="1800" b="1" dirty="0">
                <a:solidFill>
                  <a:srgbClr val="414042"/>
                </a:solidFill>
                <a:effectLst/>
                <a:latin typeface="inherit"/>
                <a:ea typeface="Times New Roman" panose="02020603050405020304" pitchFamily="18" charset="0"/>
                <a:cs typeface="Tahoma" panose="020B0604030504040204" pitchFamily="34" charset="0"/>
              </a:rPr>
              <a:t>from your desires</a:t>
            </a:r>
            <a:r>
              <a:rPr lang="en-AU" sz="1800" dirty="0">
                <a:solidFill>
                  <a:srgbClr val="414042"/>
                </a:solidFill>
                <a:effectLst/>
                <a:latin typeface="Tahoma" panose="020B0604030504040204" pitchFamily="34" charset="0"/>
                <a:ea typeface="Times New Roman" panose="02020603050405020304" pitchFamily="18" charset="0"/>
              </a:rPr>
              <a:t>. “It is self-evident that the Spirit of God does not create desire which issues in envying.” (Morgan)</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807C03C0-1C06-41DB-6E26-E7B7BD6A29CD}"/>
              </a:ext>
            </a:extLst>
          </p:cNvPr>
          <p:cNvSpPr>
            <a:spLocks noGrp="1"/>
          </p:cNvSpPr>
          <p:nvPr>
            <p:ph type="sldNum" sz="quarter" idx="5"/>
          </p:nvPr>
        </p:nvSpPr>
        <p:spPr/>
        <p:txBody>
          <a:bodyPr/>
          <a:lstStyle/>
          <a:p>
            <a:fld id="{2A2891FF-595B-45CA-BDE8-CFDA73B98B2A}" type="slidenum">
              <a:rPr lang="en-AU" smtClean="0"/>
              <a:t>4</a:t>
            </a:fld>
            <a:endParaRPr lang="en-AU"/>
          </a:p>
        </p:txBody>
      </p:sp>
    </p:spTree>
    <p:extLst>
      <p:ext uri="{BB962C8B-B14F-4D97-AF65-F5344CB8AC3E}">
        <p14:creationId xmlns:p14="http://schemas.microsoft.com/office/powerpoint/2010/main" val="15940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Again, one might ask, "What's wrong with wanting something that's just for me? Am I not allowed to have fun? Am I not allowed to get what I want once in awhile?" Let's look at the hard reality, saints. Pleasure is fun, but our lives have not been given to us just for pleasure. As the Scripture says,</a:t>
            </a:r>
            <a:endParaRPr lang="en-AU" sz="1200" dirty="0">
              <a:effectLst/>
              <a:latin typeface="Times New Roman" panose="02020603050405020304" pitchFamily="18" charset="0"/>
              <a:ea typeface="Times New Roman" panose="02020603050405020304" pitchFamily="18" charset="0"/>
            </a:endParaRPr>
          </a:p>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1Cor. 6:19-20 ...you are not your own... you have been bought with a price...</a:t>
            </a:r>
            <a:endParaRPr lang="en-AU" sz="1200" dirty="0">
              <a:effectLst/>
              <a:latin typeface="Times New Roman" panose="02020603050405020304" pitchFamily="18" charset="0"/>
              <a:ea typeface="Times New Roman" panose="02020603050405020304" pitchFamily="18" charset="0"/>
            </a:endParaRPr>
          </a:p>
          <a:p>
            <a:pPr marL="342900" lvl="0" indent="-342900">
              <a:buFont typeface="+mj-lt"/>
              <a:buAutoNum type="alphaLcPeriod"/>
            </a:pPr>
            <a:r>
              <a:rPr lang="en-AU" sz="1200" dirty="0">
                <a:solidFill>
                  <a:srgbClr val="444444"/>
                </a:solidFill>
                <a:effectLst/>
                <a:latin typeface="Lato" panose="020F0502020204030203" pitchFamily="34" charset="0"/>
                <a:ea typeface="Times New Roman" panose="02020603050405020304" pitchFamily="18" charset="0"/>
              </a:rPr>
              <a:t>You don't belong to yourself - Jesus Christ has bought you with His blood for His purposes. No, it is the unsaved person who may pursue pleasure. After all, like the apostle Paul wrote,</a:t>
            </a:r>
            <a:endParaRPr lang="en-AU" sz="1200" dirty="0">
              <a:effectLst/>
              <a:latin typeface="Times New Roman" panose="02020603050405020304" pitchFamily="18" charset="0"/>
              <a:ea typeface="Times New Roman" panose="02020603050405020304" pitchFamily="18" charset="0"/>
            </a:endParaRPr>
          </a:p>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1Cor. 15:32 ...If the dead are not raised, let us eat and drink, for tomorrow we die.</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5</a:t>
            </a:fld>
            <a:endParaRPr lang="en-AU"/>
          </a:p>
        </p:txBody>
      </p:sp>
    </p:spTree>
    <p:extLst>
      <p:ext uri="{BB962C8B-B14F-4D97-AF65-F5344CB8AC3E}">
        <p14:creationId xmlns:p14="http://schemas.microsoft.com/office/powerpoint/2010/main" val="38178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E5ED2-AF7E-8503-290F-5A9695720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3BB74-5AD9-4C94-9413-403CE7363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C295E-EC30-5DDE-DCC1-4E134B102E3E}"/>
              </a:ext>
            </a:extLst>
          </p:cNvPr>
          <p:cNvSpPr>
            <a:spLocks noGrp="1"/>
          </p:cNvSpPr>
          <p:nvPr>
            <p:ph type="body" idx="1"/>
          </p:nvPr>
        </p:nvSpPr>
        <p:spPr/>
        <p:txBody>
          <a:bodyPr/>
          <a:lstStyle/>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Again, one might ask, "What's wrong with wanting something that's just for me? Am I not allowed to have fun? Am I not allowed to get what I want once in awhile?" Let's look at the hard reality, saints. Pleasure is fun, but our lives have not been given to us just for pleasure. As the Scripture says,</a:t>
            </a:r>
            <a:endParaRPr lang="en-AU" sz="1200" dirty="0">
              <a:effectLst/>
              <a:latin typeface="Times New Roman" panose="02020603050405020304" pitchFamily="18" charset="0"/>
              <a:ea typeface="Times New Roman" panose="02020603050405020304" pitchFamily="18" charset="0"/>
            </a:endParaRPr>
          </a:p>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1Cor. 6:19-20 ...you are not your own... you have been bought with a price...</a:t>
            </a:r>
            <a:endParaRPr lang="en-AU" sz="1200" dirty="0">
              <a:effectLst/>
              <a:latin typeface="Times New Roman" panose="02020603050405020304" pitchFamily="18" charset="0"/>
              <a:ea typeface="Times New Roman" panose="02020603050405020304" pitchFamily="18" charset="0"/>
            </a:endParaRPr>
          </a:p>
          <a:p>
            <a:pPr marL="342900" lvl="0" indent="-342900">
              <a:buFont typeface="+mj-lt"/>
              <a:buAutoNum type="alphaLcPeriod"/>
            </a:pPr>
            <a:r>
              <a:rPr lang="en-AU" sz="1200" dirty="0">
                <a:solidFill>
                  <a:srgbClr val="444444"/>
                </a:solidFill>
                <a:effectLst/>
                <a:latin typeface="Lato" panose="020F0502020204030203" pitchFamily="34" charset="0"/>
                <a:ea typeface="Times New Roman" panose="02020603050405020304" pitchFamily="18" charset="0"/>
              </a:rPr>
              <a:t>You don't belong to yourself - Jesus Christ has bought you with His blood for His purposes. No, it is the unsaved person who may pursue pleasure. After all, like the apostle Paul wrote,</a:t>
            </a:r>
            <a:endParaRPr lang="en-AU" sz="1200" dirty="0">
              <a:effectLst/>
              <a:latin typeface="Times New Roman" panose="02020603050405020304" pitchFamily="18" charset="0"/>
              <a:ea typeface="Times New Roman" panose="02020603050405020304" pitchFamily="18" charset="0"/>
            </a:endParaRPr>
          </a:p>
          <a:p>
            <a:pPr marL="342900" marR="266700" lvl="0" indent="-342900">
              <a:spcBef>
                <a:spcPts val="500"/>
              </a:spcBef>
              <a:spcAft>
                <a:spcPts val="500"/>
              </a:spcAft>
              <a:buFont typeface="+mj-lt"/>
              <a:buAutoNum type="alphaLcPeriod"/>
            </a:pPr>
            <a:r>
              <a:rPr lang="en-AU" sz="1200" b="1" dirty="0">
                <a:solidFill>
                  <a:srgbClr val="222222"/>
                </a:solidFill>
                <a:effectLst/>
                <a:latin typeface="Lato" panose="020F0502020204030203" pitchFamily="34" charset="0"/>
                <a:ea typeface="Times New Roman" panose="02020603050405020304" pitchFamily="18" charset="0"/>
              </a:rPr>
              <a:t>1Cor. 15:32 ...If the dead are not raised, let us eat and drink, for tomorrow we die.</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8E2480B3-1166-B6DC-3720-203DE9EAA92E}"/>
              </a:ext>
            </a:extLst>
          </p:cNvPr>
          <p:cNvSpPr>
            <a:spLocks noGrp="1"/>
          </p:cNvSpPr>
          <p:nvPr>
            <p:ph type="sldNum" sz="quarter" idx="5"/>
          </p:nvPr>
        </p:nvSpPr>
        <p:spPr/>
        <p:txBody>
          <a:bodyPr/>
          <a:lstStyle/>
          <a:p>
            <a:fld id="{2A2891FF-595B-45CA-BDE8-CFDA73B98B2A}" type="slidenum">
              <a:rPr lang="en-AU" smtClean="0"/>
              <a:t>6</a:t>
            </a:fld>
            <a:endParaRPr lang="en-AU"/>
          </a:p>
        </p:txBody>
      </p:sp>
    </p:spTree>
    <p:extLst>
      <p:ext uri="{BB962C8B-B14F-4D97-AF65-F5344CB8AC3E}">
        <p14:creationId xmlns:p14="http://schemas.microsoft.com/office/powerpoint/2010/main" val="198993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80"/>
              </a:lnSpc>
              <a:spcAft>
                <a:spcPts val="750"/>
              </a:spcAft>
            </a:pPr>
            <a:r>
              <a:rPr lang="en-AU" sz="1800" kern="0" dirty="0">
                <a:solidFill>
                  <a:srgbClr val="FF0000"/>
                </a:solidFill>
                <a:effectLst/>
                <a:latin typeface="Source Sans Pro" panose="020B0503030403020204" pitchFamily="34" charset="0"/>
                <a:ea typeface="Times New Roman" panose="02020603050405020304" pitchFamily="18" charset="0"/>
                <a:cs typeface="Times New Roman" panose="02020603050405020304" pitchFamily="18" charset="0"/>
              </a:rPr>
              <a:t>4  For James, to choose the world over God is to commit spiritual adultery.</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0" dirty="0">
                <a:solidFill>
                  <a:srgbClr val="FF0000"/>
                </a:solidFill>
                <a:effectLst/>
                <a:latin typeface="Source Sans Pro" panose="020B0503030403020204" pitchFamily="34" charset="0"/>
                <a:ea typeface="Times New Roman" panose="02020603050405020304" pitchFamily="18" charset="0"/>
                <a:cs typeface="Times New Roman" panose="02020603050405020304" pitchFamily="18" charset="0"/>
              </a:rPr>
              <a:t>Christians will find it difficult to win the world for Christ if they withdraw from the world completely. </a:t>
            </a:r>
            <a:endParaRPr lang="en-AU" dirty="0"/>
          </a:p>
        </p:txBody>
      </p:sp>
      <p:sp>
        <p:nvSpPr>
          <p:cNvPr id="4" name="Slide Number Placeholder 3"/>
          <p:cNvSpPr>
            <a:spLocks noGrp="1"/>
          </p:cNvSpPr>
          <p:nvPr>
            <p:ph type="sldNum" sz="quarter" idx="5"/>
          </p:nvPr>
        </p:nvSpPr>
        <p:spPr/>
        <p:txBody>
          <a:bodyPr/>
          <a:lstStyle/>
          <a:p>
            <a:fld id="{2A2891FF-595B-45CA-BDE8-CFDA73B98B2A}" type="slidenum">
              <a:rPr lang="en-AU" smtClean="0"/>
              <a:t>7</a:t>
            </a:fld>
            <a:endParaRPr lang="en-AU"/>
          </a:p>
        </p:txBody>
      </p:sp>
    </p:spTree>
    <p:extLst>
      <p:ext uri="{BB962C8B-B14F-4D97-AF65-F5344CB8AC3E}">
        <p14:creationId xmlns:p14="http://schemas.microsoft.com/office/powerpoint/2010/main" val="344251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A77E-C2D4-3FFC-C4CF-B7D232EAB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0F536-6DBE-74B7-4195-08F0E74A2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525E1-E36B-8E81-9648-AF77B5AE76D3}"/>
              </a:ext>
            </a:extLst>
          </p:cNvPr>
          <p:cNvSpPr>
            <a:spLocks noGrp="1"/>
          </p:cNvSpPr>
          <p:nvPr>
            <p:ph type="body" idx="1"/>
          </p:nvPr>
        </p:nvSpPr>
        <p:spPr/>
        <p:txBody>
          <a:bodyPr/>
          <a:lstStyle/>
          <a:p>
            <a:pPr>
              <a:lnSpc>
                <a:spcPts val="1680"/>
              </a:lnSpc>
              <a:spcAft>
                <a:spcPts val="750"/>
              </a:spcAft>
            </a:pPr>
            <a:r>
              <a:rPr lang="en-AU" sz="1800" kern="0" dirty="0">
                <a:solidFill>
                  <a:srgbClr val="FF0000"/>
                </a:solidFill>
                <a:effectLst/>
                <a:latin typeface="Source Sans Pro" panose="020B0503030403020204" pitchFamily="34" charset="0"/>
                <a:ea typeface="Times New Roman" panose="02020603050405020304" pitchFamily="18" charset="0"/>
                <a:cs typeface="Times New Roman" panose="02020603050405020304" pitchFamily="18" charset="0"/>
              </a:rPr>
              <a:t>4  For James, to choose the world over God is to commit spiritual adultery.</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0" dirty="0">
                <a:solidFill>
                  <a:srgbClr val="FF0000"/>
                </a:solidFill>
                <a:effectLst/>
                <a:latin typeface="Source Sans Pro" panose="020B0503030403020204" pitchFamily="34" charset="0"/>
                <a:ea typeface="Times New Roman" panose="02020603050405020304" pitchFamily="18" charset="0"/>
                <a:cs typeface="Times New Roman" panose="02020603050405020304" pitchFamily="18" charset="0"/>
              </a:rPr>
              <a:t>Christians will find it difficult to win the world for Christ if they withdraw from the world completely. </a:t>
            </a:r>
            <a:endParaRPr lang="en-AU" dirty="0"/>
          </a:p>
        </p:txBody>
      </p:sp>
      <p:sp>
        <p:nvSpPr>
          <p:cNvPr id="4" name="Slide Number Placeholder 3">
            <a:extLst>
              <a:ext uri="{FF2B5EF4-FFF2-40B4-BE49-F238E27FC236}">
                <a16:creationId xmlns:a16="http://schemas.microsoft.com/office/drawing/2014/main" id="{E1FCC4DB-B83A-749C-579E-B8901FFFB3FE}"/>
              </a:ext>
            </a:extLst>
          </p:cNvPr>
          <p:cNvSpPr>
            <a:spLocks noGrp="1"/>
          </p:cNvSpPr>
          <p:nvPr>
            <p:ph type="sldNum" sz="quarter" idx="5"/>
          </p:nvPr>
        </p:nvSpPr>
        <p:spPr/>
        <p:txBody>
          <a:bodyPr/>
          <a:lstStyle/>
          <a:p>
            <a:fld id="{2A2891FF-595B-45CA-BDE8-CFDA73B98B2A}" type="slidenum">
              <a:rPr lang="en-AU" smtClean="0"/>
              <a:t>8</a:t>
            </a:fld>
            <a:endParaRPr lang="en-AU"/>
          </a:p>
        </p:txBody>
      </p:sp>
    </p:spTree>
    <p:extLst>
      <p:ext uri="{BB962C8B-B14F-4D97-AF65-F5344CB8AC3E}">
        <p14:creationId xmlns:p14="http://schemas.microsoft.com/office/powerpoint/2010/main" val="172655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28597-9309-307B-F3A3-E699F1E84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20153-DDAE-18D9-09C5-87224211F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B5B6F-52FF-28A4-1FA4-364C5ACF542A}"/>
              </a:ext>
            </a:extLst>
          </p:cNvPr>
          <p:cNvSpPr>
            <a:spLocks noGrp="1"/>
          </p:cNvSpPr>
          <p:nvPr>
            <p:ph type="body" idx="1"/>
          </p:nvPr>
        </p:nvSpPr>
        <p:spPr/>
        <p:txBody>
          <a:bodyPr/>
          <a:lstStyle/>
          <a:p>
            <a:pPr marL="0" marR="0" lvl="0" indent="0" algn="l" defTabSz="914400" rtl="0" eaLnBrk="1" fontAlgn="auto" latinLnBrk="0" hangingPunct="1">
              <a:lnSpc>
                <a:spcPts val="1680"/>
              </a:lnSpc>
              <a:spcBef>
                <a:spcPts val="0"/>
              </a:spcBef>
              <a:spcAft>
                <a:spcPts val="750"/>
              </a:spcAft>
              <a:buClrTx/>
              <a:buSzTx/>
              <a:buFontTx/>
              <a:buNone/>
              <a:tabLst/>
              <a:defRPr/>
            </a:pPr>
            <a:r>
              <a:rPr lang="en-AU" sz="1200" spc="10" dirty="0">
                <a:solidFill>
                  <a:srgbClr val="555555"/>
                </a:solidFill>
                <a:effectLst/>
                <a:latin typeface="Open Sans" panose="020B0606030504020204" pitchFamily="34" charset="0"/>
                <a:ea typeface="Aptos" panose="020B0004020202020204" pitchFamily="34" charset="0"/>
              </a:rPr>
              <a:t>our spirits are indeed characteristically prone to lust, jealousy, and idolatry, then we might ask: what hope is there for us? We have become enemies of God, we’re adulteresses, we’ll be destroyed,</a:t>
            </a:r>
          </a:p>
          <a:p>
            <a:pPr>
              <a:lnSpc>
                <a:spcPts val="1680"/>
              </a:lnSpc>
              <a:spcAft>
                <a:spcPts val="750"/>
              </a:spcAft>
            </a:pPr>
            <a:endParaRPr lang="en-AU" dirty="0"/>
          </a:p>
        </p:txBody>
      </p:sp>
      <p:sp>
        <p:nvSpPr>
          <p:cNvPr id="4" name="Slide Number Placeholder 3">
            <a:extLst>
              <a:ext uri="{FF2B5EF4-FFF2-40B4-BE49-F238E27FC236}">
                <a16:creationId xmlns:a16="http://schemas.microsoft.com/office/drawing/2014/main" id="{67BA2CC7-A6AB-C6EB-322F-8E25145E23F3}"/>
              </a:ext>
            </a:extLst>
          </p:cNvPr>
          <p:cNvSpPr>
            <a:spLocks noGrp="1"/>
          </p:cNvSpPr>
          <p:nvPr>
            <p:ph type="sldNum" sz="quarter" idx="5"/>
          </p:nvPr>
        </p:nvSpPr>
        <p:spPr/>
        <p:txBody>
          <a:bodyPr/>
          <a:lstStyle/>
          <a:p>
            <a:fld id="{2A2891FF-595B-45CA-BDE8-CFDA73B98B2A}" type="slidenum">
              <a:rPr lang="en-AU" smtClean="0"/>
              <a:t>9</a:t>
            </a:fld>
            <a:endParaRPr lang="en-AU"/>
          </a:p>
        </p:txBody>
      </p:sp>
    </p:spTree>
    <p:extLst>
      <p:ext uri="{BB962C8B-B14F-4D97-AF65-F5344CB8AC3E}">
        <p14:creationId xmlns:p14="http://schemas.microsoft.com/office/powerpoint/2010/main" val="295832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C547-8EAE-DC96-8F2D-5A3F1AC0D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80EFCF4-3A04-C328-4505-969B10A39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FFC294-7793-8215-225C-C6BBBE4A951A}"/>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653C22C5-AA0A-CD79-A58D-10275C907A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DDB52-445B-5BE4-CD0F-F6309DD8ED45}"/>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25868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D971-0AA5-45F5-B168-E9015C2CA10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BDC20E6-2965-C8CC-2B4C-319B4F279B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A2CFFE-3C12-AF66-1E56-869732D2FF1B}"/>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AAF94BFD-8684-8905-27EA-2769E89A87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EF8F5C-6EC8-EA61-DCF7-58A57C1F34E0}"/>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101754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EA7C3-E5AF-C92E-F4ED-F356C4E823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58310C-1A76-FACB-7501-E42DFC3F2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53E73C-14B7-5648-32DE-0E8EAB006CD0}"/>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B1909040-1510-19EB-7DD1-CB6C839415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1BA5C6-8BC8-21F0-C684-435037A00917}"/>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426094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EADB-529E-18A9-78EA-D2A9FE22CE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6DC53C0-B096-2C67-7ABC-4467A1639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3313C-9281-1BB5-BADB-B5D18FC9EABF}"/>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694E8261-8257-E9C6-0D84-BDC0A5C17E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C7FE57-5294-C44A-9C44-207436DBA09B}"/>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63896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FEB9-DE67-5571-40F9-DC1C2D029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84170CB-B1AD-96D4-AFDD-8E84A27368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880EB-3418-80E9-5CDE-75498FA605B5}"/>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8F634805-6760-C155-CB5A-E01EA104FD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622575-DD6D-8718-D0B9-59C2B8B1E247}"/>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335056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4151-0136-753B-3C07-5437A9EE379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EFDAC0F-063B-1FB2-4716-C0F9DF4D4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9186BF3-5D1F-DA9C-631C-69AFE8227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1F50017-74CF-7464-250E-C6604BE9CD32}"/>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6" name="Footer Placeholder 5">
            <a:extLst>
              <a:ext uri="{FF2B5EF4-FFF2-40B4-BE49-F238E27FC236}">
                <a16:creationId xmlns:a16="http://schemas.microsoft.com/office/drawing/2014/main" id="{3FE85829-8052-0DEE-84A6-2CB36F15F1D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B29090-8545-260F-2714-B3FE008DC5D6}"/>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18150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FA3B-4A9F-F8B9-DFC2-640037F4D43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4BF20F1-3950-814F-CB5D-219FDB837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A7DC3C-F081-AA6A-2DC0-80BE548CD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B80E48D-AA78-7075-7EAD-40548E514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2D813-F4F0-F215-684F-125E87B62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B3AE54E-2A59-25A7-2AE3-76FB7C1597AB}"/>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8" name="Footer Placeholder 7">
            <a:extLst>
              <a:ext uri="{FF2B5EF4-FFF2-40B4-BE49-F238E27FC236}">
                <a16:creationId xmlns:a16="http://schemas.microsoft.com/office/drawing/2014/main" id="{D6CA5D17-448D-2295-CFAE-5689F5A2BFA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2B6245-347E-F6E5-DF56-A1A230F881BA}"/>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360294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5EE4-D319-CD0B-9788-67D6DA8F95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B1161F6-E7CC-E369-A268-B47AB26AA8A9}"/>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4" name="Footer Placeholder 3">
            <a:extLst>
              <a:ext uri="{FF2B5EF4-FFF2-40B4-BE49-F238E27FC236}">
                <a16:creationId xmlns:a16="http://schemas.microsoft.com/office/drawing/2014/main" id="{212F3275-589D-065D-BD7E-24D770377C6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65E86CA-CDA8-004C-6D3A-ABEA02787E54}"/>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392328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09A63-C6F7-DDA3-3FCA-12D15A18CD44}"/>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3" name="Footer Placeholder 2">
            <a:extLst>
              <a:ext uri="{FF2B5EF4-FFF2-40B4-BE49-F238E27FC236}">
                <a16:creationId xmlns:a16="http://schemas.microsoft.com/office/drawing/2014/main" id="{1E029335-2C00-EC6E-9F63-609B43C0CA8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8F30AF2-A6A9-A2E2-AC19-7D3C88425464}"/>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232820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3DDA-FEBF-52AE-0F58-6132FE77A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CD08E30-399D-700C-D275-66857CAF0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85CE026-F92A-697C-DC46-038295A54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8CBDD-EE6D-0684-8B8B-B17B8DD8E48F}"/>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6" name="Footer Placeholder 5">
            <a:extLst>
              <a:ext uri="{FF2B5EF4-FFF2-40B4-BE49-F238E27FC236}">
                <a16:creationId xmlns:a16="http://schemas.microsoft.com/office/drawing/2014/main" id="{6DB0DC70-1934-5987-3CD1-FAE836B4A8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133310-1309-B262-1D42-F98D2190CD72}"/>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357788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D7C4-440B-783F-1BF4-744A00850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D7B7E7B-C061-F2FB-6E49-06991CBF5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8DCC7FE-78B2-4082-442B-40AD99577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CA52C-719E-3CD8-AF4D-D43C7AE2441D}"/>
              </a:ext>
            </a:extLst>
          </p:cNvPr>
          <p:cNvSpPr>
            <a:spLocks noGrp="1"/>
          </p:cNvSpPr>
          <p:nvPr>
            <p:ph type="dt" sz="half" idx="10"/>
          </p:nvPr>
        </p:nvSpPr>
        <p:spPr/>
        <p:txBody>
          <a:bodyPr/>
          <a:lstStyle/>
          <a:p>
            <a:fld id="{A5358208-742C-416B-90D2-E9563060EFCA}" type="datetimeFigureOut">
              <a:rPr lang="en-AU" smtClean="0"/>
              <a:t>9/02/2025</a:t>
            </a:fld>
            <a:endParaRPr lang="en-AU"/>
          </a:p>
        </p:txBody>
      </p:sp>
      <p:sp>
        <p:nvSpPr>
          <p:cNvPr id="6" name="Footer Placeholder 5">
            <a:extLst>
              <a:ext uri="{FF2B5EF4-FFF2-40B4-BE49-F238E27FC236}">
                <a16:creationId xmlns:a16="http://schemas.microsoft.com/office/drawing/2014/main" id="{7112417D-FD66-C932-6313-181B8903B27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5E73CE-53EE-898C-09BA-6980A6EBFF83}"/>
              </a:ext>
            </a:extLst>
          </p:cNvPr>
          <p:cNvSpPr>
            <a:spLocks noGrp="1"/>
          </p:cNvSpPr>
          <p:nvPr>
            <p:ph type="sldNum" sz="quarter" idx="12"/>
          </p:nvPr>
        </p:nvSpPr>
        <p:spPr/>
        <p:txBody>
          <a:bodyPr/>
          <a:lstStyle/>
          <a:p>
            <a:fld id="{70872914-E74D-4001-9E90-38C31548C984}" type="slidenum">
              <a:rPr lang="en-AU" smtClean="0"/>
              <a:t>‹#›</a:t>
            </a:fld>
            <a:endParaRPr lang="en-AU"/>
          </a:p>
        </p:txBody>
      </p:sp>
    </p:spTree>
    <p:extLst>
      <p:ext uri="{BB962C8B-B14F-4D97-AF65-F5344CB8AC3E}">
        <p14:creationId xmlns:p14="http://schemas.microsoft.com/office/powerpoint/2010/main" val="13251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355F7-551C-851C-46C5-DE6F31636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73723F-FF69-73A8-8CFD-BC6045BBF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989CF3-CD3E-55C0-F3FF-92BF62351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358208-742C-416B-90D2-E9563060EFCA}" type="datetimeFigureOut">
              <a:rPr lang="en-AU" smtClean="0"/>
              <a:t>9/02/2025</a:t>
            </a:fld>
            <a:endParaRPr lang="en-AU"/>
          </a:p>
        </p:txBody>
      </p:sp>
      <p:sp>
        <p:nvSpPr>
          <p:cNvPr id="5" name="Footer Placeholder 4">
            <a:extLst>
              <a:ext uri="{FF2B5EF4-FFF2-40B4-BE49-F238E27FC236}">
                <a16:creationId xmlns:a16="http://schemas.microsoft.com/office/drawing/2014/main" id="{41E21C7E-042A-0811-C78D-FCDBC712C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E65E9D7-16EE-0B65-81C1-17A85BC501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872914-E74D-4001-9E90-38C31548C984}" type="slidenum">
              <a:rPr lang="en-AU" smtClean="0"/>
              <a:t>‹#›</a:t>
            </a:fld>
            <a:endParaRPr lang="en-AU"/>
          </a:p>
        </p:txBody>
      </p:sp>
    </p:spTree>
    <p:extLst>
      <p:ext uri="{BB962C8B-B14F-4D97-AF65-F5344CB8AC3E}">
        <p14:creationId xmlns:p14="http://schemas.microsoft.com/office/powerpoint/2010/main" val="215262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ref.ly/Exod%2034.14;nasb95?t=biblia" TargetMode="External"/><Relationship Id="rId3" Type="http://schemas.openxmlformats.org/officeDocument/2006/relationships/hyperlink" Target="https://www.blueletterbible.org/search/preSearch.cfm?Criteria=Deuteronomy+32.16&amp;t=NKJV" TargetMode="External"/><Relationship Id="rId7" Type="http://schemas.openxmlformats.org/officeDocument/2006/relationships/hyperlink" Target="https://www.blueletterbible.org/search/preSearch.cfm?Criteria=Zechariah+8.2&amp;t=NKJ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lueletterbible.org/search/preSearch.cfm?Criteria=Exodus+34.14&amp;t=NKJV" TargetMode="External"/><Relationship Id="rId5" Type="http://schemas.openxmlformats.org/officeDocument/2006/relationships/hyperlink" Target="https://www.blueletterbible.org/search/preSearch.cfm?Criteria=Exodus+20.5&amp;t=NKJV" TargetMode="External"/><Relationship Id="rId4" Type="http://schemas.openxmlformats.org/officeDocument/2006/relationships/hyperlink" Target="https://www.blueletterbible.org/search/preSearch.cfm?Criteria=Deuteronomy+32.21&amp;t=NKJ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lueletterbible.org/search/preSearch.cfm?Criteria=Luke+18.10-14&amp;t=NKJ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6D036-351A-5F30-A70A-34A7F735E983}"/>
              </a:ext>
            </a:extLst>
          </p:cNvPr>
          <p:cNvSpPr>
            <a:spLocks noGrp="1"/>
          </p:cNvSpPr>
          <p:nvPr>
            <p:ph type="ctrTitle"/>
          </p:nvPr>
        </p:nvSpPr>
        <p:spPr>
          <a:xfrm>
            <a:off x="8029293" y="806364"/>
            <a:ext cx="3354636" cy="2847413"/>
          </a:xfrm>
        </p:spPr>
        <p:txBody>
          <a:bodyPr anchor="b">
            <a:normAutofit/>
          </a:bodyPr>
          <a:lstStyle/>
          <a:p>
            <a:r>
              <a:rPr lang="en-US" dirty="0"/>
              <a:t>He Gives Us More Grace</a:t>
            </a:r>
            <a:endParaRPr lang="en-AU" dirty="0"/>
          </a:p>
        </p:txBody>
      </p:sp>
      <p:sp>
        <p:nvSpPr>
          <p:cNvPr id="3" name="Subtitle 2">
            <a:extLst>
              <a:ext uri="{FF2B5EF4-FFF2-40B4-BE49-F238E27FC236}">
                <a16:creationId xmlns:a16="http://schemas.microsoft.com/office/drawing/2014/main" id="{25B3A3AC-1C3E-64B1-0D5B-A0C866A1E0EF}"/>
              </a:ext>
            </a:extLst>
          </p:cNvPr>
          <p:cNvSpPr>
            <a:spLocks noGrp="1"/>
          </p:cNvSpPr>
          <p:nvPr>
            <p:ph type="subTitle" idx="1"/>
          </p:nvPr>
        </p:nvSpPr>
        <p:spPr>
          <a:xfrm>
            <a:off x="8488857" y="3715677"/>
            <a:ext cx="2435507" cy="1122750"/>
          </a:xfrm>
        </p:spPr>
        <p:txBody>
          <a:bodyPr anchor="t">
            <a:normAutofit/>
          </a:bodyPr>
          <a:lstStyle/>
          <a:p>
            <a:r>
              <a:rPr lang="en-US" sz="2800" dirty="0"/>
              <a:t>James 4: 1 - 10</a:t>
            </a:r>
            <a:endParaRPr lang="en-AU" sz="2800" dirty="0"/>
          </a:p>
          <a:p>
            <a:pPr algn="l"/>
            <a:endParaRPr lang="en-AU" sz="2000" dirty="0"/>
          </a:p>
        </p:txBody>
      </p:sp>
      <p:pic>
        <p:nvPicPr>
          <p:cNvPr id="5" name="Picture 4">
            <a:extLst>
              <a:ext uri="{FF2B5EF4-FFF2-40B4-BE49-F238E27FC236}">
                <a16:creationId xmlns:a16="http://schemas.microsoft.com/office/drawing/2014/main" id="{BF736D58-B0BA-42C2-D8DA-DEE4EBE530EF}"/>
              </a:ext>
            </a:extLst>
          </p:cNvPr>
          <p:cNvPicPr>
            <a:picLocks noChangeAspect="1"/>
          </p:cNvPicPr>
          <p:nvPr/>
        </p:nvPicPr>
        <p:blipFill>
          <a:blip r:embed="rId3"/>
          <a:stretch>
            <a:fillRect/>
          </a:stretch>
        </p:blipFill>
        <p:spPr>
          <a:xfrm>
            <a:off x="641774" y="323519"/>
            <a:ext cx="6902887" cy="6212748"/>
          </a:xfrm>
          <a:prstGeom prst="rect">
            <a:avLst/>
          </a:prstGeom>
        </p:spPr>
      </p:pic>
    </p:spTree>
    <p:extLst>
      <p:ext uri="{BB962C8B-B14F-4D97-AF65-F5344CB8AC3E}">
        <p14:creationId xmlns:p14="http://schemas.microsoft.com/office/powerpoint/2010/main" val="221262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B6299D-FB87-5075-5648-85900B57AB0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2BCA91C-3BCD-2D04-442A-0F6BA11AD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02DF4A-27F8-BE57-0C83-CD1AB4E9B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E5EDF-CE6F-CFA8-155D-04CDAF489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DEFEC1-7CE6-9518-BEAB-D2E18EB8D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CD713D83-DF99-7DD0-BAA4-70CA681C6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3F5AA0D5-BEC6-FDF6-B82C-FBDED67F6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BA6F5-0BEF-C1B9-CED6-9F85B84BD193}"/>
              </a:ext>
            </a:extLst>
          </p:cNvPr>
          <p:cNvSpPr>
            <a:spLocks noGrp="1"/>
          </p:cNvSpPr>
          <p:nvPr>
            <p:ph type="title"/>
          </p:nvPr>
        </p:nvSpPr>
        <p:spPr>
          <a:xfrm>
            <a:off x="586478" y="1683756"/>
            <a:ext cx="3115265" cy="2113693"/>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V. 4</a:t>
            </a:r>
          </a:p>
        </p:txBody>
      </p:sp>
      <p:graphicFrame>
        <p:nvGraphicFramePr>
          <p:cNvPr id="27" name="TextBox 4">
            <a:extLst>
              <a:ext uri="{FF2B5EF4-FFF2-40B4-BE49-F238E27FC236}">
                <a16:creationId xmlns:a16="http://schemas.microsoft.com/office/drawing/2014/main" id="{7CEF35D4-1B45-7FC7-1580-95DE56241EC5}"/>
              </a:ext>
            </a:extLst>
          </p:cNvPr>
          <p:cNvGraphicFramePr/>
          <p:nvPr>
            <p:extLst>
              <p:ext uri="{D42A27DB-BD31-4B8C-83A1-F6EECF244321}">
                <p14:modId xmlns:p14="http://schemas.microsoft.com/office/powerpoint/2010/main" val="3949547587"/>
              </p:ext>
            </p:extLst>
          </p:nvPr>
        </p:nvGraphicFramePr>
        <p:xfrm>
          <a:off x="4108830" y="306173"/>
          <a:ext cx="8012154" cy="6659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80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A6B0B-0EAB-1049-8FD8-727AB4FE644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Algerian" panose="04020705040A02060702" pitchFamily="82" charset="0"/>
              </a:rPr>
              <a:t>V. 4</a:t>
            </a:r>
            <a:endParaRPr lang="en-AU" sz="4000">
              <a:solidFill>
                <a:srgbClr val="FFFFFF"/>
              </a:solidFill>
              <a:latin typeface="Algerian" panose="04020705040A02060702" pitchFamily="82" charset="0"/>
            </a:endParaRPr>
          </a:p>
        </p:txBody>
      </p:sp>
      <p:graphicFrame>
        <p:nvGraphicFramePr>
          <p:cNvPr id="16" name="Content Placeholder 2">
            <a:extLst>
              <a:ext uri="{FF2B5EF4-FFF2-40B4-BE49-F238E27FC236}">
                <a16:creationId xmlns:a16="http://schemas.microsoft.com/office/drawing/2014/main" id="{7B971D7A-2AEA-24EA-21D3-C444EBA1ADEA}"/>
              </a:ext>
            </a:extLst>
          </p:cNvPr>
          <p:cNvGraphicFramePr>
            <a:graphicFrameLocks noGrp="1"/>
          </p:cNvGraphicFramePr>
          <p:nvPr>
            <p:ph idx="1"/>
            <p:extLst>
              <p:ext uri="{D42A27DB-BD31-4B8C-83A1-F6EECF244321}">
                <p14:modId xmlns:p14="http://schemas.microsoft.com/office/powerpoint/2010/main" val="3290227728"/>
              </p:ext>
            </p:extLst>
          </p:nvPr>
        </p:nvGraphicFramePr>
        <p:xfrm>
          <a:off x="4288221" y="247426"/>
          <a:ext cx="7685039"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11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8E092-9D54-A071-54D6-BDF1F2C3A23A}"/>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lgerian" panose="04020705040A02060702" pitchFamily="82" charset="0"/>
              </a:rPr>
              <a:t>V. 5</a:t>
            </a:r>
            <a:endParaRPr lang="en-AU">
              <a:solidFill>
                <a:srgbClr val="FFFFFF"/>
              </a:solidFill>
              <a:latin typeface="Algerian" panose="04020705040A02060702" pitchFamily="82" charset="0"/>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EEB35352-DF53-F745-8480-9AE0184DAFC8}"/>
              </a:ext>
            </a:extLst>
          </p:cNvPr>
          <p:cNvSpPr>
            <a:spLocks noGrp="1"/>
          </p:cNvSpPr>
          <p:nvPr>
            <p:ph idx="1"/>
          </p:nvPr>
        </p:nvSpPr>
        <p:spPr>
          <a:xfrm>
            <a:off x="3887234" y="0"/>
            <a:ext cx="8301717" cy="68580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pPr fontAlgn="base">
              <a:lnSpc>
                <a:spcPct val="150000"/>
              </a:lnSpc>
            </a:pPr>
            <a:r>
              <a:rPr lang="en-AU" sz="2400" b="1" dirty="0">
                <a:effectLst/>
                <a:latin typeface="Arial" panose="020B0604020202020204" pitchFamily="34" charset="0"/>
                <a:ea typeface="Times New Roman" panose="02020603050405020304" pitchFamily="18" charset="0"/>
                <a:cs typeface="Arial" panose="020B0604020202020204" pitchFamily="34" charset="0"/>
              </a:rPr>
              <a:t>The Spirit who dwells in us yearns jealously</a:t>
            </a:r>
            <a:r>
              <a:rPr lang="en-AU" sz="2400" dirty="0">
                <a:effectLst/>
                <a:latin typeface="Arial" panose="020B0604020202020204" pitchFamily="34" charset="0"/>
                <a:ea typeface="Times New Roman" panose="02020603050405020304" pitchFamily="18" charset="0"/>
                <a:cs typeface="Arial" panose="020B0604020202020204" pitchFamily="34" charset="0"/>
              </a:rPr>
              <a:t>: The indwelling presence of the Holy </a:t>
            </a:r>
            <a:r>
              <a:rPr lang="en-AU" sz="2400" b="1" dirty="0">
                <a:effectLst/>
                <a:latin typeface="Arial" panose="020B0604020202020204" pitchFamily="34" charset="0"/>
                <a:ea typeface="Times New Roman" panose="02020603050405020304" pitchFamily="18" charset="0"/>
                <a:cs typeface="Arial" panose="020B0604020202020204" pitchFamily="34" charset="0"/>
              </a:rPr>
              <a:t>Spirit</a:t>
            </a:r>
            <a:r>
              <a:rPr lang="en-AU" sz="2400" dirty="0">
                <a:effectLst/>
                <a:latin typeface="Arial" panose="020B0604020202020204" pitchFamily="34" charset="0"/>
                <a:ea typeface="Times New Roman" panose="02020603050405020304" pitchFamily="18" charset="0"/>
                <a:cs typeface="Arial" panose="020B0604020202020204" pitchFamily="34" charset="0"/>
              </a:rPr>
              <a:t> has a jealous yearning for our friendship with God. The </a:t>
            </a:r>
            <a:r>
              <a:rPr lang="en-AU" sz="2400" b="1" dirty="0">
                <a:effectLst/>
                <a:latin typeface="Arial" panose="020B0604020202020204" pitchFamily="34" charset="0"/>
                <a:ea typeface="Times New Roman" panose="02020603050405020304" pitchFamily="18" charset="0"/>
                <a:cs typeface="Arial" panose="020B0604020202020204" pitchFamily="34" charset="0"/>
              </a:rPr>
              <a:t>Spirit</a:t>
            </a:r>
            <a:r>
              <a:rPr lang="en-AU" sz="2400" dirty="0">
                <a:effectLst/>
                <a:latin typeface="Arial" panose="020B0604020202020204" pitchFamily="34" charset="0"/>
                <a:ea typeface="Times New Roman" panose="02020603050405020304" pitchFamily="18" charset="0"/>
                <a:cs typeface="Arial" panose="020B0604020202020204" pitchFamily="34" charset="0"/>
              </a:rPr>
              <a:t> will convict the Christian who lives in compromise.</a:t>
            </a:r>
          </a:p>
          <a:p>
            <a:pPr fontAlgn="base">
              <a:lnSpc>
                <a:spcPct val="150000"/>
              </a:lnSpc>
            </a:pPr>
            <a:r>
              <a:rPr lang="en-AU" sz="2400" i="1" dirty="0">
                <a:effectLst/>
                <a:latin typeface="Arial" panose="020B0604020202020204" pitchFamily="34" charset="0"/>
                <a:ea typeface="Times New Roman" panose="02020603050405020304" pitchFamily="18" charset="0"/>
                <a:cs typeface="Arial" panose="020B0604020202020204" pitchFamily="34" charset="0"/>
              </a:rPr>
              <a:t>‘You are grieving the Holy Spirit who has come to dwell within you, who yearns with a jealous envy to possess your entire nature for Himself.’ </a:t>
            </a:r>
            <a:r>
              <a:rPr lang="en-AU"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(Eph 4:30)</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fontAlgn="base"/>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marL="228600">
              <a:spcAft>
                <a:spcPts val="800"/>
              </a:spcAft>
            </a:pPr>
            <a:endParaRPr lang="en-AU" sz="2200" dirty="0"/>
          </a:p>
        </p:txBody>
      </p:sp>
    </p:spTree>
    <p:extLst>
      <p:ext uri="{BB962C8B-B14F-4D97-AF65-F5344CB8AC3E}">
        <p14:creationId xmlns:p14="http://schemas.microsoft.com/office/powerpoint/2010/main" val="210470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ECC0A5-2DF5-EA6B-AA45-CC64086CDF7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10648B-7C78-86CD-F593-F19687A0B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F203BB3-95DA-733F-237A-EDDB30DAA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6CFD7-7EF8-B752-928C-C24BE0E1045A}"/>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lgerian" panose="04020705040A02060702" pitchFamily="82" charset="0"/>
              </a:rPr>
              <a:t>V. 5</a:t>
            </a:r>
            <a:endParaRPr lang="en-AU">
              <a:solidFill>
                <a:srgbClr val="FFFFFF"/>
              </a:solidFill>
              <a:latin typeface="Algerian" panose="04020705040A02060702" pitchFamily="82" charset="0"/>
            </a:endParaRPr>
          </a:p>
        </p:txBody>
      </p:sp>
      <p:sp>
        <p:nvSpPr>
          <p:cNvPr id="14" name="Arc 13">
            <a:extLst>
              <a:ext uri="{FF2B5EF4-FFF2-40B4-BE49-F238E27FC236}">
                <a16:creationId xmlns:a16="http://schemas.microsoft.com/office/drawing/2014/main" id="{3F710988-868A-F6C9-E904-075FEC96D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1743FE0-85E8-F335-17C4-E3E7AADDE43E}"/>
              </a:ext>
            </a:extLst>
          </p:cNvPr>
          <p:cNvSpPr>
            <a:spLocks noGrp="1"/>
          </p:cNvSpPr>
          <p:nvPr>
            <p:ph idx="1"/>
          </p:nvPr>
        </p:nvSpPr>
        <p:spPr>
          <a:xfrm>
            <a:off x="3991087" y="0"/>
            <a:ext cx="8197865" cy="68580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pPr fontAlgn="base"/>
            <a:r>
              <a:rPr lang="en-AU" sz="1800" b="1" dirty="0">
                <a:effectLst/>
                <a:latin typeface="Arial" panose="020B0604020202020204" pitchFamily="34" charset="0"/>
                <a:ea typeface="Times New Roman" panose="02020603050405020304" pitchFamily="18" charset="0"/>
                <a:cs typeface="Arial" panose="020B0604020202020204" pitchFamily="34" charset="0"/>
              </a:rPr>
              <a:t>The Spirit who dwells in us yearns jealously</a:t>
            </a:r>
            <a:r>
              <a:rPr lang="en-AU" sz="1800" dirty="0">
                <a:effectLst/>
                <a:latin typeface="Arial" panose="020B0604020202020204" pitchFamily="34" charset="0"/>
                <a:ea typeface="Times New Roman" panose="02020603050405020304" pitchFamily="18" charset="0"/>
                <a:cs typeface="Arial" panose="020B0604020202020204" pitchFamily="34" charset="0"/>
              </a:rPr>
              <a:t>: The indwelling presence of the Holy </a:t>
            </a:r>
            <a:r>
              <a:rPr lang="en-AU" sz="1800" b="1" dirty="0">
                <a:effectLst/>
                <a:latin typeface="Arial" panose="020B0604020202020204" pitchFamily="34" charset="0"/>
                <a:ea typeface="Times New Roman" panose="02020603050405020304" pitchFamily="18" charset="0"/>
                <a:cs typeface="Arial" panose="020B0604020202020204" pitchFamily="34" charset="0"/>
              </a:rPr>
              <a:t>Spirit</a:t>
            </a:r>
            <a:r>
              <a:rPr lang="en-AU" sz="1800" dirty="0">
                <a:effectLst/>
                <a:latin typeface="Arial" panose="020B0604020202020204" pitchFamily="34" charset="0"/>
                <a:ea typeface="Times New Roman" panose="02020603050405020304" pitchFamily="18" charset="0"/>
                <a:cs typeface="Arial" panose="020B0604020202020204" pitchFamily="34" charset="0"/>
              </a:rPr>
              <a:t> has a jealous yearning for our friendship with God. The </a:t>
            </a:r>
            <a:r>
              <a:rPr lang="en-AU" sz="1800" b="1" dirty="0">
                <a:effectLst/>
                <a:latin typeface="Arial" panose="020B0604020202020204" pitchFamily="34" charset="0"/>
                <a:ea typeface="Times New Roman" panose="02020603050405020304" pitchFamily="18" charset="0"/>
                <a:cs typeface="Arial" panose="020B0604020202020204" pitchFamily="34" charset="0"/>
              </a:rPr>
              <a:t>Spirit</a:t>
            </a:r>
            <a:r>
              <a:rPr lang="en-AU" sz="1800" dirty="0">
                <a:effectLst/>
                <a:latin typeface="Arial" panose="020B0604020202020204" pitchFamily="34" charset="0"/>
                <a:ea typeface="Times New Roman" panose="02020603050405020304" pitchFamily="18" charset="0"/>
                <a:cs typeface="Arial" panose="020B0604020202020204" pitchFamily="34" charset="0"/>
              </a:rPr>
              <a:t> will convict the Christian who lives in compromise.</a:t>
            </a:r>
          </a:p>
          <a:p>
            <a:pPr fontAlgn="base"/>
            <a:r>
              <a:rPr lang="en-AU" sz="1800" i="1" dirty="0">
                <a:effectLst/>
                <a:latin typeface="Arial" panose="020B0604020202020204" pitchFamily="34" charset="0"/>
                <a:ea typeface="Times New Roman" panose="02020603050405020304" pitchFamily="18" charset="0"/>
                <a:cs typeface="Arial" panose="020B0604020202020204" pitchFamily="34" charset="0"/>
              </a:rPr>
              <a:t>‘You are grieving the Holy Spirit who has come to dwell within you, who yearns with a jealous envy to possess your entire nature for Himself.’       </a:t>
            </a:r>
            <a:br>
              <a:rPr lang="en-AU" sz="1800" i="1" dirty="0">
                <a:effectLst/>
                <a:latin typeface="Arial" panose="020B0604020202020204" pitchFamily="34" charset="0"/>
                <a:ea typeface="Times New Roman" panose="02020603050405020304" pitchFamily="18" charset="0"/>
                <a:cs typeface="Arial" panose="020B0604020202020204" pitchFamily="34" charset="0"/>
              </a:rPr>
            </a:br>
            <a:r>
              <a:rPr lang="en-AU" sz="1800" i="1" dirty="0">
                <a:effectLst/>
                <a:latin typeface="Arial" panose="020B0604020202020204" pitchFamily="34" charset="0"/>
                <a:ea typeface="Times New Roman" panose="02020603050405020304" pitchFamily="18" charset="0"/>
                <a:cs typeface="Arial" panose="020B0604020202020204" pitchFamily="34" charset="0"/>
              </a:rPr>
              <a:t>                                                                                          </a:t>
            </a:r>
            <a:r>
              <a:rPr lang="en-AU"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(Eph 4:30)</a:t>
            </a:r>
            <a:endParaRPr lang="en-AU" sz="1800" i="1" dirty="0">
              <a:effectLst/>
              <a:latin typeface="Arial" panose="020B0604020202020204" pitchFamily="34" charset="0"/>
              <a:ea typeface="Times New Roman" panose="02020603050405020304" pitchFamily="18" charset="0"/>
              <a:cs typeface="Arial" panose="020B0604020202020204" pitchFamily="34" charset="0"/>
            </a:endParaRPr>
          </a:p>
          <a:p>
            <a:pPr fontAlgn="base"/>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50000"/>
              </a:lnSpc>
            </a:pPr>
            <a:r>
              <a:rPr lang="en-AU" sz="2400" dirty="0">
                <a:effectLst/>
                <a:latin typeface="Arial" panose="020B0604020202020204" pitchFamily="34" charset="0"/>
                <a:ea typeface="Times New Roman" panose="02020603050405020304" pitchFamily="18" charset="0"/>
                <a:cs typeface="Arial" panose="020B0604020202020204" pitchFamily="34" charset="0"/>
              </a:rPr>
              <a:t>James agrees with the many passages in the Old Testament that tell us God is a jealous God (</a:t>
            </a:r>
            <a:r>
              <a:rPr lang="en-AU" sz="2400" u="sng" dirty="0">
                <a:effectLst/>
                <a:latin typeface="Arial" panose="020B0604020202020204" pitchFamily="34" charset="0"/>
                <a:ea typeface="Times New Roman" panose="02020603050405020304" pitchFamily="18" charset="0"/>
                <a:cs typeface="Arial" panose="020B0604020202020204" pitchFamily="34" charset="0"/>
                <a:hlinkClick r:id="rId3"/>
              </a:rPr>
              <a:t>Deuteronomy 32:16</a:t>
            </a:r>
            <a:r>
              <a:rPr lang="en-AU" sz="2400" dirty="0">
                <a:effectLst/>
                <a:latin typeface="Arial" panose="020B0604020202020204" pitchFamily="34" charset="0"/>
                <a:ea typeface="Times New Roman" panose="02020603050405020304" pitchFamily="18" charset="0"/>
                <a:cs typeface="Arial" panose="020B0604020202020204" pitchFamily="34" charset="0"/>
              </a:rPr>
              <a:t> and </a:t>
            </a:r>
            <a:r>
              <a:rPr lang="en-AU" sz="2400" u="sng" dirty="0">
                <a:effectLst/>
                <a:latin typeface="Arial" panose="020B0604020202020204" pitchFamily="34" charset="0"/>
                <a:ea typeface="Times New Roman" panose="02020603050405020304" pitchFamily="18" charset="0"/>
                <a:cs typeface="Arial" panose="020B0604020202020204" pitchFamily="34" charset="0"/>
                <a:hlinkClick r:id="rId4"/>
              </a:rPr>
              <a:t>32:21</a:t>
            </a:r>
            <a:r>
              <a:rPr lang="en-AU" sz="2400" dirty="0">
                <a:effectLst/>
                <a:latin typeface="Arial" panose="020B0604020202020204" pitchFamily="34" charset="0"/>
                <a:ea typeface="Times New Roman" panose="02020603050405020304" pitchFamily="18" charset="0"/>
                <a:cs typeface="Arial" panose="020B0604020202020204" pitchFamily="34" charset="0"/>
              </a:rPr>
              <a:t>; </a:t>
            </a:r>
            <a:r>
              <a:rPr lang="en-AU" sz="2400" u="sng" dirty="0">
                <a:effectLst/>
                <a:latin typeface="Arial" panose="020B0604020202020204" pitchFamily="34" charset="0"/>
                <a:ea typeface="Times New Roman" panose="02020603050405020304" pitchFamily="18" charset="0"/>
                <a:cs typeface="Arial" panose="020B0604020202020204" pitchFamily="34" charset="0"/>
                <a:hlinkClick r:id="rId5"/>
              </a:rPr>
              <a:t>Exodus 20:5</a:t>
            </a:r>
            <a:r>
              <a:rPr lang="en-AU" sz="2400" dirty="0">
                <a:effectLst/>
                <a:latin typeface="Arial" panose="020B0604020202020204" pitchFamily="34" charset="0"/>
                <a:ea typeface="Times New Roman" panose="02020603050405020304" pitchFamily="18" charset="0"/>
                <a:cs typeface="Arial" panose="020B0604020202020204" pitchFamily="34" charset="0"/>
              </a:rPr>
              <a:t> and </a:t>
            </a:r>
            <a:r>
              <a:rPr lang="en-AU" sz="2400" u="sng" dirty="0">
                <a:effectLst/>
                <a:latin typeface="Arial" panose="020B0604020202020204" pitchFamily="34" charset="0"/>
                <a:ea typeface="Times New Roman" panose="02020603050405020304" pitchFamily="18" charset="0"/>
                <a:cs typeface="Arial" panose="020B0604020202020204" pitchFamily="34" charset="0"/>
                <a:hlinkClick r:id="rId6"/>
              </a:rPr>
              <a:t>34:14</a:t>
            </a:r>
            <a:r>
              <a:rPr lang="en-AU" sz="2400" dirty="0">
                <a:effectLst/>
                <a:latin typeface="Arial" panose="020B0604020202020204" pitchFamily="34" charset="0"/>
                <a:ea typeface="Times New Roman" panose="02020603050405020304" pitchFamily="18" charset="0"/>
                <a:cs typeface="Arial" panose="020B0604020202020204" pitchFamily="34" charset="0"/>
              </a:rPr>
              <a:t>; </a:t>
            </a:r>
            <a:r>
              <a:rPr lang="en-AU" sz="2400" u="sng" dirty="0">
                <a:effectLst/>
                <a:latin typeface="Arial" panose="020B0604020202020204" pitchFamily="34" charset="0"/>
                <a:ea typeface="Times New Roman" panose="02020603050405020304" pitchFamily="18" charset="0"/>
                <a:cs typeface="Arial" panose="020B0604020202020204" pitchFamily="34" charset="0"/>
                <a:hlinkClick r:id="rId7"/>
              </a:rPr>
              <a:t>Zechariah 8:2</a:t>
            </a:r>
            <a:r>
              <a:rPr lang="en-AU" sz="2400" dirty="0">
                <a:effectLst/>
                <a:latin typeface="Arial" panose="020B0604020202020204" pitchFamily="34" charset="0"/>
                <a:ea typeface="Times New Roman" panose="02020603050405020304" pitchFamily="18" charset="0"/>
                <a:cs typeface="Arial" panose="020B0604020202020204" pitchFamily="34" charset="0"/>
              </a:rPr>
              <a:t>).</a:t>
            </a:r>
          </a:p>
          <a:p>
            <a:pPr fontAlgn="base">
              <a:lnSpc>
                <a:spcPct val="150000"/>
              </a:lnSpc>
            </a:pPr>
            <a:r>
              <a:rPr lang="en-AU" sz="2400" i="1" spc="10" dirty="0">
                <a:effectLst/>
                <a:latin typeface="Arial" panose="020B0604020202020204" pitchFamily="34" charset="0"/>
                <a:ea typeface="Times New Roman" panose="02020603050405020304" pitchFamily="18" charset="0"/>
                <a:cs typeface="Arial" panose="020B0604020202020204" pitchFamily="34" charset="0"/>
              </a:rPr>
              <a:t>for you shall not worship any other god, for the LORD, whose name is Jealous, is a jealous God  </a:t>
            </a:r>
            <a:r>
              <a:rPr lang="en-AU" sz="2400" b="1" u="sng" spc="10" dirty="0">
                <a:effectLst/>
                <a:latin typeface="Arial" panose="020B0604020202020204" pitchFamily="34" charset="0"/>
                <a:ea typeface="Times New Roman" panose="02020603050405020304" pitchFamily="18" charset="0"/>
                <a:cs typeface="Arial" panose="020B0604020202020204" pitchFamily="34" charset="0"/>
                <a:hlinkClick r:id="rId8"/>
              </a:rPr>
              <a:t> Exodus 34:14</a:t>
            </a:r>
            <a:r>
              <a:rPr lang="en-AU" sz="2400" spc="10" dirty="0">
                <a:effectLst/>
                <a:latin typeface="Arial" panose="020B0604020202020204" pitchFamily="34" charset="0"/>
                <a:ea typeface="Times New Roman" panose="02020603050405020304" pitchFamily="18" charset="0"/>
                <a:cs typeface="Arial" panose="020B0604020202020204" pitchFamily="34" charset="0"/>
              </a:rPr>
              <a:t>:</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marL="228600">
              <a:spcAft>
                <a:spcPts val="800"/>
              </a:spcAft>
            </a:pPr>
            <a:endParaRPr lang="en-AU" sz="2200" dirty="0"/>
          </a:p>
        </p:txBody>
      </p:sp>
    </p:spTree>
    <p:extLst>
      <p:ext uri="{BB962C8B-B14F-4D97-AF65-F5344CB8AC3E}">
        <p14:creationId xmlns:p14="http://schemas.microsoft.com/office/powerpoint/2010/main" val="299692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2E359-E259-4F99-AF42-07FB1C11473F}"/>
              </a:ext>
            </a:extLst>
          </p:cNvPr>
          <p:cNvSpPr>
            <a:spLocks noGrp="1"/>
          </p:cNvSpPr>
          <p:nvPr>
            <p:ph type="title"/>
          </p:nvPr>
        </p:nvSpPr>
        <p:spPr>
          <a:xfrm>
            <a:off x="572493" y="238539"/>
            <a:ext cx="11018520" cy="920845"/>
          </a:xfrm>
        </p:spPr>
        <p:txBody>
          <a:bodyPr anchor="b">
            <a:normAutofit/>
          </a:bodyPr>
          <a:lstStyle/>
          <a:p>
            <a:pPr algn="ctr"/>
            <a:r>
              <a:rPr lang="en-US" sz="5400" dirty="0">
                <a:latin typeface="Algerian" panose="04020705040A02060702" pitchFamily="82" charset="0"/>
              </a:rPr>
              <a:t>V. 6</a:t>
            </a:r>
            <a:endParaRPr lang="en-AU" sz="5400" dirty="0">
              <a:latin typeface="Algerian" panose="04020705040A02060702" pitchFamily="82" charset="0"/>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E258EB-C2BF-7096-39C0-002AC281A436}"/>
              </a:ext>
            </a:extLst>
          </p:cNvPr>
          <p:cNvSpPr>
            <a:spLocks noGrp="1"/>
          </p:cNvSpPr>
          <p:nvPr>
            <p:ph idx="1"/>
          </p:nvPr>
        </p:nvSpPr>
        <p:spPr>
          <a:xfrm>
            <a:off x="225911" y="1718120"/>
            <a:ext cx="7529570" cy="5139880"/>
          </a:xfrm>
        </p:spPr>
        <p:txBody>
          <a:bodyPr anchor="t">
            <a:normAutofit/>
          </a:bodyPr>
          <a:lstStyle/>
          <a:p>
            <a:pPr marL="342900" lvl="0" indent="-342900" fontAlgn="base">
              <a:buFont typeface="+mj-lt"/>
              <a:buAutoNum type="alphaL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God resists the proud</a:t>
            </a:r>
            <a:r>
              <a:rPr lang="en-AU" sz="2200" dirty="0">
                <a:effectLst/>
                <a:latin typeface="Arial" panose="020B0604020202020204" pitchFamily="34" charset="0"/>
                <a:ea typeface="Times New Roman" panose="02020603050405020304" pitchFamily="18" charset="0"/>
                <a:cs typeface="Arial" panose="020B0604020202020204" pitchFamily="34" charset="0"/>
              </a:rPr>
              <a:t>: At the same time, James reminds us that this </a:t>
            </a:r>
            <a:r>
              <a:rPr lang="en-AU" sz="2200" b="1" dirty="0">
                <a:effectLst/>
                <a:latin typeface="Arial" panose="020B0604020202020204" pitchFamily="34" charset="0"/>
                <a:ea typeface="Times New Roman" panose="02020603050405020304" pitchFamily="18" charset="0"/>
                <a:cs typeface="Arial" panose="020B0604020202020204" pitchFamily="34" charset="0"/>
              </a:rPr>
              <a:t>grace</a:t>
            </a:r>
            <a:r>
              <a:rPr lang="en-AU" sz="2200" dirty="0">
                <a:effectLst/>
                <a:latin typeface="Arial" panose="020B0604020202020204" pitchFamily="34" charset="0"/>
                <a:ea typeface="Times New Roman" panose="02020603050405020304" pitchFamily="18" charset="0"/>
                <a:cs typeface="Arial" panose="020B0604020202020204" pitchFamily="34" charset="0"/>
              </a:rPr>
              <a:t> only comes </a:t>
            </a:r>
            <a:r>
              <a:rPr lang="en-AU" sz="2200" b="1" dirty="0">
                <a:effectLst/>
                <a:latin typeface="Arial" panose="020B0604020202020204" pitchFamily="34" charset="0"/>
                <a:ea typeface="Times New Roman" panose="02020603050405020304" pitchFamily="18" charset="0"/>
                <a:cs typeface="Arial" panose="020B0604020202020204" pitchFamily="34" charset="0"/>
              </a:rPr>
              <a:t>to the humble</a:t>
            </a:r>
            <a:r>
              <a:rPr lang="en-AU" sz="2200" dirty="0">
                <a:effectLst/>
                <a:latin typeface="Arial" panose="020B0604020202020204" pitchFamily="34" charset="0"/>
                <a:ea typeface="Times New Roman" panose="02020603050405020304" pitchFamily="18" charset="0"/>
                <a:cs typeface="Arial" panose="020B0604020202020204" pitchFamily="34" charset="0"/>
              </a:rPr>
              <a:t>. Grace and pride are eternal enemies. </a:t>
            </a:r>
          </a:p>
          <a:p>
            <a:pPr marL="342900" lvl="0" indent="-342900" fontAlgn="base">
              <a:buFont typeface="+mj-lt"/>
              <a:buAutoNum type="alphaLcPeriod"/>
            </a:pPr>
            <a:r>
              <a:rPr lang="en-AU" sz="2200" dirty="0">
                <a:effectLst/>
                <a:latin typeface="Arial" panose="020B0604020202020204" pitchFamily="34" charset="0"/>
                <a:ea typeface="Times New Roman" panose="02020603050405020304" pitchFamily="18" charset="0"/>
                <a:cs typeface="Arial" panose="020B0604020202020204" pitchFamily="34" charset="0"/>
              </a:rPr>
              <a:t>James used a powerful word in the phrase, “</a:t>
            </a:r>
            <a:r>
              <a:rPr lang="en-AU" sz="2200" b="1" dirty="0">
                <a:effectLst/>
                <a:latin typeface="Arial" panose="020B0604020202020204" pitchFamily="34" charset="0"/>
                <a:ea typeface="Times New Roman" panose="02020603050405020304" pitchFamily="18" charset="0"/>
                <a:cs typeface="Arial" panose="020B0604020202020204" pitchFamily="34" charset="0"/>
              </a:rPr>
              <a:t>resists the proud.”</a:t>
            </a:r>
          </a:p>
          <a:p>
            <a:pPr marL="342900" indent="-342900" fontAlgn="base">
              <a:buFont typeface="+mj-lt"/>
              <a:buAutoNum type="alphaLcPeriod"/>
            </a:pPr>
            <a:r>
              <a:rPr lang="en-AU" sz="2200" spc="-5" dirty="0">
                <a:effectLst/>
                <a:latin typeface="Arial" panose="020B0604020202020204" pitchFamily="34" charset="0"/>
                <a:ea typeface="Times New Roman" panose="02020603050405020304" pitchFamily="18" charset="0"/>
                <a:cs typeface="Arial" panose="020B0604020202020204" pitchFamily="34" charset="0"/>
              </a:rPr>
              <a:t>Pride says we do not need anyone or anything. Grace is </a:t>
            </a:r>
            <a:r>
              <a:rPr lang="en-AU" sz="2200" b="1" i="1" spc="-5"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never </a:t>
            </a:r>
            <a:r>
              <a:rPr lang="en-AU" sz="2200" spc="-5" dirty="0">
                <a:effectLst/>
                <a:latin typeface="Arial" panose="020B0604020202020204" pitchFamily="34" charset="0"/>
                <a:ea typeface="Times New Roman" panose="02020603050405020304" pitchFamily="18" charset="0"/>
                <a:cs typeface="Arial" panose="020B0604020202020204" pitchFamily="34" charset="0"/>
              </a:rPr>
              <a:t>received by the proud.</a:t>
            </a:r>
            <a:endParaRPr lang="en-AU" sz="2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Font typeface="+mj-lt"/>
              <a:buAutoNum type="alphaL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But gives grace to the humble</a:t>
            </a:r>
            <a:r>
              <a:rPr lang="en-AU" sz="2200" dirty="0">
                <a:effectLst/>
                <a:latin typeface="Arial" panose="020B0604020202020204" pitchFamily="34" charset="0"/>
                <a:ea typeface="Times New Roman" panose="02020603050405020304" pitchFamily="18" charset="0"/>
                <a:cs typeface="Arial" panose="020B0604020202020204" pitchFamily="34" charset="0"/>
              </a:rPr>
              <a:t>: It isn’t as if our humility </a:t>
            </a:r>
            <a:r>
              <a:rPr lang="en-AU" sz="2200" i="1" dirty="0">
                <a:effectLst/>
                <a:latin typeface="Arial" panose="020B0604020202020204" pitchFamily="34" charset="0"/>
                <a:ea typeface="Times New Roman" panose="02020603050405020304" pitchFamily="18" charset="0"/>
                <a:cs typeface="Arial" panose="020B0604020202020204" pitchFamily="34" charset="0"/>
              </a:rPr>
              <a:t>earns</a:t>
            </a:r>
            <a:r>
              <a:rPr lang="en-AU" sz="2200" dirty="0">
                <a:effectLst/>
                <a:latin typeface="Arial" panose="020B0604020202020204" pitchFamily="34" charset="0"/>
                <a:ea typeface="Times New Roman" panose="02020603050405020304" pitchFamily="18" charset="0"/>
                <a:cs typeface="Arial" panose="020B0604020202020204" pitchFamily="34" charset="0"/>
              </a:rPr>
              <a:t> the grace of God. Humility merely puts us in a position to receive the gift He freely </a:t>
            </a:r>
            <a:r>
              <a:rPr lang="en-AU" sz="2200" b="1" dirty="0">
                <a:effectLst/>
                <a:latin typeface="Arial" panose="020B0604020202020204" pitchFamily="34" charset="0"/>
                <a:ea typeface="Times New Roman" panose="02020603050405020304" pitchFamily="18" charset="0"/>
                <a:cs typeface="Arial" panose="020B0604020202020204" pitchFamily="34" charset="0"/>
              </a:rPr>
              <a:t>gives</a:t>
            </a:r>
            <a:r>
              <a:rPr lang="en-AU" sz="22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buFont typeface="+mj-lt"/>
              <a:buAutoNum type="alphaLcPeriod"/>
            </a:pPr>
            <a:r>
              <a:rPr lang="en-AU" sz="2200" b="1" dirty="0">
                <a:effectLst/>
                <a:latin typeface="Arial" panose="020B0604020202020204" pitchFamily="34" charset="0"/>
                <a:ea typeface="Times New Roman" panose="02020603050405020304" pitchFamily="18" charset="0"/>
                <a:cs typeface="Arial" panose="020B0604020202020204" pitchFamily="34" charset="0"/>
              </a:rPr>
              <a:t>“but He gives more grace”</a:t>
            </a:r>
            <a:r>
              <a:rPr lang="en-AU" sz="2200" dirty="0">
                <a:effectLst/>
                <a:latin typeface="Arial" panose="020B0604020202020204" pitchFamily="34" charset="0"/>
                <a:ea typeface="Times New Roman" panose="02020603050405020304" pitchFamily="18" charset="0"/>
                <a:cs typeface="Arial" panose="020B0604020202020204" pitchFamily="34" charset="0"/>
              </a:rPr>
              <a:t> – stands in strong contrast to the words, </a:t>
            </a:r>
            <a:r>
              <a:rPr lang="en-AU" sz="2200" b="1" i="1" dirty="0">
                <a:effectLst/>
                <a:latin typeface="Arial" panose="020B0604020202020204" pitchFamily="34" charset="0"/>
                <a:ea typeface="Times New Roman" panose="02020603050405020304" pitchFamily="18" charset="0"/>
                <a:cs typeface="Arial" panose="020B0604020202020204" pitchFamily="34" charset="0"/>
              </a:rPr>
              <a:t>“God opposes the proud.”</a:t>
            </a:r>
            <a:endParaRPr lang="en-AU" sz="2200" dirty="0">
              <a:effectLst/>
              <a:latin typeface="Arial" panose="020B0604020202020204" pitchFamily="34" charset="0"/>
              <a:ea typeface="Times New Roman" panose="02020603050405020304" pitchFamily="18" charset="0"/>
              <a:cs typeface="Arial" panose="020B0604020202020204" pitchFamily="34" charset="0"/>
            </a:endParaRPr>
          </a:p>
          <a:p>
            <a:endParaRPr lang="en-AU" sz="2000" dirty="0"/>
          </a:p>
        </p:txBody>
      </p:sp>
      <p:pic>
        <p:nvPicPr>
          <p:cNvPr id="5" name="Picture 4">
            <a:extLst>
              <a:ext uri="{FF2B5EF4-FFF2-40B4-BE49-F238E27FC236}">
                <a16:creationId xmlns:a16="http://schemas.microsoft.com/office/drawing/2014/main" id="{7F224957-62E7-D09B-1F3D-92EB8255308B}"/>
              </a:ext>
            </a:extLst>
          </p:cNvPr>
          <p:cNvPicPr>
            <a:picLocks noChangeAspect="1"/>
          </p:cNvPicPr>
          <p:nvPr/>
        </p:nvPicPr>
        <p:blipFill>
          <a:blip r:embed="rId4"/>
          <a:stretch>
            <a:fillRect/>
          </a:stretch>
        </p:blipFill>
        <p:spPr>
          <a:xfrm>
            <a:off x="7858537" y="2713459"/>
            <a:ext cx="4227359" cy="3145156"/>
          </a:xfrm>
          <a:prstGeom prst="rect">
            <a:avLst/>
          </a:prstGeom>
        </p:spPr>
      </p:pic>
    </p:spTree>
    <p:extLst>
      <p:ext uri="{BB962C8B-B14F-4D97-AF65-F5344CB8AC3E}">
        <p14:creationId xmlns:p14="http://schemas.microsoft.com/office/powerpoint/2010/main" val="278514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A8958-3BB0-4AE6-5714-A04BA46F941D}"/>
              </a:ext>
            </a:extLst>
          </p:cNvPr>
          <p:cNvSpPr>
            <a:spLocks noGrp="1"/>
          </p:cNvSpPr>
          <p:nvPr>
            <p:ph type="title"/>
          </p:nvPr>
        </p:nvSpPr>
        <p:spPr>
          <a:xfrm>
            <a:off x="572493" y="238539"/>
            <a:ext cx="11018520" cy="1071521"/>
          </a:xfrm>
        </p:spPr>
        <p:txBody>
          <a:bodyPr anchor="b">
            <a:normAutofit/>
          </a:bodyPr>
          <a:lstStyle/>
          <a:p>
            <a:pPr algn="ctr"/>
            <a:r>
              <a:rPr lang="en-US" sz="5400" dirty="0">
                <a:latin typeface="Algerian" panose="04020705040A02060702" pitchFamily="82" charset="0"/>
              </a:rPr>
              <a:t>V. 6</a:t>
            </a:r>
            <a:endParaRPr lang="en-AU" sz="5400" dirty="0">
              <a:latin typeface="Algerian" panose="04020705040A02060702" pitchFamily="82" charset="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9C5B9B-5EDF-DB58-2BF7-CE6BC6C520CA}"/>
              </a:ext>
            </a:extLst>
          </p:cNvPr>
          <p:cNvSpPr>
            <a:spLocks noGrp="1"/>
          </p:cNvSpPr>
          <p:nvPr>
            <p:ph idx="1"/>
          </p:nvPr>
        </p:nvSpPr>
        <p:spPr>
          <a:xfrm>
            <a:off x="572493" y="2117973"/>
            <a:ext cx="7405035" cy="4321885"/>
          </a:xfrm>
        </p:spPr>
        <p:txBody>
          <a:bodyPr anchor="t">
            <a:normAutofit/>
          </a:bodyPr>
          <a:lstStyle/>
          <a:p>
            <a:pPr>
              <a:spcAft>
                <a:spcPts val="800"/>
              </a:spcAft>
              <a:buFont typeface="Wingdings" panose="05000000000000000000" pitchFamily="2" charset="2"/>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400" kern="100" dirty="0">
                <a:effectLst/>
                <a:latin typeface="Arial" panose="020B0604020202020204" pitchFamily="34" charset="0"/>
                <a:ea typeface="Aptos" panose="020B0004020202020204" pitchFamily="34" charset="0"/>
                <a:cs typeface="Arial" panose="020B0604020202020204" pitchFamily="34" charset="0"/>
              </a:rPr>
              <a:t>God’s gift of sustaining grace is enjoyed only by those willing to admit their </a:t>
            </a:r>
            <a:r>
              <a:rPr lang="en-US" sz="2400" b="1" i="1" kern="100" dirty="0">
                <a:effectLst/>
                <a:latin typeface="Arial" panose="020B0604020202020204" pitchFamily="34" charset="0"/>
                <a:ea typeface="Aptos" panose="020B0004020202020204" pitchFamily="34" charset="0"/>
                <a:cs typeface="Arial" panose="020B0604020202020204" pitchFamily="34" charset="0"/>
              </a:rPr>
              <a:t>need </a:t>
            </a:r>
            <a:r>
              <a:rPr lang="en-US" sz="2400" kern="100" dirty="0">
                <a:effectLst/>
                <a:latin typeface="Arial" panose="020B0604020202020204" pitchFamily="34" charset="0"/>
                <a:ea typeface="Aptos" panose="020B0004020202020204" pitchFamily="34" charset="0"/>
                <a:cs typeface="Arial" panose="020B0604020202020204" pitchFamily="34" charset="0"/>
              </a:rPr>
              <a:t>and </a:t>
            </a:r>
            <a:r>
              <a:rPr lang="en-US" sz="2400" b="1" i="1" kern="100" dirty="0">
                <a:effectLst/>
                <a:latin typeface="Arial" panose="020B0604020202020204" pitchFamily="34" charset="0"/>
                <a:ea typeface="Aptos" panose="020B0004020202020204" pitchFamily="34" charset="0"/>
                <a:cs typeface="Arial" panose="020B0604020202020204" pitchFamily="34" charset="0"/>
              </a:rPr>
              <a:t>accept</a:t>
            </a:r>
            <a:r>
              <a:rPr lang="en-US" sz="2400" kern="100" dirty="0">
                <a:effectLst/>
                <a:latin typeface="Arial" panose="020B0604020202020204" pitchFamily="34" charset="0"/>
                <a:ea typeface="Aptos" panose="020B0004020202020204" pitchFamily="34" charset="0"/>
                <a:cs typeface="Arial" panose="020B0604020202020204" pitchFamily="34" charset="0"/>
              </a:rPr>
              <a:t> the gift.   The proud, on the other hand, meet only resistance from God.  Pride is often associated with jealousy and envy,</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marL="228600">
              <a:spcAft>
                <a:spcPts val="800"/>
              </a:spcAft>
            </a:pPr>
            <a:r>
              <a:rPr lang="en-US" sz="2400" i="1" kern="100" dirty="0">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The essence of unbelief is failure to submit to God.</a:t>
            </a:r>
          </a:p>
          <a:p>
            <a:pPr marL="0" indent="0">
              <a:spcAft>
                <a:spcPts val="800"/>
              </a:spcAft>
              <a:buNone/>
            </a:pPr>
            <a:r>
              <a:rPr lang="en-AU" sz="24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800"/>
              </a:spcAft>
            </a:pPr>
            <a:r>
              <a:rPr lang="en-AU" sz="2400" b="1" i="1" dirty="0">
                <a:effectLst/>
                <a:latin typeface="Arial" panose="020B0604020202020204" pitchFamily="34" charset="0"/>
                <a:ea typeface="Times New Roman" panose="02020603050405020304" pitchFamily="18" charset="0"/>
                <a:cs typeface="Arial" panose="020B0604020202020204" pitchFamily="34" charset="0"/>
              </a:rPr>
              <a:t>“The idea is that God loves men with such a passion that he cannot bear any other love within the hearts of men.” (Barclay)</a:t>
            </a:r>
            <a:endParaRPr lang="en-AU" sz="2200" kern="100" dirty="0">
              <a:effectLst/>
              <a:latin typeface="Arial" panose="020B0604020202020204" pitchFamily="34" charset="0"/>
              <a:ea typeface="Aptos" panose="020B0004020202020204" pitchFamily="34" charset="0"/>
              <a:cs typeface="Arial" panose="020B0604020202020204" pitchFamily="34" charset="0"/>
            </a:endParaRPr>
          </a:p>
          <a:p>
            <a:endParaRPr lang="en-AU" sz="2200" dirty="0"/>
          </a:p>
        </p:txBody>
      </p:sp>
      <p:pic>
        <p:nvPicPr>
          <p:cNvPr id="5" name="Picture 4">
            <a:extLst>
              <a:ext uri="{FF2B5EF4-FFF2-40B4-BE49-F238E27FC236}">
                <a16:creationId xmlns:a16="http://schemas.microsoft.com/office/drawing/2014/main" id="{7AE6E840-06D7-1AB5-7C8A-56F4C8CFF474}"/>
              </a:ext>
            </a:extLst>
          </p:cNvPr>
          <p:cNvPicPr>
            <a:picLocks noChangeAspect="1"/>
          </p:cNvPicPr>
          <p:nvPr/>
        </p:nvPicPr>
        <p:blipFill>
          <a:blip r:embed="rId4"/>
          <a:stretch>
            <a:fillRect/>
          </a:stretch>
        </p:blipFill>
        <p:spPr>
          <a:xfrm>
            <a:off x="8378622" y="2371154"/>
            <a:ext cx="3810330" cy="2834886"/>
          </a:xfrm>
          <a:prstGeom prst="rect">
            <a:avLst/>
          </a:prstGeom>
        </p:spPr>
      </p:pic>
    </p:spTree>
    <p:extLst>
      <p:ext uri="{BB962C8B-B14F-4D97-AF65-F5344CB8AC3E}">
        <p14:creationId xmlns:p14="http://schemas.microsoft.com/office/powerpoint/2010/main" val="246872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BF721-B367-943A-3967-420C7281B435}"/>
              </a:ext>
            </a:extLst>
          </p:cNvPr>
          <p:cNvSpPr>
            <a:spLocks noGrp="1"/>
          </p:cNvSpPr>
          <p:nvPr>
            <p:ph type="title"/>
          </p:nvPr>
        </p:nvSpPr>
        <p:spPr>
          <a:xfrm>
            <a:off x="278044" y="583417"/>
            <a:ext cx="3200400" cy="1137807"/>
          </a:xfrm>
        </p:spPr>
        <p:txBody>
          <a:bodyPr>
            <a:normAutofit/>
          </a:bodyPr>
          <a:lstStyle/>
          <a:p>
            <a:pPr algn="ctr"/>
            <a:r>
              <a:rPr lang="en-US" dirty="0">
                <a:solidFill>
                  <a:srgbClr val="FFFFFF"/>
                </a:solidFill>
                <a:latin typeface="Algerian" panose="04020705040A02060702" pitchFamily="82" charset="0"/>
              </a:rPr>
              <a:t>V. 7</a:t>
            </a:r>
            <a:endParaRPr lang="en-AU" dirty="0">
              <a:solidFill>
                <a:srgbClr val="FFFFFF"/>
              </a:solidFill>
              <a:latin typeface="Algerian" panose="04020705040A02060702" pitchFamily="82"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B0FDAA6-0CD7-CC31-B9A8-F8A0A03523FB}"/>
              </a:ext>
            </a:extLst>
          </p:cNvPr>
          <p:cNvSpPr>
            <a:spLocks noGrp="1"/>
          </p:cNvSpPr>
          <p:nvPr>
            <p:ph idx="1"/>
          </p:nvPr>
        </p:nvSpPr>
        <p:spPr>
          <a:xfrm>
            <a:off x="3839255" y="0"/>
            <a:ext cx="8323821" cy="6857999"/>
          </a:xfrm>
          <a:solidFill>
            <a:schemeClr val="tx1"/>
          </a:solidFill>
        </p:spPr>
        <p:txBody>
          <a:bodyPr anchor="ctr">
            <a:normAutofit fontScale="62500" lnSpcReduction="20000"/>
          </a:bodyPr>
          <a:lstStyle/>
          <a:p>
            <a:pPr fontAlgn="base">
              <a:spcBef>
                <a:spcPts val="1500"/>
              </a:spcBef>
              <a:spcAft>
                <a:spcPts val="1500"/>
              </a:spcAft>
            </a:pPr>
            <a:endParaRPr lang="en-AU" sz="2000" b="1" dirty="0">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20000"/>
              </a:lnSpc>
              <a:spcBef>
                <a:spcPts val="1500"/>
              </a:spcBef>
              <a:spcAft>
                <a:spcPts val="1500"/>
              </a:spcAft>
            </a:pPr>
            <a:r>
              <a:rPr lang="en-AU"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Resist the devil and he will flee from you</a:t>
            </a:r>
            <a:r>
              <a:rPr lang="en-AU"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This means to stand against the devil’s deceptions and his efforts to intimidate. As we </a:t>
            </a:r>
            <a:r>
              <a:rPr lang="en-AU"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resist the devil</a:t>
            </a:r>
            <a:r>
              <a:rPr lang="en-AU"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we are </a:t>
            </a:r>
            <a:r>
              <a:rPr lang="en-AU"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promised</a:t>
            </a:r>
            <a:r>
              <a:rPr lang="en-AU"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that </a:t>
            </a:r>
            <a:r>
              <a:rPr lang="en-AU"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 will flee from you.  </a:t>
            </a:r>
          </a:p>
          <a:p>
            <a:pPr fontAlgn="base">
              <a:lnSpc>
                <a:spcPct val="120000"/>
              </a:lnSpc>
              <a:spcBef>
                <a:spcPts val="1500"/>
              </a:spcBef>
              <a:spcAft>
                <a:spcPts val="1500"/>
              </a:spcAft>
            </a:pPr>
            <a:r>
              <a:rPr lang="en-AU" sz="3200" spc="1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God is greater, and His grace is greater, so that we can resist the devil.</a:t>
            </a:r>
            <a:endParaRPr lang="en-AU"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en-US"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One of the devils primary purposes is to separate God from man.</a:t>
            </a:r>
          </a:p>
          <a:p>
            <a:pPr>
              <a:lnSpc>
                <a:spcPct val="120000"/>
              </a:lnSpc>
            </a:pPr>
            <a:r>
              <a:rPr lang="en-AU"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James does not recommend that demons should be cast out of believers by a third party. Instead, James simply challenges individual Christians to deal with Satan as a conquered foe who can and must be personally resisted. </a:t>
            </a:r>
          </a:p>
          <a:p>
            <a:pPr>
              <a:lnSpc>
                <a:spcPct val="120000"/>
              </a:lnSpc>
            </a:pPr>
            <a:endParaRPr lang="en-AU" sz="32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r>
              <a:rPr lang="en-AU" sz="32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 famous ancient Christian writer named </a:t>
            </a:r>
            <a:r>
              <a:rPr lang="en-AU" sz="3200" b="1" i="1" kern="100" dirty="0" err="1">
                <a:solidFill>
                  <a:schemeClr val="bg1"/>
                </a:solidFill>
                <a:effectLst/>
                <a:latin typeface="Arial" panose="020B0604020202020204" pitchFamily="34" charset="0"/>
                <a:ea typeface="Aptos" panose="020B0004020202020204" pitchFamily="34" charset="0"/>
                <a:cs typeface="Arial" panose="020B0604020202020204" pitchFamily="34" charset="0"/>
              </a:rPr>
              <a:t>Hermas</a:t>
            </a:r>
            <a:r>
              <a:rPr lang="en-AU" sz="32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wrote, “The devil can wrestle against the Christian, but he cannot pin him.” (Cited in Barclay)</a:t>
            </a:r>
          </a:p>
          <a:p>
            <a:endParaRPr lang="en-AU" dirty="0">
              <a:effectLst/>
              <a:latin typeface="Times New Roman" panose="02020603050405020304" pitchFamily="18" charset="0"/>
              <a:ea typeface="Times New Roman" panose="02020603050405020304" pitchFamily="18" charset="0"/>
            </a:endParaRPr>
          </a:p>
          <a:p>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endParaRPr lang="en-AU" sz="2000" dirty="0"/>
          </a:p>
        </p:txBody>
      </p:sp>
      <p:pic>
        <p:nvPicPr>
          <p:cNvPr id="6" name="Picture 5">
            <a:extLst>
              <a:ext uri="{FF2B5EF4-FFF2-40B4-BE49-F238E27FC236}">
                <a16:creationId xmlns:a16="http://schemas.microsoft.com/office/drawing/2014/main" id="{CB418278-8F40-4F25-EADE-5C06532805CA}"/>
              </a:ext>
            </a:extLst>
          </p:cNvPr>
          <p:cNvPicPr>
            <a:picLocks noChangeAspect="1"/>
          </p:cNvPicPr>
          <p:nvPr/>
        </p:nvPicPr>
        <p:blipFill>
          <a:blip r:embed="rId3"/>
          <a:stretch>
            <a:fillRect/>
          </a:stretch>
        </p:blipFill>
        <p:spPr>
          <a:xfrm>
            <a:off x="28925" y="4037267"/>
            <a:ext cx="3810330" cy="2834886"/>
          </a:xfrm>
          <a:prstGeom prst="rect">
            <a:avLst/>
          </a:prstGeom>
        </p:spPr>
      </p:pic>
    </p:spTree>
    <p:extLst>
      <p:ext uri="{BB962C8B-B14F-4D97-AF65-F5344CB8AC3E}">
        <p14:creationId xmlns:p14="http://schemas.microsoft.com/office/powerpoint/2010/main" val="192729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C45EA-BD5B-B674-CBE6-227C1EF1039C}"/>
              </a:ext>
            </a:extLst>
          </p:cNvPr>
          <p:cNvSpPr>
            <a:spLocks noGrp="1"/>
          </p:cNvSpPr>
          <p:nvPr>
            <p:ph type="title"/>
          </p:nvPr>
        </p:nvSpPr>
        <p:spPr>
          <a:xfrm>
            <a:off x="0" y="0"/>
            <a:ext cx="7708391" cy="1454051"/>
          </a:xfrm>
          <a:solidFill>
            <a:schemeClr val="tx2">
              <a:lumMod val="10000"/>
              <a:lumOff val="90000"/>
            </a:schemeClr>
          </a:solidFill>
        </p:spPr>
        <p:txBody>
          <a:bodyPr>
            <a:normAutofit/>
          </a:bodyPr>
          <a:lstStyle/>
          <a:p>
            <a:pPr algn="ctr"/>
            <a:r>
              <a:rPr lang="en-US" sz="3600" dirty="0">
                <a:solidFill>
                  <a:schemeClr val="tx2"/>
                </a:solidFill>
                <a:latin typeface="Algerian" panose="04020705040A02060702" pitchFamily="82" charset="0"/>
              </a:rPr>
              <a:t>V. 8 - 9</a:t>
            </a:r>
            <a:endParaRPr lang="en-AU" sz="3600" dirty="0">
              <a:solidFill>
                <a:schemeClr val="tx2"/>
              </a:solidFill>
              <a:latin typeface="Algerian" panose="04020705040A02060702" pitchFamily="82" charset="0"/>
            </a:endParaRPr>
          </a:p>
        </p:txBody>
      </p:sp>
      <p:sp>
        <p:nvSpPr>
          <p:cNvPr id="5" name="Content Placeholder 4">
            <a:extLst>
              <a:ext uri="{FF2B5EF4-FFF2-40B4-BE49-F238E27FC236}">
                <a16:creationId xmlns:a16="http://schemas.microsoft.com/office/drawing/2014/main" id="{EF46D63F-5FBD-BCE1-C671-01CBE0C0C531}"/>
              </a:ext>
            </a:extLst>
          </p:cNvPr>
          <p:cNvSpPr>
            <a:spLocks noGrp="1"/>
          </p:cNvSpPr>
          <p:nvPr>
            <p:ph idx="1"/>
          </p:nvPr>
        </p:nvSpPr>
        <p:spPr>
          <a:xfrm>
            <a:off x="0" y="1065007"/>
            <a:ext cx="7708391" cy="5981251"/>
          </a:xfrm>
          <a:pattFill prst="pct20">
            <a:fgClr>
              <a:schemeClr val="accent1"/>
            </a:fgClr>
            <a:bgClr>
              <a:schemeClr val="bg1"/>
            </a:bgClr>
          </a:pattFill>
        </p:spPr>
        <p:txBody>
          <a:bodyPr anchor="t">
            <a:normAutofit fontScale="25000" lnSpcReduction="20000"/>
          </a:bodyPr>
          <a:lstStyle/>
          <a:p>
            <a:pPr lvl="0" fontAlgn="base">
              <a:lnSpc>
                <a:spcPct val="170000"/>
              </a:lnSpc>
              <a:buFont typeface="Wingdings" panose="05000000000000000000" pitchFamily="2" charset="2"/>
              <a:buChar char="v"/>
            </a:pPr>
            <a:r>
              <a:rPr lang="en-AU" sz="80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AU" sz="9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 and He will draw near to you</a:t>
            </a:r>
            <a:r>
              <a:rPr lang="en-AU" sz="9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The call to </a:t>
            </a:r>
            <a:r>
              <a:rPr lang="en-AU" sz="9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a:t>
            </a:r>
            <a:r>
              <a:rPr lang="en-AU" sz="9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is both an invitation and a promise. It is no good to submit to God’s authority and to resist the devil’s attack and then fail to </a:t>
            </a:r>
            <a:r>
              <a:rPr lang="en-AU" sz="9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a:t>
            </a:r>
            <a:r>
              <a:rPr lang="en-AU" sz="9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We have it as a promise: God </a:t>
            </a:r>
            <a:r>
              <a:rPr lang="en-AU" sz="9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will draw near to</a:t>
            </a:r>
            <a:r>
              <a:rPr lang="en-AU" sz="9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us as we draw near to Him.</a:t>
            </a:r>
          </a:p>
          <a:p>
            <a:pPr marL="0" lvl="0" indent="0" fontAlgn="base">
              <a:lnSpc>
                <a:spcPct val="120000"/>
              </a:lnSpc>
              <a:buNone/>
            </a:pPr>
            <a:endPar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20000"/>
              </a:lnSpc>
              <a:spcAft>
                <a:spcPts val="800"/>
              </a:spcAft>
              <a:buNone/>
            </a:pPr>
            <a:r>
              <a:rPr lang="en-AU" sz="15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a:t>
            </a:r>
          </a:p>
          <a:p>
            <a:pPr>
              <a:lnSpc>
                <a:spcPct val="120000"/>
              </a:lnSpc>
            </a:pPr>
            <a:endParaRPr lang="en-AU" sz="1500" dirty="0">
              <a:solidFill>
                <a:schemeClr val="tx2"/>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7" name="Freeform: Shape 3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cross with a light shining through it&#10;&#10;Description automatically generated">
            <a:extLst>
              <a:ext uri="{FF2B5EF4-FFF2-40B4-BE49-F238E27FC236}">
                <a16:creationId xmlns:a16="http://schemas.microsoft.com/office/drawing/2014/main" id="{02CD3617-74B9-B50B-2409-3983ECA645B5}"/>
              </a:ext>
            </a:extLst>
          </p:cNvPr>
          <p:cNvPicPr>
            <a:picLocks noChangeAspect="1"/>
          </p:cNvPicPr>
          <p:nvPr/>
        </p:nvPicPr>
        <p:blipFill>
          <a:blip r:embed="rId3"/>
          <a:stretch>
            <a:fillRect/>
          </a:stretch>
        </p:blipFill>
        <p:spPr>
          <a:xfrm>
            <a:off x="7708391" y="2164101"/>
            <a:ext cx="4483304" cy="3362479"/>
          </a:xfrm>
          <a:prstGeom prst="rect">
            <a:avLst/>
          </a:prstGeom>
        </p:spPr>
      </p:pic>
    </p:spTree>
    <p:extLst>
      <p:ext uri="{BB962C8B-B14F-4D97-AF65-F5344CB8AC3E}">
        <p14:creationId xmlns:p14="http://schemas.microsoft.com/office/powerpoint/2010/main" val="192816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B6351B-DDB9-50C4-964B-8A8576273655}"/>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AEE74A-CEC8-3DCF-443B-891DDCC27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5B670A-717E-BD6B-AC56-0B2A5114C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21CB5-7165-C7D1-510C-6B51EC138C0A}"/>
              </a:ext>
            </a:extLst>
          </p:cNvPr>
          <p:cNvSpPr>
            <a:spLocks noGrp="1"/>
          </p:cNvSpPr>
          <p:nvPr>
            <p:ph type="title"/>
          </p:nvPr>
        </p:nvSpPr>
        <p:spPr>
          <a:xfrm>
            <a:off x="0" y="0"/>
            <a:ext cx="7390503" cy="1454051"/>
          </a:xfrm>
          <a:solidFill>
            <a:schemeClr val="tx2">
              <a:lumMod val="10000"/>
              <a:lumOff val="90000"/>
            </a:schemeClr>
          </a:solidFill>
        </p:spPr>
        <p:txBody>
          <a:bodyPr>
            <a:normAutofit/>
          </a:bodyPr>
          <a:lstStyle/>
          <a:p>
            <a:pPr algn="ctr"/>
            <a:r>
              <a:rPr lang="en-US" sz="3600" dirty="0">
                <a:solidFill>
                  <a:schemeClr val="tx2"/>
                </a:solidFill>
                <a:latin typeface="Algerian" panose="04020705040A02060702" pitchFamily="82" charset="0"/>
              </a:rPr>
              <a:t>V. 8 - 9</a:t>
            </a:r>
            <a:endParaRPr lang="en-AU" sz="3600" dirty="0">
              <a:solidFill>
                <a:schemeClr val="tx2"/>
              </a:solidFill>
              <a:latin typeface="Algerian" panose="04020705040A02060702" pitchFamily="82" charset="0"/>
            </a:endParaRPr>
          </a:p>
        </p:txBody>
      </p:sp>
      <p:sp>
        <p:nvSpPr>
          <p:cNvPr id="5" name="Content Placeholder 4">
            <a:extLst>
              <a:ext uri="{FF2B5EF4-FFF2-40B4-BE49-F238E27FC236}">
                <a16:creationId xmlns:a16="http://schemas.microsoft.com/office/drawing/2014/main" id="{1099C07D-A411-E6EE-1053-0292BB0C971E}"/>
              </a:ext>
            </a:extLst>
          </p:cNvPr>
          <p:cNvSpPr>
            <a:spLocks noGrp="1"/>
          </p:cNvSpPr>
          <p:nvPr>
            <p:ph idx="1"/>
          </p:nvPr>
        </p:nvSpPr>
        <p:spPr>
          <a:xfrm>
            <a:off x="1" y="1366220"/>
            <a:ext cx="7708390" cy="5508493"/>
          </a:xfrm>
          <a:pattFill prst="pct40">
            <a:fgClr>
              <a:schemeClr val="tx2">
                <a:lumMod val="10000"/>
                <a:lumOff val="90000"/>
              </a:schemeClr>
            </a:fgClr>
            <a:bgClr>
              <a:schemeClr val="bg1"/>
            </a:bgClr>
          </a:pattFill>
        </p:spPr>
        <p:txBody>
          <a:bodyPr anchor="t">
            <a:normAutofit fontScale="25000" lnSpcReduction="20000"/>
          </a:bodyPr>
          <a:lstStyle/>
          <a:p>
            <a:pPr lvl="0" fontAlgn="base">
              <a:lnSpc>
                <a:spcPct val="120000"/>
              </a:lnSpc>
              <a:buFont typeface="Wingdings" panose="05000000000000000000" pitchFamily="2" charset="2"/>
              <a:buChar char="v"/>
            </a:pPr>
            <a:r>
              <a:rPr lang="en-AU" sz="80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AU" sz="72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 and He will draw near to you</a:t>
            </a:r>
            <a:r>
              <a:rPr lang="en-AU" sz="7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The call to </a:t>
            </a:r>
            <a:r>
              <a:rPr lang="en-AU" sz="72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a:t>
            </a:r>
            <a:r>
              <a:rPr lang="en-AU" sz="7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is both an invitation and a promise. It is no good to submit to God’s authority and to resist the devil’s attack and then fail to </a:t>
            </a:r>
            <a:r>
              <a:rPr lang="en-AU" sz="72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draw near to God</a:t>
            </a:r>
            <a:r>
              <a:rPr lang="en-AU" sz="7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We have it as a promise: God </a:t>
            </a:r>
            <a:r>
              <a:rPr lang="en-AU" sz="72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will draw near to</a:t>
            </a:r>
            <a:r>
              <a:rPr lang="en-AU" sz="7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us as we draw near to Him.</a:t>
            </a:r>
          </a:p>
          <a:p>
            <a:pPr marL="0" lvl="0" indent="0" fontAlgn="base">
              <a:lnSpc>
                <a:spcPct val="120000"/>
              </a:lnSpc>
              <a:buNone/>
            </a:pPr>
            <a:endParaRPr lang="en-AU" sz="7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70000"/>
              </a:lnSpc>
              <a:buFont typeface="Wingdings" panose="05000000000000000000" pitchFamily="2" charset="2"/>
              <a:buChar char="v"/>
            </a:pPr>
            <a:r>
              <a:rPr lang="en-AU" sz="9600" b="1"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Therefore submit to God</a:t>
            </a:r>
            <a:r>
              <a:rPr lang="en-AU" sz="96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In light of the grace offered to the humble, there is only one thing to do: </a:t>
            </a:r>
            <a:r>
              <a:rPr lang="en-AU" sz="9600" b="1"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submit to God</a:t>
            </a:r>
            <a:r>
              <a:rPr lang="en-AU" sz="96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This means to order yourself under God, to surrender to Him as a conquering King, and start receiving the benefits of His reign.</a:t>
            </a:r>
          </a:p>
          <a:p>
            <a:pPr marL="0" lvl="0" indent="0" fontAlgn="base">
              <a:lnSpc>
                <a:spcPct val="170000"/>
              </a:lnSpc>
              <a:buNone/>
            </a:pPr>
            <a:endParaRPr lang="en-AU" sz="9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20000"/>
              </a:lnSpc>
              <a:spcAft>
                <a:spcPts val="800"/>
              </a:spcAft>
              <a:buNone/>
            </a:pPr>
            <a:r>
              <a:rPr lang="en-AU" sz="15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a:t>
            </a:r>
          </a:p>
          <a:p>
            <a:pPr>
              <a:lnSpc>
                <a:spcPct val="120000"/>
              </a:lnSpc>
            </a:pPr>
            <a:endParaRPr lang="en-AU" sz="1500" dirty="0">
              <a:solidFill>
                <a:schemeClr val="tx2"/>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DBDA18B0-5B6C-F197-33FD-A8B61B452D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7" name="Freeform: Shape 36">
              <a:extLst>
                <a:ext uri="{FF2B5EF4-FFF2-40B4-BE49-F238E27FC236}">
                  <a16:creationId xmlns:a16="http://schemas.microsoft.com/office/drawing/2014/main" id="{9933683B-2E34-3D7B-8B89-9D3AAA4DF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7FD420D-D393-E4A7-3B51-FDD44938F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3231782-B083-C13E-F2EB-48E9D09F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16C97A6-B89F-D01D-1331-5058417D6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cross with a light shining through it&#10;&#10;Description automatically generated">
            <a:extLst>
              <a:ext uri="{FF2B5EF4-FFF2-40B4-BE49-F238E27FC236}">
                <a16:creationId xmlns:a16="http://schemas.microsoft.com/office/drawing/2014/main" id="{A7BE4757-48FA-3CBF-0BFB-D3E05A5A5180}"/>
              </a:ext>
            </a:extLst>
          </p:cNvPr>
          <p:cNvPicPr>
            <a:picLocks noChangeAspect="1"/>
          </p:cNvPicPr>
          <p:nvPr/>
        </p:nvPicPr>
        <p:blipFill>
          <a:blip r:embed="rId3"/>
          <a:stretch>
            <a:fillRect/>
          </a:stretch>
        </p:blipFill>
        <p:spPr>
          <a:xfrm>
            <a:off x="7708392" y="2337434"/>
            <a:ext cx="4142232" cy="3106675"/>
          </a:xfrm>
          <a:prstGeom prst="rect">
            <a:avLst/>
          </a:prstGeom>
        </p:spPr>
      </p:pic>
    </p:spTree>
    <p:extLst>
      <p:ext uri="{BB962C8B-B14F-4D97-AF65-F5344CB8AC3E}">
        <p14:creationId xmlns:p14="http://schemas.microsoft.com/office/powerpoint/2010/main" val="367926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567F0-4539-21F2-BEED-A2B7ADBB9774}"/>
              </a:ext>
            </a:extLst>
          </p:cNvPr>
          <p:cNvSpPr>
            <a:spLocks noGrp="1"/>
          </p:cNvSpPr>
          <p:nvPr>
            <p:ph type="title"/>
          </p:nvPr>
        </p:nvSpPr>
        <p:spPr>
          <a:xfrm>
            <a:off x="0" y="103708"/>
            <a:ext cx="6782363" cy="1454051"/>
          </a:xfrm>
          <a:solidFill>
            <a:schemeClr val="accent2">
              <a:lumMod val="20000"/>
              <a:lumOff val="80000"/>
            </a:schemeClr>
          </a:solidFill>
        </p:spPr>
        <p:txBody>
          <a:bodyPr>
            <a:normAutofit/>
          </a:bodyPr>
          <a:lstStyle/>
          <a:p>
            <a:pPr algn="ctr"/>
            <a:r>
              <a:rPr lang="en-US" sz="3600" dirty="0">
                <a:solidFill>
                  <a:schemeClr val="tx2"/>
                </a:solidFill>
                <a:latin typeface="Algerian" panose="04020705040A02060702" pitchFamily="82" charset="0"/>
              </a:rPr>
              <a:t>V. 8 - 9</a:t>
            </a:r>
            <a:endParaRPr lang="en-AU" sz="3600" dirty="0">
              <a:solidFill>
                <a:schemeClr val="tx2"/>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6E29CC90-B900-FE40-326A-0D58791A7409}"/>
              </a:ext>
            </a:extLst>
          </p:cNvPr>
          <p:cNvSpPr>
            <a:spLocks noGrp="1"/>
          </p:cNvSpPr>
          <p:nvPr>
            <p:ph idx="1"/>
          </p:nvPr>
        </p:nvSpPr>
        <p:spPr>
          <a:xfrm>
            <a:off x="-1" y="1075764"/>
            <a:ext cx="6782365" cy="5782235"/>
          </a:xfrm>
          <a:blipFill>
            <a:blip r:embed="rId3"/>
            <a:tile tx="0" ty="0" sx="100000" sy="100000" flip="none" algn="tl"/>
          </a:blipFill>
        </p:spPr>
        <p:txBody>
          <a:bodyPr anchor="t">
            <a:noAutofit/>
          </a:bodyPr>
          <a:lstStyle/>
          <a:p>
            <a:pPr marL="0" lvl="0" indent="0">
              <a:lnSpc>
                <a:spcPct val="150000"/>
              </a:lnSpc>
              <a:spcAft>
                <a:spcPts val="800"/>
              </a:spcAft>
              <a:buNone/>
            </a:pPr>
            <a:endParaRPr lang="en-AU" sz="2400" b="1" kern="100" dirty="0">
              <a:solidFill>
                <a:schemeClr val="tx2"/>
              </a:solidFill>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50000"/>
              </a:lnSpc>
              <a:spcAft>
                <a:spcPts val="800"/>
              </a:spcAft>
              <a:buNone/>
            </a:pPr>
            <a:r>
              <a:rPr lang="en-AU" sz="2400" b="1"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Cleanse your hands, you sinners; and purify your hearts, you double-minded. Lament and mourn and weep!</a:t>
            </a:r>
            <a:r>
              <a:rPr lang="en-AU" sz="24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As we draw near to God, we will be convicted of our sin. So we </a:t>
            </a:r>
            <a:r>
              <a:rPr lang="en-AU" sz="2400" b="1"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lament and mourn and weep</a:t>
            </a:r>
            <a:r>
              <a:rPr lang="en-AU" sz="2400" kern="100" dirty="0">
                <a:solidFill>
                  <a:schemeClr val="tx2"/>
                </a:solidFill>
                <a:effectLst/>
                <a:latin typeface="Arial" panose="020B0604020202020204" pitchFamily="34" charset="0"/>
                <a:ea typeface="Aptos" panose="020B0004020202020204" pitchFamily="34" charset="0"/>
                <a:cs typeface="Arial" panose="020B0604020202020204" pitchFamily="34" charset="0"/>
              </a:rPr>
              <a:t> as appropriate under the conviction of sin, and we are compelled to find cleansing at the cross.</a:t>
            </a: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99E9756-49C9-F7E7-5341-822F0CFC2936}"/>
              </a:ext>
            </a:extLst>
          </p:cNvPr>
          <p:cNvPicPr>
            <a:picLocks noChangeAspect="1"/>
          </p:cNvPicPr>
          <p:nvPr/>
        </p:nvPicPr>
        <p:blipFill>
          <a:blip r:embed="rId4"/>
          <a:stretch>
            <a:fillRect/>
          </a:stretch>
        </p:blipFill>
        <p:spPr>
          <a:xfrm>
            <a:off x="6829400" y="1983779"/>
            <a:ext cx="5362295" cy="3820773"/>
          </a:xfrm>
          <a:prstGeom prst="rect">
            <a:avLst/>
          </a:prstGeom>
        </p:spPr>
      </p:pic>
    </p:spTree>
    <p:extLst>
      <p:ext uri="{BB962C8B-B14F-4D97-AF65-F5344CB8AC3E}">
        <p14:creationId xmlns:p14="http://schemas.microsoft.com/office/powerpoint/2010/main" val="157197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8DFC2-033C-D8D3-44D7-765CAD6C04A0}"/>
              </a:ext>
            </a:extLst>
          </p:cNvPr>
          <p:cNvSpPr>
            <a:spLocks noGrp="1"/>
          </p:cNvSpPr>
          <p:nvPr>
            <p:ph type="title"/>
          </p:nvPr>
        </p:nvSpPr>
        <p:spPr>
          <a:xfrm>
            <a:off x="586478" y="1683756"/>
            <a:ext cx="3115265" cy="2396359"/>
          </a:xfrm>
        </p:spPr>
        <p:txBody>
          <a:bodyPr anchor="b">
            <a:normAutofit/>
          </a:bodyPr>
          <a:lstStyle/>
          <a:p>
            <a:pPr algn="r"/>
            <a:r>
              <a:rPr lang="en-AU" sz="3700">
                <a:solidFill>
                  <a:srgbClr val="FFFFFF"/>
                </a:solidFill>
                <a:effectLst/>
                <a:latin typeface="Algerian" panose="04020705040A02060702" pitchFamily="82" charset="0"/>
                <a:ea typeface="Aptos" panose="020B0004020202020204" pitchFamily="34" charset="0"/>
                <a:cs typeface="Times New Roman" panose="02020603050405020304" pitchFamily="18" charset="0"/>
              </a:rPr>
              <a:t>V. 1 Where does fighting come from? </a:t>
            </a:r>
            <a:endParaRPr lang="en-AU" sz="3700">
              <a:solidFill>
                <a:srgbClr val="FFFFFF"/>
              </a:solidFill>
              <a:latin typeface="Algerian" panose="04020705040A02060702" pitchFamily="82" charset="0"/>
            </a:endParaRPr>
          </a:p>
        </p:txBody>
      </p:sp>
      <p:graphicFrame>
        <p:nvGraphicFramePr>
          <p:cNvPr id="5" name="Content Placeholder 2">
            <a:extLst>
              <a:ext uri="{FF2B5EF4-FFF2-40B4-BE49-F238E27FC236}">
                <a16:creationId xmlns:a16="http://schemas.microsoft.com/office/drawing/2014/main" id="{B5CDBA81-D58B-8D55-BDF8-2E17317F38DC}"/>
              </a:ext>
            </a:extLst>
          </p:cNvPr>
          <p:cNvGraphicFramePr>
            <a:graphicFrameLocks noGrp="1"/>
          </p:cNvGraphicFramePr>
          <p:nvPr>
            <p:ph idx="1"/>
            <p:extLst>
              <p:ext uri="{D42A27DB-BD31-4B8C-83A1-F6EECF244321}">
                <p14:modId xmlns:p14="http://schemas.microsoft.com/office/powerpoint/2010/main" val="94124105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80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E12E-1BC9-2F2E-4142-CBD24D6E630F}"/>
              </a:ext>
            </a:extLst>
          </p:cNvPr>
          <p:cNvSpPr>
            <a:spLocks noGrp="1"/>
          </p:cNvSpPr>
          <p:nvPr>
            <p:ph type="title"/>
          </p:nvPr>
        </p:nvSpPr>
        <p:spPr>
          <a:xfrm>
            <a:off x="698351" y="249761"/>
            <a:ext cx="4391025" cy="1323439"/>
          </a:xfrm>
        </p:spPr>
        <p:txBody>
          <a:bodyPr vert="horz" lIns="91440" tIns="45720" rIns="91440" bIns="45720" rtlCol="0" anchor="t">
            <a:normAutofit/>
          </a:bodyPr>
          <a:lstStyle/>
          <a:p>
            <a:pPr algn="ctr"/>
            <a:r>
              <a:rPr lang="en-US" sz="4000" kern="1200" dirty="0">
                <a:solidFill>
                  <a:schemeClr val="bg1"/>
                </a:solidFill>
                <a:latin typeface="+mj-lt"/>
                <a:ea typeface="+mj-ea"/>
                <a:cs typeface="+mj-cs"/>
              </a:rPr>
              <a:t>V. 10</a:t>
            </a:r>
          </a:p>
        </p:txBody>
      </p:sp>
      <p:sp>
        <p:nvSpPr>
          <p:cNvPr id="13" name="TextBox 12">
            <a:extLst>
              <a:ext uri="{FF2B5EF4-FFF2-40B4-BE49-F238E27FC236}">
                <a16:creationId xmlns:a16="http://schemas.microsoft.com/office/drawing/2014/main" id="{40308584-F241-67A9-7E41-5FD76696CADC}"/>
              </a:ext>
            </a:extLst>
          </p:cNvPr>
          <p:cNvSpPr txBox="1"/>
          <p:nvPr/>
        </p:nvSpPr>
        <p:spPr>
          <a:xfrm>
            <a:off x="513268" y="1342381"/>
            <a:ext cx="7229138" cy="5185186"/>
          </a:xfrm>
          <a:prstGeom prst="rect">
            <a:avLst/>
          </a:prstGeom>
        </p:spPr>
        <p:txBody>
          <a:bodyPr vert="horz" lIns="91440" tIns="45720" rIns="91440" bIns="45720" rtlCol="0">
            <a:normAutofit/>
          </a:bodyPr>
          <a:lstStyle/>
          <a:p>
            <a:pPr lvl="0" indent="-228600">
              <a:lnSpc>
                <a:spcPct val="150000"/>
              </a:lnSpc>
              <a:spcAft>
                <a:spcPts val="800"/>
              </a:spcAft>
              <a:buFont typeface="Arial" panose="020B0604020202020204" pitchFamily="34" charset="0"/>
              <a:buChar char="•"/>
            </a:pPr>
            <a:r>
              <a:rPr lang="en-US" sz="1700" dirty="0">
                <a:solidFill>
                  <a:schemeClr val="bg1">
                    <a:alpha val="80000"/>
                  </a:schemeClr>
                </a:solidFill>
                <a:effectLst/>
              </a:rPr>
              <a:t> </a:t>
            </a:r>
            <a:r>
              <a:rPr lang="en-US" sz="2400" b="1" dirty="0">
                <a:solidFill>
                  <a:schemeClr val="bg1">
                    <a:alpha val="80000"/>
                  </a:schemeClr>
                </a:solidFill>
                <a:effectLst/>
                <a:latin typeface="Arial" panose="020B0604020202020204" pitchFamily="34" charset="0"/>
                <a:cs typeface="Arial" panose="020B0604020202020204" pitchFamily="34" charset="0"/>
              </a:rPr>
              <a:t>Humble yourselves in the sight of the Lord, and He will lift you up</a:t>
            </a:r>
            <a:r>
              <a:rPr lang="en-US" sz="2400" dirty="0">
                <a:solidFill>
                  <a:schemeClr val="bg1">
                    <a:alpha val="80000"/>
                  </a:schemeClr>
                </a:solidFill>
                <a:effectLst/>
                <a:latin typeface="Arial" panose="020B0604020202020204" pitchFamily="34" charset="0"/>
                <a:cs typeface="Arial" panose="020B0604020202020204" pitchFamily="34" charset="0"/>
              </a:rPr>
              <a:t>: As we come as sinners before the holy God (not as self-righteous religionists, as Jesus explained in </a:t>
            </a:r>
            <a:r>
              <a:rPr lang="en-US" sz="2400" u="sng" dirty="0">
                <a:solidFill>
                  <a:schemeClr val="bg1">
                    <a:alpha val="8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Luke 18:10-14</a:t>
            </a:r>
            <a:r>
              <a:rPr lang="en-US" sz="2400" dirty="0">
                <a:solidFill>
                  <a:schemeClr val="bg1">
                    <a:alpha val="80000"/>
                  </a:schemeClr>
                </a:solidFill>
                <a:effectLst/>
                <a:latin typeface="Arial" panose="020B0604020202020204" pitchFamily="34" charset="0"/>
                <a:cs typeface="Arial" panose="020B0604020202020204" pitchFamily="34" charset="0"/>
              </a:rPr>
              <a:t>), we appropriately </a:t>
            </a:r>
            <a:r>
              <a:rPr lang="en-US" sz="2400" b="1" dirty="0">
                <a:solidFill>
                  <a:schemeClr val="bg1">
                    <a:alpha val="80000"/>
                  </a:schemeClr>
                </a:solidFill>
                <a:effectLst/>
                <a:latin typeface="Arial" panose="020B0604020202020204" pitchFamily="34" charset="0"/>
                <a:cs typeface="Arial" panose="020B0604020202020204" pitchFamily="34" charset="0"/>
              </a:rPr>
              <a:t>humble</a:t>
            </a:r>
            <a:r>
              <a:rPr lang="en-US" sz="2400" dirty="0">
                <a:solidFill>
                  <a:schemeClr val="bg1">
                    <a:alpha val="80000"/>
                  </a:schemeClr>
                </a:solidFill>
                <a:effectLst/>
                <a:latin typeface="Arial" panose="020B0604020202020204" pitchFamily="34" charset="0"/>
                <a:cs typeface="Arial" panose="020B0604020202020204" pitchFamily="34" charset="0"/>
              </a:rPr>
              <a:t> ourselves before Him. Then He will </a:t>
            </a:r>
            <a:r>
              <a:rPr lang="en-US" sz="2400" b="1" dirty="0">
                <a:solidFill>
                  <a:schemeClr val="bg1">
                    <a:alpha val="80000"/>
                  </a:schemeClr>
                </a:solidFill>
                <a:effectLst/>
                <a:latin typeface="Arial" panose="020B0604020202020204" pitchFamily="34" charset="0"/>
                <a:cs typeface="Arial" panose="020B0604020202020204" pitchFamily="34" charset="0"/>
              </a:rPr>
              <a:t>lift</a:t>
            </a:r>
            <a:r>
              <a:rPr lang="en-US" sz="2400" dirty="0">
                <a:solidFill>
                  <a:schemeClr val="bg1">
                    <a:alpha val="80000"/>
                  </a:schemeClr>
                </a:solidFill>
                <a:effectLst/>
                <a:latin typeface="Arial" panose="020B0604020202020204" pitchFamily="34" charset="0"/>
                <a:cs typeface="Arial" panose="020B0604020202020204" pitchFamily="34" charset="0"/>
              </a:rPr>
              <a:t> us </a:t>
            </a:r>
            <a:r>
              <a:rPr lang="en-US" sz="2400" b="1" dirty="0">
                <a:solidFill>
                  <a:schemeClr val="bg1">
                    <a:alpha val="80000"/>
                  </a:schemeClr>
                </a:solidFill>
                <a:effectLst/>
                <a:latin typeface="Arial" panose="020B0604020202020204" pitchFamily="34" charset="0"/>
                <a:cs typeface="Arial" panose="020B0604020202020204" pitchFamily="34" charset="0"/>
              </a:rPr>
              <a:t>up</a:t>
            </a:r>
            <a:r>
              <a:rPr lang="en-US" sz="2400" dirty="0">
                <a:solidFill>
                  <a:schemeClr val="bg1">
                    <a:alpha val="80000"/>
                  </a:schemeClr>
                </a:solidFill>
                <a:effectLst/>
                <a:latin typeface="Arial" panose="020B0604020202020204" pitchFamily="34" charset="0"/>
                <a:cs typeface="Arial" panose="020B0604020202020204" pitchFamily="34" charset="0"/>
              </a:rPr>
              <a:t>, because </a:t>
            </a:r>
            <a:r>
              <a:rPr lang="en-US" sz="2400" i="1" dirty="0">
                <a:solidFill>
                  <a:schemeClr val="bg1">
                    <a:alpha val="80000"/>
                  </a:schemeClr>
                </a:solidFill>
                <a:effectLst/>
                <a:latin typeface="Arial" panose="020B0604020202020204" pitchFamily="34" charset="0"/>
                <a:cs typeface="Arial" panose="020B0604020202020204" pitchFamily="34" charset="0"/>
              </a:rPr>
              <a:t>God resists the proud, but gives grace to the humble</a:t>
            </a:r>
            <a:r>
              <a:rPr lang="en-US" sz="2400" dirty="0">
                <a:solidFill>
                  <a:schemeClr val="bg1">
                    <a:alpha val="80000"/>
                  </a:schemeClr>
                </a:solidFill>
                <a:effectLst/>
                <a:latin typeface="Arial" panose="020B0604020202020204" pitchFamily="34" charset="0"/>
                <a:cs typeface="Arial" panose="020B0604020202020204" pitchFamily="34" charset="0"/>
              </a:rPr>
              <a:t>, and grace – the unmerited </a:t>
            </a:r>
            <a:r>
              <a:rPr lang="en-US" sz="2400" dirty="0" err="1">
                <a:solidFill>
                  <a:schemeClr val="bg1">
                    <a:alpha val="80000"/>
                  </a:schemeClr>
                </a:solidFill>
                <a:effectLst/>
                <a:latin typeface="Arial" panose="020B0604020202020204" pitchFamily="34" charset="0"/>
                <a:cs typeface="Arial" panose="020B0604020202020204" pitchFamily="34" charset="0"/>
              </a:rPr>
              <a:t>favour</a:t>
            </a:r>
            <a:r>
              <a:rPr lang="en-US" sz="2400" dirty="0">
                <a:solidFill>
                  <a:schemeClr val="bg1">
                    <a:alpha val="80000"/>
                  </a:schemeClr>
                </a:solidFill>
                <a:effectLst/>
                <a:latin typeface="Arial" panose="020B0604020202020204" pitchFamily="34" charset="0"/>
                <a:cs typeface="Arial" panose="020B0604020202020204" pitchFamily="34" charset="0"/>
              </a:rPr>
              <a:t> of God – always lifts us up.</a:t>
            </a:r>
          </a:p>
        </p:txBody>
      </p:sp>
      <p:pic>
        <p:nvPicPr>
          <p:cNvPr id="15" name="Picture 14" descr="A cross with a light shining through it&#10;&#10;Description automatically generated">
            <a:extLst>
              <a:ext uri="{FF2B5EF4-FFF2-40B4-BE49-F238E27FC236}">
                <a16:creationId xmlns:a16="http://schemas.microsoft.com/office/drawing/2014/main" id="{530D1DFE-77E8-412F-ED89-2E69014781DB}"/>
              </a:ext>
            </a:extLst>
          </p:cNvPr>
          <p:cNvPicPr>
            <a:picLocks noChangeAspect="1"/>
          </p:cNvPicPr>
          <p:nvPr/>
        </p:nvPicPr>
        <p:blipFill>
          <a:blip r:embed="rId4"/>
          <a:stretch>
            <a:fillRect/>
          </a:stretch>
        </p:blipFill>
        <p:spPr>
          <a:xfrm>
            <a:off x="8064164" y="3588152"/>
            <a:ext cx="4127836" cy="3095878"/>
          </a:xfrm>
          <a:prstGeom prst="rect">
            <a:avLst/>
          </a:prstGeom>
        </p:spPr>
      </p:pic>
    </p:spTree>
    <p:extLst>
      <p:ext uri="{BB962C8B-B14F-4D97-AF65-F5344CB8AC3E}">
        <p14:creationId xmlns:p14="http://schemas.microsoft.com/office/powerpoint/2010/main" val="151015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95B59818-E22A-F383-AE91-C7A7D353E774}"/>
              </a:ext>
            </a:extLst>
          </p:cNvPr>
          <p:cNvSpPr>
            <a:spLocks noGrp="1"/>
          </p:cNvSpPr>
          <p:nvPr>
            <p:ph type="title"/>
          </p:nvPr>
        </p:nvSpPr>
        <p:spPr>
          <a:xfrm>
            <a:off x="827088" y="1641752"/>
            <a:ext cx="2655887" cy="3213277"/>
          </a:xfrm>
        </p:spPr>
        <p:txBody>
          <a:bodyPr anchor="t">
            <a:normAutofit/>
          </a:bodyPr>
          <a:lstStyle/>
          <a:p>
            <a:br>
              <a:rPr lang="en-US" sz="4000">
                <a:latin typeface="Algerian" panose="04020705040A02060702" pitchFamily="82" charset="0"/>
                <a:cs typeface="Arial" panose="020B0604020202020204" pitchFamily="34" charset="0"/>
              </a:rPr>
            </a:br>
            <a:r>
              <a:rPr lang="en-AU" sz="4000">
                <a:effectLst/>
                <a:latin typeface="Algerian" panose="04020705040A02060702" pitchFamily="82" charset="0"/>
                <a:ea typeface="Times New Roman" panose="02020603050405020304" pitchFamily="18" charset="0"/>
              </a:rPr>
              <a:t> </a:t>
            </a:r>
            <a:r>
              <a:rPr lang="en-AU" sz="4000" b="1">
                <a:effectLst/>
                <a:latin typeface="Algerian" panose="04020705040A02060702" pitchFamily="82" charset="0"/>
                <a:ea typeface="Times New Roman" panose="02020603050405020304" pitchFamily="18" charset="0"/>
                <a:cs typeface="Tahoma" panose="020B0604030504040204" pitchFamily="34" charset="0"/>
              </a:rPr>
              <a:t>draw near to God</a:t>
            </a:r>
            <a:r>
              <a:rPr lang="en-AU" sz="4000">
                <a:effectLst/>
                <a:latin typeface="Algerian" panose="04020705040A02060702" pitchFamily="82" charset="0"/>
                <a:ea typeface="Times New Roman" panose="02020603050405020304" pitchFamily="18" charset="0"/>
              </a:rPr>
              <a:t>? </a:t>
            </a:r>
            <a:br>
              <a:rPr lang="en-AU" sz="4000"/>
            </a:br>
            <a:endParaRPr lang="en-AU" sz="4000">
              <a:latin typeface="Algerian" panose="04020705040A02060702" pitchFamily="82" charset="0"/>
              <a:cs typeface="Arial" panose="020B0604020202020204" pitchFamily="34" charset="0"/>
            </a:endParaRPr>
          </a:p>
        </p:txBody>
      </p:sp>
      <p:sp>
        <p:nvSpPr>
          <p:cNvPr id="9" name="Content Placeholder 2">
            <a:extLst>
              <a:ext uri="{FF2B5EF4-FFF2-40B4-BE49-F238E27FC236}">
                <a16:creationId xmlns:a16="http://schemas.microsoft.com/office/drawing/2014/main" id="{4D890C97-0305-DDDA-E46C-A38B804B3E06}"/>
              </a:ext>
            </a:extLst>
          </p:cNvPr>
          <p:cNvSpPr>
            <a:spLocks noGrp="1"/>
          </p:cNvSpPr>
          <p:nvPr>
            <p:ph idx="1"/>
          </p:nvPr>
        </p:nvSpPr>
        <p:spPr>
          <a:xfrm>
            <a:off x="4701093" y="209774"/>
            <a:ext cx="5721201" cy="6438452"/>
          </a:xfrm>
        </p:spPr>
        <p:txBody>
          <a:bodyPr>
            <a:normAutofit lnSpcReduction="10000"/>
          </a:bodyPr>
          <a:lstStyle/>
          <a:p>
            <a:pPr marL="342900" lvl="0" indent="-342900" fontAlgn="base">
              <a:lnSpc>
                <a:spcPct val="200000"/>
              </a:lnSpc>
              <a:buFont typeface="+mj-lt"/>
              <a:buAutoNum type="alphaLcPeriod"/>
            </a:pPr>
            <a:r>
              <a:rPr lang="en-AU" sz="22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AU" sz="24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It means to draw near in </a:t>
            </a:r>
            <a:r>
              <a:rPr lang="en-AU" sz="24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worship, praise, and in prayer</a:t>
            </a:r>
            <a:r>
              <a:rPr lang="en-AU" sz="24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200000"/>
              </a:lnSpc>
              <a:buFont typeface="+mj-lt"/>
              <a:buAutoNum type="alphaLcPeriod"/>
            </a:pPr>
            <a:r>
              <a:rPr lang="en-AU" sz="24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 It means to draw near by </a:t>
            </a:r>
            <a:r>
              <a:rPr lang="en-AU" sz="24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asking counsel of God</a:t>
            </a:r>
            <a:r>
              <a:rPr lang="en-AU" sz="24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200000"/>
              </a:lnSpc>
              <a:buFont typeface="+mj-lt"/>
              <a:buAutoNum type="alphaLcPeriod"/>
            </a:pPr>
            <a:r>
              <a:rPr lang="en-AU" sz="24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 It means to draw near in </a:t>
            </a:r>
            <a:r>
              <a:rPr lang="en-AU" sz="24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enjoying communion with God</a:t>
            </a:r>
            <a:r>
              <a:rPr lang="en-AU" sz="24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200000"/>
              </a:lnSpc>
              <a:buFont typeface="+mj-lt"/>
              <a:buAutoNum type="alphaLcPeriod"/>
            </a:pPr>
            <a:r>
              <a:rPr lang="en-AU" sz="24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 It means to draw near in </a:t>
            </a:r>
            <a:r>
              <a:rPr lang="en-AU" sz="2400"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the </a:t>
            </a:r>
            <a:r>
              <a:rPr lang="en-AU" sz="24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general course and tenor of your life</a:t>
            </a:r>
            <a:r>
              <a:rPr lang="en-AU" sz="24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gn="r">
              <a:buNone/>
            </a:pPr>
            <a:r>
              <a:rPr lang="en-AU" sz="1400" dirty="0">
                <a:solidFill>
                  <a:schemeClr val="tx1">
                    <a:alpha val="80000"/>
                  </a:schemeClr>
                </a:solidFill>
                <a:latin typeface="Tahoma" panose="020B0604030504040204" pitchFamily="34" charset="0"/>
                <a:ea typeface="Times New Roman" panose="02020603050405020304" pitchFamily="18" charset="0"/>
              </a:rPr>
              <a:t>Spurgeon</a:t>
            </a:r>
            <a:endParaRPr lang="en-AU" sz="1400" dirty="0">
              <a:solidFill>
                <a:schemeClr val="tx1">
                  <a:alpha val="80000"/>
                </a:schemeClr>
              </a:solidFill>
              <a:latin typeface="Times New Roman" panose="02020603050405020304" pitchFamily="18" charset="0"/>
              <a:ea typeface="Times New Roman" panose="02020603050405020304" pitchFamily="18" charset="0"/>
            </a:endParaRPr>
          </a:p>
          <a:p>
            <a:endParaRPr lang="en-AU" sz="1100" dirty="0">
              <a:solidFill>
                <a:schemeClr val="tx1">
                  <a:alpha val="80000"/>
                </a:schemeClr>
              </a:solidFill>
            </a:endParaRPr>
          </a:p>
        </p:txBody>
      </p:sp>
    </p:spTree>
    <p:extLst>
      <p:ext uri="{BB962C8B-B14F-4D97-AF65-F5344CB8AC3E}">
        <p14:creationId xmlns:p14="http://schemas.microsoft.com/office/powerpoint/2010/main" val="61257652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822173-A6BF-888A-FFC4-9A27ED13AC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39FEE2-E817-90FA-8C70-3CCB3E02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F805C9-4E69-6B3D-4FAC-059FB3B285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3DC135AD-2C27-76CE-3F37-D8A2D517D71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948A6BC4-2062-6F81-03F0-E5A09B3F9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CDE3B81-B2D5-8DF5-F027-A23F8AAC5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955F0A6F-EF20-3A1B-3FFF-F83BA76E7C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21291700-DC63-9022-425A-DE408F2DA8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6C222E1C-E182-2C1B-2C21-A03CDD4D3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4EF8DCE-5568-4CA2-1E19-072ACB15E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F6011476-D9B4-20BC-79D3-8CFAFFFEB05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49F84929-B837-CF0D-1EA4-73C0546C6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DE20E08-2F50-839A-8A1B-CA5929758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8FCAB688-D0BF-16DD-7F16-65F18B9EC2AD}"/>
              </a:ext>
            </a:extLst>
          </p:cNvPr>
          <p:cNvSpPr>
            <a:spLocks noGrp="1"/>
          </p:cNvSpPr>
          <p:nvPr>
            <p:ph type="title"/>
          </p:nvPr>
        </p:nvSpPr>
        <p:spPr>
          <a:xfrm>
            <a:off x="827088" y="1641752"/>
            <a:ext cx="2655887" cy="3213277"/>
          </a:xfrm>
        </p:spPr>
        <p:txBody>
          <a:bodyPr anchor="t">
            <a:normAutofit/>
          </a:bodyPr>
          <a:lstStyle/>
          <a:p>
            <a:br>
              <a:rPr lang="en-US" sz="4000">
                <a:latin typeface="Algerian" panose="04020705040A02060702" pitchFamily="82" charset="0"/>
                <a:cs typeface="Arial" panose="020B0604020202020204" pitchFamily="34" charset="0"/>
              </a:rPr>
            </a:br>
            <a:r>
              <a:rPr lang="en-AU" sz="4000">
                <a:effectLst/>
                <a:latin typeface="Algerian" panose="04020705040A02060702" pitchFamily="82" charset="0"/>
                <a:ea typeface="Times New Roman" panose="02020603050405020304" pitchFamily="18" charset="0"/>
              </a:rPr>
              <a:t> </a:t>
            </a:r>
            <a:r>
              <a:rPr lang="en-AU" sz="4000" b="1">
                <a:effectLst/>
                <a:latin typeface="Algerian" panose="04020705040A02060702" pitchFamily="82" charset="0"/>
                <a:ea typeface="Times New Roman" panose="02020603050405020304" pitchFamily="18" charset="0"/>
                <a:cs typeface="Tahoma" panose="020B0604030504040204" pitchFamily="34" charset="0"/>
              </a:rPr>
              <a:t>draw near to God</a:t>
            </a:r>
            <a:r>
              <a:rPr lang="en-AU" sz="4000">
                <a:effectLst/>
                <a:latin typeface="Algerian" panose="04020705040A02060702" pitchFamily="82" charset="0"/>
                <a:ea typeface="Times New Roman" panose="02020603050405020304" pitchFamily="18" charset="0"/>
              </a:rPr>
              <a:t>? </a:t>
            </a:r>
            <a:br>
              <a:rPr lang="en-AU" sz="4000"/>
            </a:br>
            <a:endParaRPr lang="en-AU" sz="4000">
              <a:latin typeface="Algerian" panose="04020705040A02060702" pitchFamily="82" charset="0"/>
              <a:cs typeface="Arial" panose="020B0604020202020204" pitchFamily="34" charset="0"/>
            </a:endParaRPr>
          </a:p>
        </p:txBody>
      </p:sp>
      <p:sp>
        <p:nvSpPr>
          <p:cNvPr id="9" name="Content Placeholder 2">
            <a:extLst>
              <a:ext uri="{FF2B5EF4-FFF2-40B4-BE49-F238E27FC236}">
                <a16:creationId xmlns:a16="http://schemas.microsoft.com/office/drawing/2014/main" id="{C26DF7C4-697E-A09C-47F9-3EDAD18964CA}"/>
              </a:ext>
            </a:extLst>
          </p:cNvPr>
          <p:cNvSpPr>
            <a:spLocks noGrp="1"/>
          </p:cNvSpPr>
          <p:nvPr>
            <p:ph idx="1"/>
          </p:nvPr>
        </p:nvSpPr>
        <p:spPr>
          <a:xfrm>
            <a:off x="4786308" y="419548"/>
            <a:ext cx="7091561" cy="6438452"/>
          </a:xfrm>
        </p:spPr>
        <p:txBody>
          <a:bodyPr>
            <a:normAutofit fontScale="70000" lnSpcReduction="20000"/>
          </a:bodyPr>
          <a:lstStyle/>
          <a:p>
            <a:pPr marL="0" lvl="0" indent="0" fontAlgn="base">
              <a:lnSpc>
                <a:spcPct val="120000"/>
              </a:lnSpc>
              <a:buNone/>
            </a:pP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 It means to draw near </a:t>
            </a:r>
          </a:p>
          <a:p>
            <a:pPr marL="342900" lvl="0" indent="-342900" fontAlgn="base">
              <a:lnSpc>
                <a:spcPct val="120000"/>
              </a:lnSpc>
              <a:buFont typeface="+mj-lt"/>
              <a:buAutoNum type="alphaLcPeriod"/>
            </a:pP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in </a:t>
            </a:r>
            <a:r>
              <a:rPr lang="en-AU" sz="23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worship, praise, and in prayer</a:t>
            </a: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120000"/>
              </a:lnSpc>
              <a:buFont typeface="+mj-lt"/>
              <a:buAutoNum type="alphaLcPeriod"/>
            </a:pP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by </a:t>
            </a:r>
            <a:r>
              <a:rPr lang="en-AU" sz="23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asking counsel of God</a:t>
            </a:r>
            <a:r>
              <a:rPr lang="en-AU" sz="23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120000"/>
              </a:lnSpc>
              <a:buFont typeface="+mj-lt"/>
              <a:buAutoNum type="alphaLcPeriod"/>
            </a:pP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in </a:t>
            </a:r>
            <a:r>
              <a:rPr lang="en-AU" sz="23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enjoying communion with God</a:t>
            </a:r>
            <a:r>
              <a:rPr lang="en-AU" sz="23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fontAlgn="base">
              <a:lnSpc>
                <a:spcPct val="120000"/>
              </a:lnSpc>
              <a:buFont typeface="+mj-lt"/>
              <a:buAutoNum type="alphaLcPeriod"/>
            </a:pPr>
            <a:r>
              <a:rPr lang="en-AU" sz="2300"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in </a:t>
            </a:r>
            <a:r>
              <a:rPr lang="en-AU" sz="2300"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the </a:t>
            </a:r>
            <a:r>
              <a:rPr lang="en-AU" sz="2300" b="1" i="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general course and tenor of your life</a:t>
            </a:r>
            <a:r>
              <a:rPr lang="en-AU" sz="2300" b="1" dirty="0">
                <a:solidFill>
                  <a:schemeClr val="tx1">
                    <a:alpha val="8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0" lvl="0" indent="0" fontAlgn="base">
              <a:lnSpc>
                <a:spcPct val="160000"/>
              </a:lnSpc>
              <a:spcBef>
                <a:spcPts val="1020"/>
              </a:spcBef>
              <a:spcAft>
                <a:spcPts val="1020"/>
              </a:spcAft>
              <a:buNone/>
            </a:pPr>
            <a:r>
              <a:rPr lang="en-AU" sz="2600" dirty="0">
                <a:solidFill>
                  <a:srgbClr val="FFC000">
                    <a:alpha val="80000"/>
                  </a:srgbClr>
                </a:solidFill>
                <a:effectLst/>
                <a:latin typeface="Arial Black" panose="020B0A04020102020204" pitchFamily="34" charset="0"/>
                <a:ea typeface="Times New Roman" panose="02020603050405020304" pitchFamily="18" charset="0"/>
                <a:cs typeface="Arial" panose="020B0604020202020204" pitchFamily="34" charset="0"/>
              </a:rPr>
              <a:t>From the rest of the chapter, we see that the results of drawing near to God helps us to:</a:t>
            </a:r>
          </a:p>
          <a:p>
            <a:pPr marL="514350" lvl="0" indent="-514350" fontAlgn="base">
              <a:lnSpc>
                <a:spcPct val="160000"/>
              </a:lnSpc>
              <a:spcBef>
                <a:spcPts val="1020"/>
              </a:spcBef>
              <a:spcAft>
                <a:spcPts val="1020"/>
              </a:spcAft>
              <a:buFont typeface="+mj-lt"/>
              <a:buAutoNum type="alphaLcPeriod" startAt="5"/>
            </a:pPr>
            <a:r>
              <a:rPr lang="en-AU" sz="2600" b="1" i="1" dirty="0">
                <a:solidFill>
                  <a:srgbClr val="FFC000">
                    <a:alpha val="80000"/>
                  </a:srgbClr>
                </a:solidFill>
                <a:effectLst/>
                <a:latin typeface="Arial" panose="020B0604020202020204" pitchFamily="34" charset="0"/>
                <a:ea typeface="Times New Roman" panose="02020603050405020304" pitchFamily="18" charset="0"/>
                <a:cs typeface="Arial" panose="020B0604020202020204" pitchFamily="34" charset="0"/>
              </a:rPr>
              <a:t>resist the devil.</a:t>
            </a:r>
          </a:p>
          <a:p>
            <a:pPr marL="514350" lvl="0" indent="-514350" fontAlgn="base">
              <a:lnSpc>
                <a:spcPct val="160000"/>
              </a:lnSpc>
              <a:spcBef>
                <a:spcPts val="1020"/>
              </a:spcBef>
              <a:spcAft>
                <a:spcPts val="1020"/>
              </a:spcAft>
              <a:buFont typeface="+mj-lt"/>
              <a:buAutoNum type="alphaLcPeriod" startAt="5"/>
            </a:pPr>
            <a:r>
              <a:rPr lang="en-AU" sz="2600" b="1" i="1" dirty="0">
                <a:solidFill>
                  <a:srgbClr val="FFC000">
                    <a:alpha val="80000"/>
                  </a:srgbClr>
                </a:solidFill>
                <a:effectLst/>
                <a:latin typeface="Arial" panose="020B0604020202020204" pitchFamily="34" charset="0"/>
                <a:ea typeface="Times New Roman" panose="02020603050405020304" pitchFamily="18" charset="0"/>
                <a:cs typeface="Arial" panose="020B0604020202020204" pitchFamily="34" charset="0"/>
              </a:rPr>
              <a:t>become pure.</a:t>
            </a:r>
          </a:p>
          <a:p>
            <a:pPr marL="514350" lvl="0" indent="-514350" fontAlgn="base">
              <a:lnSpc>
                <a:spcPct val="160000"/>
              </a:lnSpc>
              <a:spcBef>
                <a:spcPts val="1020"/>
              </a:spcBef>
              <a:spcAft>
                <a:spcPts val="1020"/>
              </a:spcAft>
              <a:buFont typeface="+mj-lt"/>
              <a:buAutoNum type="alphaLcPeriod" startAt="5"/>
            </a:pPr>
            <a:r>
              <a:rPr lang="en-AU" sz="2600" b="1" i="1" dirty="0">
                <a:solidFill>
                  <a:srgbClr val="FFC000">
                    <a:alpha val="80000"/>
                  </a:srgbClr>
                </a:solidFill>
                <a:effectLst/>
                <a:latin typeface="Arial" panose="020B0604020202020204" pitchFamily="34" charset="0"/>
                <a:ea typeface="Times New Roman" panose="02020603050405020304" pitchFamily="18" charset="0"/>
                <a:cs typeface="Arial" panose="020B0604020202020204" pitchFamily="34" charset="0"/>
              </a:rPr>
              <a:t>sorrow for our sin.</a:t>
            </a:r>
          </a:p>
          <a:p>
            <a:pPr marL="514350" lvl="0" indent="-514350" fontAlgn="base">
              <a:lnSpc>
                <a:spcPct val="160000"/>
              </a:lnSpc>
              <a:spcBef>
                <a:spcPts val="1020"/>
              </a:spcBef>
              <a:spcAft>
                <a:spcPts val="1020"/>
              </a:spcAft>
              <a:buFont typeface="+mj-lt"/>
              <a:buAutoNum type="alphaLcPeriod" startAt="5"/>
            </a:pPr>
            <a:r>
              <a:rPr lang="en-AU" sz="2600" b="1" i="1" dirty="0">
                <a:solidFill>
                  <a:srgbClr val="FFC000">
                    <a:alpha val="80000"/>
                  </a:srgbClr>
                </a:solidFill>
                <a:effectLst/>
                <a:latin typeface="Arial" panose="020B0604020202020204" pitchFamily="34" charset="0"/>
                <a:ea typeface="Times New Roman" panose="02020603050405020304" pitchFamily="18" charset="0"/>
                <a:cs typeface="Arial" panose="020B0604020202020204" pitchFamily="34" charset="0"/>
              </a:rPr>
              <a:t>speak well of other people.</a:t>
            </a:r>
          </a:p>
          <a:p>
            <a:pPr marL="514350" lvl="0" indent="-514350" fontAlgn="base">
              <a:lnSpc>
                <a:spcPct val="160000"/>
              </a:lnSpc>
              <a:spcBef>
                <a:spcPts val="1020"/>
              </a:spcBef>
              <a:spcAft>
                <a:spcPts val="1020"/>
              </a:spcAft>
              <a:buFont typeface="+mj-lt"/>
              <a:buAutoNum type="alphaLcPeriod" startAt="5"/>
            </a:pPr>
            <a:r>
              <a:rPr lang="en-AU" sz="2600" b="1" i="1" dirty="0">
                <a:solidFill>
                  <a:srgbClr val="FFC000">
                    <a:alpha val="80000"/>
                  </a:srgbClr>
                </a:solidFill>
                <a:effectLst/>
                <a:latin typeface="Arial" panose="020B0604020202020204" pitchFamily="34" charset="0"/>
                <a:ea typeface="Times New Roman" panose="02020603050405020304" pitchFamily="18" charset="0"/>
                <a:cs typeface="Arial" panose="020B0604020202020204" pitchFamily="34" charset="0"/>
              </a:rPr>
              <a:t>think of eternal things.</a:t>
            </a:r>
          </a:p>
          <a:p>
            <a:pPr marL="0" indent="0" algn="r">
              <a:buNone/>
            </a:pPr>
            <a:r>
              <a:rPr lang="en-AU" sz="1400" dirty="0">
                <a:solidFill>
                  <a:schemeClr val="tx1">
                    <a:alpha val="80000"/>
                  </a:schemeClr>
                </a:solidFill>
                <a:latin typeface="Tahoma" panose="020B0604030504040204" pitchFamily="34" charset="0"/>
                <a:ea typeface="Times New Roman" panose="02020603050405020304" pitchFamily="18" charset="0"/>
              </a:rPr>
              <a:t>Spurgeon</a:t>
            </a:r>
            <a:endParaRPr lang="en-AU" sz="1400" dirty="0">
              <a:solidFill>
                <a:schemeClr val="tx1">
                  <a:alpha val="80000"/>
                </a:schemeClr>
              </a:solidFill>
              <a:latin typeface="Times New Roman" panose="02020603050405020304" pitchFamily="18" charset="0"/>
              <a:ea typeface="Times New Roman" panose="02020603050405020304" pitchFamily="18" charset="0"/>
            </a:endParaRPr>
          </a:p>
          <a:p>
            <a:endParaRPr lang="en-AU" sz="1100" dirty="0">
              <a:solidFill>
                <a:schemeClr val="tx1">
                  <a:alpha val="80000"/>
                </a:schemeClr>
              </a:solidFill>
            </a:endParaRPr>
          </a:p>
        </p:txBody>
      </p:sp>
    </p:spTree>
    <p:extLst>
      <p:ext uri="{BB962C8B-B14F-4D97-AF65-F5344CB8AC3E}">
        <p14:creationId xmlns:p14="http://schemas.microsoft.com/office/powerpoint/2010/main" val="417620674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F28FB70-E175-5D76-D4FD-0FE71C79B0C6}"/>
              </a:ext>
            </a:extLst>
          </p:cNvPr>
          <p:cNvSpPr>
            <a:spLocks noGrp="1"/>
          </p:cNvSpPr>
          <p:nvPr>
            <p:ph type="title"/>
          </p:nvPr>
        </p:nvSpPr>
        <p:spPr>
          <a:xfrm rot="16200000">
            <a:off x="-1325880" y="1947672"/>
            <a:ext cx="5961888" cy="2788920"/>
          </a:xfrm>
        </p:spPr>
        <p:txBody>
          <a:bodyPr anchor="ctr">
            <a:normAutofit/>
          </a:bodyPr>
          <a:lstStyle/>
          <a:p>
            <a:r>
              <a:rPr lang="en-US" sz="4800" kern="100">
                <a:solidFill>
                  <a:schemeClr val="bg1"/>
                </a:solidFill>
                <a:latin typeface="Arial" panose="020B0604020202020204" pitchFamily="34" charset="0"/>
                <a:ea typeface="Aptos" panose="020B0004020202020204" pitchFamily="34" charset="0"/>
                <a:cs typeface="Times New Roman" panose="02020603050405020304" pitchFamily="18" charset="0"/>
              </a:rPr>
              <a:t> </a:t>
            </a:r>
            <a:br>
              <a:rPr lang="en-US" sz="4800" kern="100">
                <a:solidFill>
                  <a:schemeClr val="bg1"/>
                </a:solidFill>
                <a:latin typeface="Arial" panose="020B0604020202020204" pitchFamily="34" charset="0"/>
                <a:ea typeface="Aptos" panose="020B0004020202020204" pitchFamily="34" charset="0"/>
                <a:cs typeface="Times New Roman" panose="02020603050405020304" pitchFamily="18" charset="0"/>
              </a:rPr>
            </a:br>
            <a:r>
              <a:rPr lang="en-US" sz="4800" kern="100">
                <a:solidFill>
                  <a:schemeClr val="bg1"/>
                </a:solidFill>
                <a:latin typeface="Arial" panose="020B0604020202020204" pitchFamily="34" charset="0"/>
                <a:ea typeface="Aptos" panose="020B0004020202020204" pitchFamily="34" charset="0"/>
                <a:cs typeface="Times New Roman" panose="02020603050405020304" pitchFamily="18" charset="0"/>
              </a:rPr>
              <a:t> </a:t>
            </a:r>
            <a:r>
              <a:rPr lang="en-US" sz="4800" kern="100">
                <a:solidFill>
                  <a:schemeClr val="bg1"/>
                </a:solidFill>
                <a:latin typeface="Algerian" panose="04020705040A02060702" pitchFamily="82" charset="0"/>
                <a:ea typeface="Aptos" panose="020B0004020202020204" pitchFamily="34" charset="0"/>
                <a:cs typeface="Times New Roman" panose="02020603050405020304" pitchFamily="18" charset="0"/>
              </a:rPr>
              <a:t>10 Commands </a:t>
            </a:r>
            <a:br>
              <a:rPr lang="en-AU" sz="4800" kern="100">
                <a:solidFill>
                  <a:schemeClr val="bg1"/>
                </a:solidFill>
                <a:latin typeface="Aptos" panose="020B0004020202020204" pitchFamily="34" charset="0"/>
                <a:ea typeface="Aptos" panose="020B0004020202020204" pitchFamily="34" charset="0"/>
                <a:cs typeface="Times New Roman" panose="02020603050405020304" pitchFamily="18" charset="0"/>
              </a:rPr>
            </a:br>
            <a:endParaRPr lang="en-AU" sz="4800">
              <a:solidFill>
                <a:schemeClr val="bg1"/>
              </a:solidFill>
            </a:endParaRPr>
          </a:p>
        </p:txBody>
      </p:sp>
      <p:graphicFrame>
        <p:nvGraphicFramePr>
          <p:cNvPr id="10" name="Content Placeholder 2">
            <a:extLst>
              <a:ext uri="{FF2B5EF4-FFF2-40B4-BE49-F238E27FC236}">
                <a16:creationId xmlns:a16="http://schemas.microsoft.com/office/drawing/2014/main" id="{B4CC0AB5-A8DE-C656-851B-970B34E93A99}"/>
              </a:ext>
            </a:extLst>
          </p:cNvPr>
          <p:cNvGraphicFramePr>
            <a:graphicFrameLocks noGrp="1"/>
          </p:cNvGraphicFramePr>
          <p:nvPr>
            <p:ph idx="1"/>
            <p:extLst>
              <p:ext uri="{D42A27DB-BD31-4B8C-83A1-F6EECF244321}">
                <p14:modId xmlns:p14="http://schemas.microsoft.com/office/powerpoint/2010/main" val="67165771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71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1AD3C-6374-94CF-04AB-6505F684BF2A}"/>
              </a:ext>
            </a:extLst>
          </p:cNvPr>
          <p:cNvSpPr>
            <a:spLocks noGrp="1"/>
          </p:cNvSpPr>
          <p:nvPr>
            <p:ph type="title"/>
          </p:nvPr>
        </p:nvSpPr>
        <p:spPr>
          <a:xfrm>
            <a:off x="586478" y="1683757"/>
            <a:ext cx="3115265" cy="1745244"/>
          </a:xfrm>
        </p:spPr>
        <p:txBody>
          <a:bodyPr anchor="b">
            <a:normAutofit/>
          </a:bodyPr>
          <a:lstStyle/>
          <a:p>
            <a:pPr algn="ctr"/>
            <a:r>
              <a:rPr lang="en-US" sz="4000" dirty="0">
                <a:solidFill>
                  <a:srgbClr val="FFFFFF"/>
                </a:solidFill>
                <a:latin typeface="Algerian" panose="04020705040A02060702" pitchFamily="82" charset="0"/>
              </a:rPr>
              <a:t>V. 2 - 3</a:t>
            </a:r>
            <a:endParaRPr lang="en-AU" sz="4000" dirty="0">
              <a:solidFill>
                <a:srgbClr val="FFFFFF"/>
              </a:solidFill>
              <a:latin typeface="Algerian" panose="04020705040A02060702" pitchFamily="82" charset="0"/>
            </a:endParaRPr>
          </a:p>
        </p:txBody>
      </p:sp>
      <p:graphicFrame>
        <p:nvGraphicFramePr>
          <p:cNvPr id="6" name="Content Placeholder 2">
            <a:extLst>
              <a:ext uri="{FF2B5EF4-FFF2-40B4-BE49-F238E27FC236}">
                <a16:creationId xmlns:a16="http://schemas.microsoft.com/office/drawing/2014/main" id="{F0ADFA51-2983-6848-66C2-B757E790D4BE}"/>
              </a:ext>
            </a:extLst>
          </p:cNvPr>
          <p:cNvGraphicFramePr>
            <a:graphicFrameLocks noGrp="1"/>
          </p:cNvGraphicFramePr>
          <p:nvPr>
            <p:ph idx="1"/>
            <p:extLst>
              <p:ext uri="{D42A27DB-BD31-4B8C-83A1-F6EECF244321}">
                <p14:modId xmlns:p14="http://schemas.microsoft.com/office/powerpoint/2010/main" val="909828945"/>
              </p:ext>
            </p:extLst>
          </p:nvPr>
        </p:nvGraphicFramePr>
        <p:xfrm>
          <a:off x="4037824" y="10138"/>
          <a:ext cx="8154175" cy="6837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56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D9CFB-C2A2-7813-6EAD-CEF36BC20A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D45EB3-8770-8CD1-9698-14B0AD1F4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7AE5D7-8B73-78A1-D178-AB6F513BB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9746B3-3E75-D928-273E-F073FC38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C82AF0-6083-ADB3-439F-3659278AC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F345A3A-0315-E01D-CEAD-D89041A3A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189A0D30-5EC1-094D-BA45-F58E38B98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D936-5569-D06B-28D3-BD5B96489772}"/>
              </a:ext>
            </a:extLst>
          </p:cNvPr>
          <p:cNvSpPr>
            <a:spLocks noGrp="1"/>
          </p:cNvSpPr>
          <p:nvPr>
            <p:ph type="title"/>
          </p:nvPr>
        </p:nvSpPr>
        <p:spPr>
          <a:xfrm>
            <a:off x="586478" y="1683757"/>
            <a:ext cx="3115265" cy="1745244"/>
          </a:xfrm>
        </p:spPr>
        <p:txBody>
          <a:bodyPr anchor="b">
            <a:normAutofit/>
          </a:bodyPr>
          <a:lstStyle/>
          <a:p>
            <a:pPr algn="ctr"/>
            <a:r>
              <a:rPr lang="en-US" sz="4000" dirty="0">
                <a:solidFill>
                  <a:srgbClr val="FFFFFF"/>
                </a:solidFill>
                <a:latin typeface="Algerian" panose="04020705040A02060702" pitchFamily="82" charset="0"/>
              </a:rPr>
              <a:t>V. 2 - 3</a:t>
            </a:r>
            <a:endParaRPr lang="en-AU" sz="4000" dirty="0">
              <a:solidFill>
                <a:srgbClr val="FFFFFF"/>
              </a:solidFill>
              <a:latin typeface="Algerian" panose="04020705040A02060702" pitchFamily="82" charset="0"/>
            </a:endParaRPr>
          </a:p>
        </p:txBody>
      </p:sp>
      <p:graphicFrame>
        <p:nvGraphicFramePr>
          <p:cNvPr id="6" name="Content Placeholder 2">
            <a:extLst>
              <a:ext uri="{FF2B5EF4-FFF2-40B4-BE49-F238E27FC236}">
                <a16:creationId xmlns:a16="http://schemas.microsoft.com/office/drawing/2014/main" id="{0D87DD10-A47B-1AFA-6EB2-8EC7E85E1079}"/>
              </a:ext>
            </a:extLst>
          </p:cNvPr>
          <p:cNvGraphicFramePr>
            <a:graphicFrameLocks noGrp="1"/>
          </p:cNvGraphicFramePr>
          <p:nvPr>
            <p:ph idx="1"/>
            <p:extLst>
              <p:ext uri="{D42A27DB-BD31-4B8C-83A1-F6EECF244321}">
                <p14:modId xmlns:p14="http://schemas.microsoft.com/office/powerpoint/2010/main" val="855250321"/>
              </p:ext>
            </p:extLst>
          </p:nvPr>
        </p:nvGraphicFramePr>
        <p:xfrm>
          <a:off x="4037824" y="10138"/>
          <a:ext cx="8154175" cy="6837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57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A1BE9-85BB-C9F3-03B5-0ED1DCADC9F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v. 2 - 3</a:t>
            </a:r>
            <a:endParaRPr lang="en-US" sz="4000" kern="1200">
              <a:solidFill>
                <a:srgbClr val="FFFFFF"/>
              </a:solidFill>
              <a:latin typeface="+mj-lt"/>
              <a:ea typeface="+mj-ea"/>
              <a:cs typeface="+mj-cs"/>
            </a:endParaRPr>
          </a:p>
        </p:txBody>
      </p:sp>
      <p:graphicFrame>
        <p:nvGraphicFramePr>
          <p:cNvPr id="13" name="Content Placeholder 2">
            <a:extLst>
              <a:ext uri="{FF2B5EF4-FFF2-40B4-BE49-F238E27FC236}">
                <a16:creationId xmlns:a16="http://schemas.microsoft.com/office/drawing/2014/main" id="{284047C2-35D8-BDD2-67F9-A1CF285EE6AF}"/>
              </a:ext>
            </a:extLst>
          </p:cNvPr>
          <p:cNvGraphicFramePr>
            <a:graphicFrameLocks noGrp="1"/>
          </p:cNvGraphicFramePr>
          <p:nvPr>
            <p:ph idx="1"/>
            <p:extLst>
              <p:ext uri="{D42A27DB-BD31-4B8C-83A1-F6EECF244321}">
                <p14:modId xmlns:p14="http://schemas.microsoft.com/office/powerpoint/2010/main" val="979305543"/>
              </p:ext>
            </p:extLst>
          </p:nvPr>
        </p:nvGraphicFramePr>
        <p:xfrm>
          <a:off x="4581727" y="649480"/>
          <a:ext cx="7348504" cy="4256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81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7C12A-C2FE-32B9-96EF-B7C3A375BD2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27AC307-33A3-18E7-D03A-B8B58F2AC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29135C-C651-F33A-C5A7-B81DEF2B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073B6B5-4BC4-25D3-63A9-FC0130C7A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255B63-7B15-4C98-C931-35D7A39F8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BEFB89-62F1-954E-EA51-78C8C697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C1FE319F-0BEE-F46A-8C57-0DA8E8D96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AA1AC-FB3A-BD2B-0AF2-5BF582C09C1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v. 2 - 3</a:t>
            </a:r>
            <a:endParaRPr lang="en-US" sz="4000" kern="1200">
              <a:solidFill>
                <a:srgbClr val="FFFFFF"/>
              </a:solidFill>
              <a:latin typeface="+mj-lt"/>
              <a:ea typeface="+mj-ea"/>
              <a:cs typeface="+mj-cs"/>
            </a:endParaRPr>
          </a:p>
        </p:txBody>
      </p:sp>
      <p:sp>
        <p:nvSpPr>
          <p:cNvPr id="4" name="TextBox 3">
            <a:extLst>
              <a:ext uri="{FF2B5EF4-FFF2-40B4-BE49-F238E27FC236}">
                <a16:creationId xmlns:a16="http://schemas.microsoft.com/office/drawing/2014/main" id="{0566338C-CCED-F66B-3C8A-5658A94C0739}"/>
              </a:ext>
            </a:extLst>
          </p:cNvPr>
          <p:cNvSpPr txBox="1"/>
          <p:nvPr/>
        </p:nvSpPr>
        <p:spPr>
          <a:xfrm>
            <a:off x="4532685" y="5572460"/>
            <a:ext cx="7194372" cy="1129029"/>
          </a:xfrm>
          <a:prstGeom prst="rect">
            <a:avLst/>
          </a:prstGeom>
        </p:spPr>
        <p:txBody>
          <a:bodyPr vert="horz" lIns="91440" tIns="45720" rIns="91440" bIns="45720" rtlCol="0">
            <a:normAutofit/>
          </a:bodyPr>
          <a:lstStyle/>
          <a:p>
            <a:pPr indent="-228600" fontAlgn="base">
              <a:lnSpc>
                <a:spcPct val="90000"/>
              </a:lnSpc>
              <a:spcBef>
                <a:spcPts val="1020"/>
              </a:spcBef>
              <a:spcAft>
                <a:spcPts val="1020"/>
              </a:spcAft>
              <a:buFont typeface="Arial" panose="020B0604020202020204" pitchFamily="34" charset="0"/>
              <a:buChar char="•"/>
            </a:pPr>
            <a:r>
              <a:rPr lang="en-US" sz="2400" b="1" i="1" dirty="0">
                <a:effectLst>
                  <a:outerShdw blurRad="38100" dist="38100" dir="2700000" algn="tl">
                    <a:srgbClr val="000000">
                      <a:alpha val="43137"/>
                    </a:srgbClr>
                  </a:outerShdw>
                </a:effectLst>
              </a:rPr>
              <a:t>The whole history of mankind shows the failure of evil </a:t>
            </a:r>
            <a:r>
              <a:rPr lang="en-US" sz="2400" b="1" i="1" dirty="0" err="1">
                <a:effectLst>
                  <a:outerShdw blurRad="38100" dist="38100" dir="2700000" algn="tl">
                    <a:srgbClr val="000000">
                      <a:alpha val="43137"/>
                    </a:srgbClr>
                  </a:outerShdw>
                </a:effectLst>
              </a:rPr>
              <a:t>lustings</a:t>
            </a:r>
            <a:r>
              <a:rPr lang="en-US" sz="2400" b="1" i="1" dirty="0">
                <a:effectLst>
                  <a:outerShdw blurRad="38100" dist="38100" dir="2700000" algn="tl">
                    <a:srgbClr val="000000">
                      <a:alpha val="43137"/>
                    </a:srgbClr>
                  </a:outerShdw>
                </a:effectLst>
              </a:rPr>
              <a:t> to obtain their object.” (Spurgeon)</a:t>
            </a:r>
          </a:p>
        </p:txBody>
      </p:sp>
      <p:graphicFrame>
        <p:nvGraphicFramePr>
          <p:cNvPr id="13" name="Content Placeholder 2">
            <a:extLst>
              <a:ext uri="{FF2B5EF4-FFF2-40B4-BE49-F238E27FC236}">
                <a16:creationId xmlns:a16="http://schemas.microsoft.com/office/drawing/2014/main" id="{6B0947BB-18E6-EA84-F375-F4A367806602}"/>
              </a:ext>
            </a:extLst>
          </p:cNvPr>
          <p:cNvGraphicFramePr>
            <a:graphicFrameLocks noGrp="1"/>
          </p:cNvGraphicFramePr>
          <p:nvPr>
            <p:ph idx="1"/>
            <p:extLst>
              <p:ext uri="{D42A27DB-BD31-4B8C-83A1-F6EECF244321}">
                <p14:modId xmlns:p14="http://schemas.microsoft.com/office/powerpoint/2010/main" val="3305620406"/>
              </p:ext>
            </p:extLst>
          </p:nvPr>
        </p:nvGraphicFramePr>
        <p:xfrm>
          <a:off x="4249271" y="649480"/>
          <a:ext cx="7680960" cy="476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83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E1D42-992A-455E-4E76-7DFC35E15E96}"/>
              </a:ext>
            </a:extLst>
          </p:cNvPr>
          <p:cNvSpPr>
            <a:spLocks noGrp="1"/>
          </p:cNvSpPr>
          <p:nvPr>
            <p:ph type="title"/>
          </p:nvPr>
        </p:nvSpPr>
        <p:spPr>
          <a:xfrm>
            <a:off x="586478" y="1683756"/>
            <a:ext cx="3115265" cy="2113693"/>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V. 4</a:t>
            </a:r>
          </a:p>
        </p:txBody>
      </p:sp>
      <p:graphicFrame>
        <p:nvGraphicFramePr>
          <p:cNvPr id="27" name="TextBox 4">
            <a:extLst>
              <a:ext uri="{FF2B5EF4-FFF2-40B4-BE49-F238E27FC236}">
                <a16:creationId xmlns:a16="http://schemas.microsoft.com/office/drawing/2014/main" id="{4879B23E-7E9D-0ECE-44C1-6E39EFC2ADF2}"/>
              </a:ext>
            </a:extLst>
          </p:cNvPr>
          <p:cNvGraphicFramePr/>
          <p:nvPr>
            <p:extLst>
              <p:ext uri="{D42A27DB-BD31-4B8C-83A1-F6EECF244321}">
                <p14:modId xmlns:p14="http://schemas.microsoft.com/office/powerpoint/2010/main" val="2866997083"/>
              </p:ext>
            </p:extLst>
          </p:nvPr>
        </p:nvGraphicFramePr>
        <p:xfrm>
          <a:off x="4037824" y="10133"/>
          <a:ext cx="8154176" cy="6837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41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300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01C5FD6-27A8-8D6C-C260-9C7445B8F5D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836C49-5176-FE48-3D57-D32B0E341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D13102-A937-EF5A-9BD0-FE62999B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B542D3-209D-ECBB-5817-30BB21667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472666-065C-CB8A-20C5-17BC82128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597ADAE-EC9B-4AFD-BD5A-0CB480C81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A4A5056F-0F92-547F-4D08-500194450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88FEF-677D-8A87-1479-BDC61D192D88}"/>
              </a:ext>
            </a:extLst>
          </p:cNvPr>
          <p:cNvSpPr>
            <a:spLocks noGrp="1"/>
          </p:cNvSpPr>
          <p:nvPr>
            <p:ph type="title"/>
          </p:nvPr>
        </p:nvSpPr>
        <p:spPr>
          <a:xfrm>
            <a:off x="586478" y="1683756"/>
            <a:ext cx="3115265" cy="2113693"/>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V. 4</a:t>
            </a:r>
          </a:p>
        </p:txBody>
      </p:sp>
      <p:graphicFrame>
        <p:nvGraphicFramePr>
          <p:cNvPr id="27" name="TextBox 4">
            <a:extLst>
              <a:ext uri="{FF2B5EF4-FFF2-40B4-BE49-F238E27FC236}">
                <a16:creationId xmlns:a16="http://schemas.microsoft.com/office/drawing/2014/main" id="{EC32EBCB-3EA3-F0ED-23C2-CD9CC3CC97DC}"/>
              </a:ext>
            </a:extLst>
          </p:cNvPr>
          <p:cNvGraphicFramePr/>
          <p:nvPr>
            <p:extLst>
              <p:ext uri="{D42A27DB-BD31-4B8C-83A1-F6EECF244321}">
                <p14:modId xmlns:p14="http://schemas.microsoft.com/office/powerpoint/2010/main" val="30987422"/>
              </p:ext>
            </p:extLst>
          </p:nvPr>
        </p:nvGraphicFramePr>
        <p:xfrm>
          <a:off x="4219097" y="511388"/>
          <a:ext cx="7870142" cy="6203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81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CC05F1-48A7-9A89-D402-C781099601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BBD11C-B5E9-F0F0-0B90-78AE9392C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70AF83-C5F8-6E71-B30A-AA14EBC2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3FDF14-B004-D720-EE91-B8301AF6B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8F0DF7-4186-D4C9-DBDF-7E42A52F2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648B16E-057F-54EB-167F-CBC9A184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A6F6CE4F-6123-CA28-95E2-61264EE02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FCF2A-18ED-78BC-4CE0-2A8F96877C98}"/>
              </a:ext>
            </a:extLst>
          </p:cNvPr>
          <p:cNvSpPr>
            <a:spLocks noGrp="1"/>
          </p:cNvSpPr>
          <p:nvPr>
            <p:ph type="title"/>
          </p:nvPr>
        </p:nvSpPr>
        <p:spPr>
          <a:xfrm>
            <a:off x="586478" y="1683756"/>
            <a:ext cx="3115265" cy="2113693"/>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V. 4</a:t>
            </a:r>
          </a:p>
        </p:txBody>
      </p:sp>
      <p:graphicFrame>
        <p:nvGraphicFramePr>
          <p:cNvPr id="27" name="TextBox 4">
            <a:extLst>
              <a:ext uri="{FF2B5EF4-FFF2-40B4-BE49-F238E27FC236}">
                <a16:creationId xmlns:a16="http://schemas.microsoft.com/office/drawing/2014/main" id="{F9C26C62-7A45-2133-83DB-5BA695B6D48E}"/>
              </a:ext>
            </a:extLst>
          </p:cNvPr>
          <p:cNvGraphicFramePr/>
          <p:nvPr>
            <p:extLst>
              <p:ext uri="{D42A27DB-BD31-4B8C-83A1-F6EECF244321}">
                <p14:modId xmlns:p14="http://schemas.microsoft.com/office/powerpoint/2010/main" val="4009886616"/>
              </p:ext>
            </p:extLst>
          </p:nvPr>
        </p:nvGraphicFramePr>
        <p:xfrm>
          <a:off x="4219097" y="511388"/>
          <a:ext cx="7870142" cy="6203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565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20096</TotalTime>
  <Words>3069</Words>
  <Application>Microsoft Office PowerPoint</Application>
  <PresentationFormat>Widescreen</PresentationFormat>
  <Paragraphs>176</Paragraphs>
  <Slides>23</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Algerian</vt:lpstr>
      <vt:lpstr>Aptos</vt:lpstr>
      <vt:lpstr>Aptos Display</vt:lpstr>
      <vt:lpstr>Arial</vt:lpstr>
      <vt:lpstr>Arial Black</vt:lpstr>
      <vt:lpstr>inherit</vt:lpstr>
      <vt:lpstr>Lato</vt:lpstr>
      <vt:lpstr>Montserrat</vt:lpstr>
      <vt:lpstr>Open Sans</vt:lpstr>
      <vt:lpstr>Source Sans Pro</vt:lpstr>
      <vt:lpstr>Tahoma</vt:lpstr>
      <vt:lpstr>Times New Roman</vt:lpstr>
      <vt:lpstr>Wingdings</vt:lpstr>
      <vt:lpstr>Office Theme</vt:lpstr>
      <vt:lpstr>He Gives Us More Grace</vt:lpstr>
      <vt:lpstr>V. 1 Where does fighting come from? </vt:lpstr>
      <vt:lpstr>V. 2 - 3</vt:lpstr>
      <vt:lpstr>V. 2 - 3</vt:lpstr>
      <vt:lpstr>   v. 2 - 3</vt:lpstr>
      <vt:lpstr>   v. 2 - 3</vt:lpstr>
      <vt:lpstr>V. 4</vt:lpstr>
      <vt:lpstr>V. 4</vt:lpstr>
      <vt:lpstr>V. 4</vt:lpstr>
      <vt:lpstr>V. 4</vt:lpstr>
      <vt:lpstr>V. 4</vt:lpstr>
      <vt:lpstr>V. 5</vt:lpstr>
      <vt:lpstr>V. 5</vt:lpstr>
      <vt:lpstr>V. 6</vt:lpstr>
      <vt:lpstr>V. 6</vt:lpstr>
      <vt:lpstr>V. 7</vt:lpstr>
      <vt:lpstr>V. 8 - 9</vt:lpstr>
      <vt:lpstr>V. 8 - 9</vt:lpstr>
      <vt:lpstr>V. 8 - 9</vt:lpstr>
      <vt:lpstr>V. 10</vt:lpstr>
      <vt:lpstr>  draw near to God?  </vt:lpstr>
      <vt:lpstr>  draw near to God?  </vt:lpstr>
      <vt:lpstr>   10 Commands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Eden</dc:creator>
  <cp:lastModifiedBy>Sue Roberts</cp:lastModifiedBy>
  <cp:revision>3</cp:revision>
  <dcterms:created xsi:type="dcterms:W3CDTF">2024-12-20T03:27:55Z</dcterms:created>
  <dcterms:modified xsi:type="dcterms:W3CDTF">2025-02-09T03:55:31Z</dcterms:modified>
</cp:coreProperties>
</file>