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67" r:id="rId3"/>
    <p:sldId id="256" r:id="rId4"/>
    <p:sldId id="260" r:id="rId5"/>
    <p:sldId id="261" r:id="rId6"/>
    <p:sldId id="263" r:id="rId7"/>
    <p:sldId id="262" r:id="rId8"/>
    <p:sldId id="266" r:id="rId9"/>
    <p:sldId id="259" r:id="rId10"/>
    <p:sldId id="268" r:id="rId11"/>
    <p:sldId id="264" r:id="rId12"/>
    <p:sldId id="271" r:id="rId13"/>
    <p:sldId id="269" r:id="rId14"/>
    <p:sldId id="270" r:id="rId15"/>
    <p:sldId id="273"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F25DE-53D9-432B-ACF0-F92FE8DCA0C8}" v="2" dt="2025-01-18T10:59:10.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660"/>
  </p:normalViewPr>
  <p:slideViewPr>
    <p:cSldViewPr snapToGrid="0">
      <p:cViewPr varScale="1">
        <p:scale>
          <a:sx n="103" d="100"/>
          <a:sy n="103" d="100"/>
        </p:scale>
        <p:origin x="114"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and Lorei Blunden" userId="0434a7a41eb29130" providerId="LiveId" clId="{0B4F25DE-53D9-432B-ACF0-F92FE8DCA0C8}"/>
    <pc:docChg chg="delSld modSld">
      <pc:chgData name="Greg and Lorei Blunden" userId="0434a7a41eb29130" providerId="LiveId" clId="{0B4F25DE-53D9-432B-ACF0-F92FE8DCA0C8}" dt="2025-01-18T11:03:30.034" v="4" actId="2696"/>
      <pc:docMkLst>
        <pc:docMk/>
      </pc:docMkLst>
      <pc:sldChg chg="modAnim">
        <pc:chgData name="Greg and Lorei Blunden" userId="0434a7a41eb29130" providerId="LiveId" clId="{0B4F25DE-53D9-432B-ACF0-F92FE8DCA0C8}" dt="2025-01-18T10:59:10.606" v="3"/>
        <pc:sldMkLst>
          <pc:docMk/>
          <pc:sldMk cId="2648479252" sldId="269"/>
        </pc:sldMkLst>
      </pc:sldChg>
      <pc:sldChg chg="modSp mod">
        <pc:chgData name="Greg and Lorei Blunden" userId="0434a7a41eb29130" providerId="LiveId" clId="{0B4F25DE-53D9-432B-ACF0-F92FE8DCA0C8}" dt="2025-01-18T10:57:49.963" v="1" actId="20577"/>
        <pc:sldMkLst>
          <pc:docMk/>
          <pc:sldMk cId="1941636839" sldId="271"/>
        </pc:sldMkLst>
        <pc:spChg chg="mod">
          <ac:chgData name="Greg and Lorei Blunden" userId="0434a7a41eb29130" providerId="LiveId" clId="{0B4F25DE-53D9-432B-ACF0-F92FE8DCA0C8}" dt="2025-01-18T10:57:49.963" v="1" actId="20577"/>
          <ac:spMkLst>
            <pc:docMk/>
            <pc:sldMk cId="1941636839" sldId="271"/>
            <ac:spMk id="3" creationId="{0BE69BCB-F29A-5C56-4E39-B6D355460EF0}"/>
          </ac:spMkLst>
        </pc:spChg>
      </pc:sldChg>
      <pc:sldChg chg="del">
        <pc:chgData name="Greg and Lorei Blunden" userId="0434a7a41eb29130" providerId="LiveId" clId="{0B4F25DE-53D9-432B-ACF0-F92FE8DCA0C8}" dt="2025-01-18T11:03:30.034" v="4" actId="2696"/>
        <pc:sldMkLst>
          <pc:docMk/>
          <pc:sldMk cId="2995943355"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FBF26-279D-4191-A5B8-056768C912CA}" type="datetimeFigureOut">
              <a:rPr lang="en-AU" smtClean="0"/>
              <a:t>26/01/2025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0E06C-3E13-4C00-A9B2-04436C503CAC}" type="slidenum">
              <a:rPr lang="en-AU" smtClean="0"/>
              <a:t>‹#›</a:t>
            </a:fld>
            <a:endParaRPr lang="en-AU"/>
          </a:p>
        </p:txBody>
      </p:sp>
    </p:spTree>
    <p:extLst>
      <p:ext uri="{BB962C8B-B14F-4D97-AF65-F5344CB8AC3E}">
        <p14:creationId xmlns:p14="http://schemas.microsoft.com/office/powerpoint/2010/main" val="57637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090E06C-3E13-4C00-A9B2-04436C503CAC}" type="slidenum">
              <a:rPr lang="en-AU" smtClean="0"/>
              <a:t>2</a:t>
            </a:fld>
            <a:endParaRPr lang="en-AU"/>
          </a:p>
        </p:txBody>
      </p:sp>
    </p:spTree>
    <p:extLst>
      <p:ext uri="{BB962C8B-B14F-4D97-AF65-F5344CB8AC3E}">
        <p14:creationId xmlns:p14="http://schemas.microsoft.com/office/powerpoint/2010/main" val="166560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090E06C-3E13-4C00-A9B2-04436C503CAC}" type="slidenum">
              <a:rPr lang="en-AU" smtClean="0"/>
              <a:t>8</a:t>
            </a:fld>
            <a:endParaRPr lang="en-AU"/>
          </a:p>
        </p:txBody>
      </p:sp>
    </p:spTree>
    <p:extLst>
      <p:ext uri="{BB962C8B-B14F-4D97-AF65-F5344CB8AC3E}">
        <p14:creationId xmlns:p14="http://schemas.microsoft.com/office/powerpoint/2010/main" val="347999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090E06C-3E13-4C00-A9B2-04436C503CAC}" type="slidenum">
              <a:rPr lang="en-AU" smtClean="0"/>
              <a:t>9</a:t>
            </a:fld>
            <a:endParaRPr lang="en-AU"/>
          </a:p>
        </p:txBody>
      </p:sp>
    </p:spTree>
    <p:extLst>
      <p:ext uri="{BB962C8B-B14F-4D97-AF65-F5344CB8AC3E}">
        <p14:creationId xmlns:p14="http://schemas.microsoft.com/office/powerpoint/2010/main" val="227156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090E06C-3E13-4C00-A9B2-04436C503CAC}" type="slidenum">
              <a:rPr lang="en-AU" smtClean="0"/>
              <a:t>13</a:t>
            </a:fld>
            <a:endParaRPr lang="en-AU"/>
          </a:p>
        </p:txBody>
      </p:sp>
    </p:spTree>
    <p:extLst>
      <p:ext uri="{BB962C8B-B14F-4D97-AF65-F5344CB8AC3E}">
        <p14:creationId xmlns:p14="http://schemas.microsoft.com/office/powerpoint/2010/main" val="354406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090E06C-3E13-4C00-A9B2-04436C503CAC}" type="slidenum">
              <a:rPr lang="en-AU" smtClean="0"/>
              <a:t>14</a:t>
            </a:fld>
            <a:endParaRPr lang="en-AU"/>
          </a:p>
        </p:txBody>
      </p:sp>
    </p:spTree>
    <p:extLst>
      <p:ext uri="{BB962C8B-B14F-4D97-AF65-F5344CB8AC3E}">
        <p14:creationId xmlns:p14="http://schemas.microsoft.com/office/powerpoint/2010/main" val="3788261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3A666-43DC-D24D-AF70-7C50565143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BB4514C-132A-2BBD-B8B3-073A2E80E6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ED1FA5C-F3A2-C805-2B2A-917618D50158}"/>
              </a:ext>
            </a:extLst>
          </p:cNvPr>
          <p:cNvSpPr>
            <a:spLocks noGrp="1"/>
          </p:cNvSpPr>
          <p:nvPr>
            <p:ph type="dt" sz="half" idx="10"/>
          </p:nvPr>
        </p:nvSpPr>
        <p:spPr/>
        <p:txBody>
          <a:bodyPr/>
          <a:lstStyle/>
          <a:p>
            <a:fld id="{984513B7-7473-4EED-9E45-75CE765697E5}" type="datetimeFigureOut">
              <a:rPr lang="en-AU" smtClean="0"/>
              <a:t>26/01/2025</a:t>
            </a:fld>
            <a:endParaRPr lang="en-AU"/>
          </a:p>
        </p:txBody>
      </p:sp>
      <p:sp>
        <p:nvSpPr>
          <p:cNvPr id="5" name="Footer Placeholder 4">
            <a:extLst>
              <a:ext uri="{FF2B5EF4-FFF2-40B4-BE49-F238E27FC236}">
                <a16:creationId xmlns:a16="http://schemas.microsoft.com/office/drawing/2014/main" id="{75763246-F7CE-CD91-6913-41F0214E0EA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D1DFC3-CEEC-45CA-E709-447FC3F27D19}"/>
              </a:ext>
            </a:extLst>
          </p:cNvPr>
          <p:cNvSpPr>
            <a:spLocks noGrp="1"/>
          </p:cNvSpPr>
          <p:nvPr>
            <p:ph type="sldNum" sz="quarter" idx="12"/>
          </p:nvPr>
        </p:nvSpPr>
        <p:spPr/>
        <p:txBody>
          <a:bodyPr/>
          <a:lstStyle/>
          <a:p>
            <a:fld id="{0AA4340E-D53F-4484-9BCB-CC4233DDCCC7}" type="slidenum">
              <a:rPr lang="en-AU" smtClean="0"/>
              <a:t>‹#›</a:t>
            </a:fld>
            <a:endParaRPr lang="en-AU"/>
          </a:p>
        </p:txBody>
      </p:sp>
    </p:spTree>
    <p:extLst>
      <p:ext uri="{BB962C8B-B14F-4D97-AF65-F5344CB8AC3E}">
        <p14:creationId xmlns:p14="http://schemas.microsoft.com/office/powerpoint/2010/main" val="577432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59741-4908-9237-E3E2-569E2B48893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92CD7BF-C6FA-C6D0-C305-C4362F4C9E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D61999B-663C-1B68-2362-4E6EF9590224}"/>
              </a:ext>
            </a:extLst>
          </p:cNvPr>
          <p:cNvSpPr>
            <a:spLocks noGrp="1"/>
          </p:cNvSpPr>
          <p:nvPr>
            <p:ph type="dt" sz="half" idx="10"/>
          </p:nvPr>
        </p:nvSpPr>
        <p:spPr/>
        <p:txBody>
          <a:bodyPr/>
          <a:lstStyle/>
          <a:p>
            <a:fld id="{984513B7-7473-4EED-9E45-75CE765697E5}" type="datetimeFigureOut">
              <a:rPr lang="en-AU" smtClean="0"/>
              <a:t>26/01/2025</a:t>
            </a:fld>
            <a:endParaRPr lang="en-AU"/>
          </a:p>
        </p:txBody>
      </p:sp>
      <p:sp>
        <p:nvSpPr>
          <p:cNvPr id="5" name="Footer Placeholder 4">
            <a:extLst>
              <a:ext uri="{FF2B5EF4-FFF2-40B4-BE49-F238E27FC236}">
                <a16:creationId xmlns:a16="http://schemas.microsoft.com/office/drawing/2014/main" id="{BB2751B5-CB0C-70F5-8149-1460195E7F9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C469844-ECE0-C501-B691-CF21A0ED129E}"/>
              </a:ext>
            </a:extLst>
          </p:cNvPr>
          <p:cNvSpPr>
            <a:spLocks noGrp="1"/>
          </p:cNvSpPr>
          <p:nvPr>
            <p:ph type="sldNum" sz="quarter" idx="12"/>
          </p:nvPr>
        </p:nvSpPr>
        <p:spPr/>
        <p:txBody>
          <a:bodyPr/>
          <a:lstStyle/>
          <a:p>
            <a:fld id="{0AA4340E-D53F-4484-9BCB-CC4233DDCCC7}" type="slidenum">
              <a:rPr lang="en-AU" smtClean="0"/>
              <a:t>‹#›</a:t>
            </a:fld>
            <a:endParaRPr lang="en-AU"/>
          </a:p>
        </p:txBody>
      </p:sp>
    </p:spTree>
    <p:extLst>
      <p:ext uri="{BB962C8B-B14F-4D97-AF65-F5344CB8AC3E}">
        <p14:creationId xmlns:p14="http://schemas.microsoft.com/office/powerpoint/2010/main" val="2029464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A1B8A-D5F1-66B2-22CE-DF430B9C91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F20D44C-9D28-B3E0-7A1A-75B26A0828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45263DC-0E1D-39D5-555E-53FEF22C77ED}"/>
              </a:ext>
            </a:extLst>
          </p:cNvPr>
          <p:cNvSpPr>
            <a:spLocks noGrp="1"/>
          </p:cNvSpPr>
          <p:nvPr>
            <p:ph type="dt" sz="half" idx="10"/>
          </p:nvPr>
        </p:nvSpPr>
        <p:spPr/>
        <p:txBody>
          <a:bodyPr/>
          <a:lstStyle/>
          <a:p>
            <a:fld id="{984513B7-7473-4EED-9E45-75CE765697E5}" type="datetimeFigureOut">
              <a:rPr lang="en-AU" smtClean="0"/>
              <a:t>26/01/2025</a:t>
            </a:fld>
            <a:endParaRPr lang="en-AU"/>
          </a:p>
        </p:txBody>
      </p:sp>
      <p:sp>
        <p:nvSpPr>
          <p:cNvPr id="5" name="Footer Placeholder 4">
            <a:extLst>
              <a:ext uri="{FF2B5EF4-FFF2-40B4-BE49-F238E27FC236}">
                <a16:creationId xmlns:a16="http://schemas.microsoft.com/office/drawing/2014/main" id="{6375E42C-6CAB-03AD-FF26-2EE371B02BA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837782B-9C6C-FBD0-C5B5-B44DDC4AEDE6}"/>
              </a:ext>
            </a:extLst>
          </p:cNvPr>
          <p:cNvSpPr>
            <a:spLocks noGrp="1"/>
          </p:cNvSpPr>
          <p:nvPr>
            <p:ph type="sldNum" sz="quarter" idx="12"/>
          </p:nvPr>
        </p:nvSpPr>
        <p:spPr/>
        <p:txBody>
          <a:bodyPr/>
          <a:lstStyle/>
          <a:p>
            <a:fld id="{0AA4340E-D53F-4484-9BCB-CC4233DDCCC7}" type="slidenum">
              <a:rPr lang="en-AU" smtClean="0"/>
              <a:t>‹#›</a:t>
            </a:fld>
            <a:endParaRPr lang="en-AU"/>
          </a:p>
        </p:txBody>
      </p:sp>
    </p:spTree>
    <p:extLst>
      <p:ext uri="{BB962C8B-B14F-4D97-AF65-F5344CB8AC3E}">
        <p14:creationId xmlns:p14="http://schemas.microsoft.com/office/powerpoint/2010/main" val="242021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E055-2554-434B-C35B-1DB17BC679A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38BA4B4-D492-5AB7-7DBE-A9474523B6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271BA7-B5BF-D613-9EB3-5465CDCDD26B}"/>
              </a:ext>
            </a:extLst>
          </p:cNvPr>
          <p:cNvSpPr>
            <a:spLocks noGrp="1"/>
          </p:cNvSpPr>
          <p:nvPr>
            <p:ph type="dt" sz="half" idx="10"/>
          </p:nvPr>
        </p:nvSpPr>
        <p:spPr/>
        <p:txBody>
          <a:bodyPr/>
          <a:lstStyle/>
          <a:p>
            <a:fld id="{984513B7-7473-4EED-9E45-75CE765697E5}" type="datetimeFigureOut">
              <a:rPr lang="en-AU" smtClean="0"/>
              <a:t>26/01/2025</a:t>
            </a:fld>
            <a:endParaRPr lang="en-AU"/>
          </a:p>
        </p:txBody>
      </p:sp>
      <p:sp>
        <p:nvSpPr>
          <p:cNvPr id="5" name="Footer Placeholder 4">
            <a:extLst>
              <a:ext uri="{FF2B5EF4-FFF2-40B4-BE49-F238E27FC236}">
                <a16:creationId xmlns:a16="http://schemas.microsoft.com/office/drawing/2014/main" id="{317CDC9B-6A75-4834-5831-8117E5D4FBB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093A0E4-682A-0F8D-220C-F59350458854}"/>
              </a:ext>
            </a:extLst>
          </p:cNvPr>
          <p:cNvSpPr>
            <a:spLocks noGrp="1"/>
          </p:cNvSpPr>
          <p:nvPr>
            <p:ph type="sldNum" sz="quarter" idx="12"/>
          </p:nvPr>
        </p:nvSpPr>
        <p:spPr/>
        <p:txBody>
          <a:bodyPr/>
          <a:lstStyle/>
          <a:p>
            <a:fld id="{0AA4340E-D53F-4484-9BCB-CC4233DDCCC7}" type="slidenum">
              <a:rPr lang="en-AU" smtClean="0"/>
              <a:t>‹#›</a:t>
            </a:fld>
            <a:endParaRPr lang="en-AU"/>
          </a:p>
        </p:txBody>
      </p:sp>
    </p:spTree>
    <p:extLst>
      <p:ext uri="{BB962C8B-B14F-4D97-AF65-F5344CB8AC3E}">
        <p14:creationId xmlns:p14="http://schemas.microsoft.com/office/powerpoint/2010/main" val="139787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7194-AA4D-ECD3-AF39-EC0AC6A89A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6D55A15-2D78-BCCB-D1C3-399600B258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52E55C-50C1-10E1-8F1C-81990BC622D5}"/>
              </a:ext>
            </a:extLst>
          </p:cNvPr>
          <p:cNvSpPr>
            <a:spLocks noGrp="1"/>
          </p:cNvSpPr>
          <p:nvPr>
            <p:ph type="dt" sz="half" idx="10"/>
          </p:nvPr>
        </p:nvSpPr>
        <p:spPr/>
        <p:txBody>
          <a:bodyPr/>
          <a:lstStyle/>
          <a:p>
            <a:fld id="{984513B7-7473-4EED-9E45-75CE765697E5}" type="datetimeFigureOut">
              <a:rPr lang="en-AU" smtClean="0"/>
              <a:t>26/01/2025</a:t>
            </a:fld>
            <a:endParaRPr lang="en-AU"/>
          </a:p>
        </p:txBody>
      </p:sp>
      <p:sp>
        <p:nvSpPr>
          <p:cNvPr id="5" name="Footer Placeholder 4">
            <a:extLst>
              <a:ext uri="{FF2B5EF4-FFF2-40B4-BE49-F238E27FC236}">
                <a16:creationId xmlns:a16="http://schemas.microsoft.com/office/drawing/2014/main" id="{A0B126D2-418B-F3DC-2268-6DEEF44B2A0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5533A85-CC9D-BD13-9677-2890067DC7A9}"/>
              </a:ext>
            </a:extLst>
          </p:cNvPr>
          <p:cNvSpPr>
            <a:spLocks noGrp="1"/>
          </p:cNvSpPr>
          <p:nvPr>
            <p:ph type="sldNum" sz="quarter" idx="12"/>
          </p:nvPr>
        </p:nvSpPr>
        <p:spPr/>
        <p:txBody>
          <a:bodyPr/>
          <a:lstStyle/>
          <a:p>
            <a:fld id="{0AA4340E-D53F-4484-9BCB-CC4233DDCCC7}" type="slidenum">
              <a:rPr lang="en-AU" smtClean="0"/>
              <a:t>‹#›</a:t>
            </a:fld>
            <a:endParaRPr lang="en-AU"/>
          </a:p>
        </p:txBody>
      </p:sp>
    </p:spTree>
    <p:extLst>
      <p:ext uri="{BB962C8B-B14F-4D97-AF65-F5344CB8AC3E}">
        <p14:creationId xmlns:p14="http://schemas.microsoft.com/office/powerpoint/2010/main" val="359262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793C-E0CA-5540-C342-2096433F87C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2B70AC0-9009-64D2-98D5-807856D7BC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545810E-D734-B3C5-3815-6D0EA41AEC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437AADA-4A41-6B88-1C8C-5BC09C29E530}"/>
              </a:ext>
            </a:extLst>
          </p:cNvPr>
          <p:cNvSpPr>
            <a:spLocks noGrp="1"/>
          </p:cNvSpPr>
          <p:nvPr>
            <p:ph type="dt" sz="half" idx="10"/>
          </p:nvPr>
        </p:nvSpPr>
        <p:spPr/>
        <p:txBody>
          <a:bodyPr/>
          <a:lstStyle/>
          <a:p>
            <a:fld id="{984513B7-7473-4EED-9E45-75CE765697E5}" type="datetimeFigureOut">
              <a:rPr lang="en-AU" smtClean="0"/>
              <a:t>26/01/2025</a:t>
            </a:fld>
            <a:endParaRPr lang="en-AU"/>
          </a:p>
        </p:txBody>
      </p:sp>
      <p:sp>
        <p:nvSpPr>
          <p:cNvPr id="6" name="Footer Placeholder 5">
            <a:extLst>
              <a:ext uri="{FF2B5EF4-FFF2-40B4-BE49-F238E27FC236}">
                <a16:creationId xmlns:a16="http://schemas.microsoft.com/office/drawing/2014/main" id="{00AD59F8-C2D3-A36E-339D-EE568633CC0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0F50256-4DC8-8954-0FE6-85A7932E331D}"/>
              </a:ext>
            </a:extLst>
          </p:cNvPr>
          <p:cNvSpPr>
            <a:spLocks noGrp="1"/>
          </p:cNvSpPr>
          <p:nvPr>
            <p:ph type="sldNum" sz="quarter" idx="12"/>
          </p:nvPr>
        </p:nvSpPr>
        <p:spPr/>
        <p:txBody>
          <a:bodyPr/>
          <a:lstStyle/>
          <a:p>
            <a:fld id="{0AA4340E-D53F-4484-9BCB-CC4233DDCCC7}" type="slidenum">
              <a:rPr lang="en-AU" smtClean="0"/>
              <a:t>‹#›</a:t>
            </a:fld>
            <a:endParaRPr lang="en-AU"/>
          </a:p>
        </p:txBody>
      </p:sp>
    </p:spTree>
    <p:extLst>
      <p:ext uri="{BB962C8B-B14F-4D97-AF65-F5344CB8AC3E}">
        <p14:creationId xmlns:p14="http://schemas.microsoft.com/office/powerpoint/2010/main" val="1682541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8975A-EDFC-09E3-633D-A9972A98E0F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826786E-2892-8D82-1B02-07BC6EAF4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C79768-29ED-D8CF-636D-B11A2398EE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37D84D1-A4B4-EB28-25DB-00022851A1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94FC6C-BA34-81F3-2FC1-CDFFD35388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DD098E0-F690-3EA3-EF80-05E66D410646}"/>
              </a:ext>
            </a:extLst>
          </p:cNvPr>
          <p:cNvSpPr>
            <a:spLocks noGrp="1"/>
          </p:cNvSpPr>
          <p:nvPr>
            <p:ph type="dt" sz="half" idx="10"/>
          </p:nvPr>
        </p:nvSpPr>
        <p:spPr/>
        <p:txBody>
          <a:bodyPr/>
          <a:lstStyle/>
          <a:p>
            <a:fld id="{984513B7-7473-4EED-9E45-75CE765697E5}" type="datetimeFigureOut">
              <a:rPr lang="en-AU" smtClean="0"/>
              <a:t>26/01/2025</a:t>
            </a:fld>
            <a:endParaRPr lang="en-AU"/>
          </a:p>
        </p:txBody>
      </p:sp>
      <p:sp>
        <p:nvSpPr>
          <p:cNvPr id="8" name="Footer Placeholder 7">
            <a:extLst>
              <a:ext uri="{FF2B5EF4-FFF2-40B4-BE49-F238E27FC236}">
                <a16:creationId xmlns:a16="http://schemas.microsoft.com/office/drawing/2014/main" id="{FF27D924-C892-1DB6-979D-B207E415E2A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322C548-15E4-2955-A172-8E7FCEA19962}"/>
              </a:ext>
            </a:extLst>
          </p:cNvPr>
          <p:cNvSpPr>
            <a:spLocks noGrp="1"/>
          </p:cNvSpPr>
          <p:nvPr>
            <p:ph type="sldNum" sz="quarter" idx="12"/>
          </p:nvPr>
        </p:nvSpPr>
        <p:spPr/>
        <p:txBody>
          <a:bodyPr/>
          <a:lstStyle/>
          <a:p>
            <a:fld id="{0AA4340E-D53F-4484-9BCB-CC4233DDCCC7}" type="slidenum">
              <a:rPr lang="en-AU" smtClean="0"/>
              <a:t>‹#›</a:t>
            </a:fld>
            <a:endParaRPr lang="en-AU"/>
          </a:p>
        </p:txBody>
      </p:sp>
    </p:spTree>
    <p:extLst>
      <p:ext uri="{BB962C8B-B14F-4D97-AF65-F5344CB8AC3E}">
        <p14:creationId xmlns:p14="http://schemas.microsoft.com/office/powerpoint/2010/main" val="837365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B9DE-ED27-F10C-8C4C-BFE8E1600B4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C4DE7C9-C38A-985C-A0C9-156059F05C01}"/>
              </a:ext>
            </a:extLst>
          </p:cNvPr>
          <p:cNvSpPr>
            <a:spLocks noGrp="1"/>
          </p:cNvSpPr>
          <p:nvPr>
            <p:ph type="dt" sz="half" idx="10"/>
          </p:nvPr>
        </p:nvSpPr>
        <p:spPr/>
        <p:txBody>
          <a:bodyPr/>
          <a:lstStyle/>
          <a:p>
            <a:fld id="{984513B7-7473-4EED-9E45-75CE765697E5}" type="datetimeFigureOut">
              <a:rPr lang="en-AU" smtClean="0"/>
              <a:t>26/01/2025</a:t>
            </a:fld>
            <a:endParaRPr lang="en-AU"/>
          </a:p>
        </p:txBody>
      </p:sp>
      <p:sp>
        <p:nvSpPr>
          <p:cNvPr id="4" name="Footer Placeholder 3">
            <a:extLst>
              <a:ext uri="{FF2B5EF4-FFF2-40B4-BE49-F238E27FC236}">
                <a16:creationId xmlns:a16="http://schemas.microsoft.com/office/drawing/2014/main" id="{7807E39A-F4EA-2B92-AAC4-E77FFAA7660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5DEC998-7EE6-C207-E1A2-E8F008A0B430}"/>
              </a:ext>
            </a:extLst>
          </p:cNvPr>
          <p:cNvSpPr>
            <a:spLocks noGrp="1"/>
          </p:cNvSpPr>
          <p:nvPr>
            <p:ph type="sldNum" sz="quarter" idx="12"/>
          </p:nvPr>
        </p:nvSpPr>
        <p:spPr/>
        <p:txBody>
          <a:bodyPr/>
          <a:lstStyle/>
          <a:p>
            <a:fld id="{0AA4340E-D53F-4484-9BCB-CC4233DDCCC7}" type="slidenum">
              <a:rPr lang="en-AU" smtClean="0"/>
              <a:t>‹#›</a:t>
            </a:fld>
            <a:endParaRPr lang="en-AU"/>
          </a:p>
        </p:txBody>
      </p:sp>
    </p:spTree>
    <p:extLst>
      <p:ext uri="{BB962C8B-B14F-4D97-AF65-F5344CB8AC3E}">
        <p14:creationId xmlns:p14="http://schemas.microsoft.com/office/powerpoint/2010/main" val="445887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F53CE4-C716-46FD-21E2-DAECEA5FA489}"/>
              </a:ext>
            </a:extLst>
          </p:cNvPr>
          <p:cNvSpPr>
            <a:spLocks noGrp="1"/>
          </p:cNvSpPr>
          <p:nvPr>
            <p:ph type="dt" sz="half" idx="10"/>
          </p:nvPr>
        </p:nvSpPr>
        <p:spPr/>
        <p:txBody>
          <a:bodyPr/>
          <a:lstStyle/>
          <a:p>
            <a:fld id="{984513B7-7473-4EED-9E45-75CE765697E5}" type="datetimeFigureOut">
              <a:rPr lang="en-AU" smtClean="0"/>
              <a:t>26/01/2025</a:t>
            </a:fld>
            <a:endParaRPr lang="en-AU"/>
          </a:p>
        </p:txBody>
      </p:sp>
      <p:sp>
        <p:nvSpPr>
          <p:cNvPr id="3" name="Footer Placeholder 2">
            <a:extLst>
              <a:ext uri="{FF2B5EF4-FFF2-40B4-BE49-F238E27FC236}">
                <a16:creationId xmlns:a16="http://schemas.microsoft.com/office/drawing/2014/main" id="{3ABCF623-78EC-CBF5-A5AB-009DE3564B2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59AF97F-E983-BD2D-881D-F2B9C6CA5D40}"/>
              </a:ext>
            </a:extLst>
          </p:cNvPr>
          <p:cNvSpPr>
            <a:spLocks noGrp="1"/>
          </p:cNvSpPr>
          <p:nvPr>
            <p:ph type="sldNum" sz="quarter" idx="12"/>
          </p:nvPr>
        </p:nvSpPr>
        <p:spPr/>
        <p:txBody>
          <a:bodyPr/>
          <a:lstStyle/>
          <a:p>
            <a:fld id="{0AA4340E-D53F-4484-9BCB-CC4233DDCCC7}" type="slidenum">
              <a:rPr lang="en-AU" smtClean="0"/>
              <a:t>‹#›</a:t>
            </a:fld>
            <a:endParaRPr lang="en-AU"/>
          </a:p>
        </p:txBody>
      </p:sp>
    </p:spTree>
    <p:extLst>
      <p:ext uri="{BB962C8B-B14F-4D97-AF65-F5344CB8AC3E}">
        <p14:creationId xmlns:p14="http://schemas.microsoft.com/office/powerpoint/2010/main" val="332897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25419-D0B3-DB70-8F3F-48D9E7E016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720ADF8-2A28-4946-6858-632E037617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874D114-8C8F-E282-029D-39C172FA3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6F60C4-3BB1-0EA2-29D5-EBDB33093130}"/>
              </a:ext>
            </a:extLst>
          </p:cNvPr>
          <p:cNvSpPr>
            <a:spLocks noGrp="1"/>
          </p:cNvSpPr>
          <p:nvPr>
            <p:ph type="dt" sz="half" idx="10"/>
          </p:nvPr>
        </p:nvSpPr>
        <p:spPr/>
        <p:txBody>
          <a:bodyPr/>
          <a:lstStyle/>
          <a:p>
            <a:fld id="{984513B7-7473-4EED-9E45-75CE765697E5}" type="datetimeFigureOut">
              <a:rPr lang="en-AU" smtClean="0"/>
              <a:t>26/01/2025</a:t>
            </a:fld>
            <a:endParaRPr lang="en-AU"/>
          </a:p>
        </p:txBody>
      </p:sp>
      <p:sp>
        <p:nvSpPr>
          <p:cNvPr id="6" name="Footer Placeholder 5">
            <a:extLst>
              <a:ext uri="{FF2B5EF4-FFF2-40B4-BE49-F238E27FC236}">
                <a16:creationId xmlns:a16="http://schemas.microsoft.com/office/drawing/2014/main" id="{F318D0E9-9E1B-0BAC-DACA-3D887D7B620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C5112EC-E068-E78F-2E58-1AA34A335FF7}"/>
              </a:ext>
            </a:extLst>
          </p:cNvPr>
          <p:cNvSpPr>
            <a:spLocks noGrp="1"/>
          </p:cNvSpPr>
          <p:nvPr>
            <p:ph type="sldNum" sz="quarter" idx="12"/>
          </p:nvPr>
        </p:nvSpPr>
        <p:spPr/>
        <p:txBody>
          <a:bodyPr/>
          <a:lstStyle/>
          <a:p>
            <a:fld id="{0AA4340E-D53F-4484-9BCB-CC4233DDCCC7}" type="slidenum">
              <a:rPr lang="en-AU" smtClean="0"/>
              <a:t>‹#›</a:t>
            </a:fld>
            <a:endParaRPr lang="en-AU"/>
          </a:p>
        </p:txBody>
      </p:sp>
    </p:spTree>
    <p:extLst>
      <p:ext uri="{BB962C8B-B14F-4D97-AF65-F5344CB8AC3E}">
        <p14:creationId xmlns:p14="http://schemas.microsoft.com/office/powerpoint/2010/main" val="262957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7E45-065D-3E7A-23AA-7DA41B66A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A415453-C803-249E-347A-8470ABEAE8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AFAB226-D400-E8BF-C019-05475686D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8FAC7-30BC-FDFE-5896-9D57FE2D256E}"/>
              </a:ext>
            </a:extLst>
          </p:cNvPr>
          <p:cNvSpPr>
            <a:spLocks noGrp="1"/>
          </p:cNvSpPr>
          <p:nvPr>
            <p:ph type="dt" sz="half" idx="10"/>
          </p:nvPr>
        </p:nvSpPr>
        <p:spPr/>
        <p:txBody>
          <a:bodyPr/>
          <a:lstStyle/>
          <a:p>
            <a:fld id="{984513B7-7473-4EED-9E45-75CE765697E5}" type="datetimeFigureOut">
              <a:rPr lang="en-AU" smtClean="0"/>
              <a:t>26/01/2025</a:t>
            </a:fld>
            <a:endParaRPr lang="en-AU"/>
          </a:p>
        </p:txBody>
      </p:sp>
      <p:sp>
        <p:nvSpPr>
          <p:cNvPr id="6" name="Footer Placeholder 5">
            <a:extLst>
              <a:ext uri="{FF2B5EF4-FFF2-40B4-BE49-F238E27FC236}">
                <a16:creationId xmlns:a16="http://schemas.microsoft.com/office/drawing/2014/main" id="{D9B2C886-23F8-A287-3B01-D465BC5B669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6E0F6D1-0C48-AB49-38A9-3E480133BB8A}"/>
              </a:ext>
            </a:extLst>
          </p:cNvPr>
          <p:cNvSpPr>
            <a:spLocks noGrp="1"/>
          </p:cNvSpPr>
          <p:nvPr>
            <p:ph type="sldNum" sz="quarter" idx="12"/>
          </p:nvPr>
        </p:nvSpPr>
        <p:spPr/>
        <p:txBody>
          <a:bodyPr/>
          <a:lstStyle/>
          <a:p>
            <a:fld id="{0AA4340E-D53F-4484-9BCB-CC4233DDCCC7}" type="slidenum">
              <a:rPr lang="en-AU" smtClean="0"/>
              <a:t>‹#›</a:t>
            </a:fld>
            <a:endParaRPr lang="en-AU"/>
          </a:p>
        </p:txBody>
      </p:sp>
    </p:spTree>
    <p:extLst>
      <p:ext uri="{BB962C8B-B14F-4D97-AF65-F5344CB8AC3E}">
        <p14:creationId xmlns:p14="http://schemas.microsoft.com/office/powerpoint/2010/main" val="148188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CFE33-FFF2-F3E0-A392-80917B6B39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E5BC9D1-5B6C-6026-2BCE-8E9C8700ED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BA2549-B897-CB78-4B4C-13A7A4FF70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4513B7-7473-4EED-9E45-75CE765697E5}" type="datetimeFigureOut">
              <a:rPr lang="en-AU" smtClean="0"/>
              <a:t>26/01/2025</a:t>
            </a:fld>
            <a:endParaRPr lang="en-AU"/>
          </a:p>
        </p:txBody>
      </p:sp>
      <p:sp>
        <p:nvSpPr>
          <p:cNvPr id="5" name="Footer Placeholder 4">
            <a:extLst>
              <a:ext uri="{FF2B5EF4-FFF2-40B4-BE49-F238E27FC236}">
                <a16:creationId xmlns:a16="http://schemas.microsoft.com/office/drawing/2014/main" id="{A0CB4175-80B0-D07B-42F9-7DCACDD30F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6ECA3963-82DD-2BBF-AAD8-60AA2A2B1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A4340E-D53F-4484-9BCB-CC4233DDCCC7}" type="slidenum">
              <a:rPr lang="en-AU" smtClean="0"/>
              <a:t>‹#›</a:t>
            </a:fld>
            <a:endParaRPr lang="en-AU"/>
          </a:p>
        </p:txBody>
      </p:sp>
    </p:spTree>
    <p:extLst>
      <p:ext uri="{BB962C8B-B14F-4D97-AF65-F5344CB8AC3E}">
        <p14:creationId xmlns:p14="http://schemas.microsoft.com/office/powerpoint/2010/main" val="2210148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FD29C65-1C77-E7C9-4992-DA76CE490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5364"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C86E1F5-A930-17A8-217E-861F5A84AFA3}"/>
              </a:ext>
            </a:extLst>
          </p:cNvPr>
          <p:cNvSpPr txBox="1"/>
          <p:nvPr/>
        </p:nvSpPr>
        <p:spPr>
          <a:xfrm>
            <a:off x="1396567" y="675836"/>
            <a:ext cx="4872952"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solidFill>
                  <a:schemeClr val="bg1"/>
                </a:solidFill>
                <a:latin typeface="+mj-lt"/>
                <a:ea typeface="+mj-ea"/>
                <a:cs typeface="+mj-cs"/>
              </a:rPr>
              <a:t>What Jesus do you follow?</a:t>
            </a:r>
          </a:p>
        </p:txBody>
      </p:sp>
      <p:sp>
        <p:nvSpPr>
          <p:cNvPr id="4" name="TextBox 3">
            <a:extLst>
              <a:ext uri="{FF2B5EF4-FFF2-40B4-BE49-F238E27FC236}">
                <a16:creationId xmlns:a16="http://schemas.microsoft.com/office/drawing/2014/main" id="{F60FC87E-D07B-0030-97EE-AF9B8DD3A708}"/>
              </a:ext>
            </a:extLst>
          </p:cNvPr>
          <p:cNvSpPr txBox="1"/>
          <p:nvPr/>
        </p:nvSpPr>
        <p:spPr>
          <a:xfrm>
            <a:off x="503123" y="5379264"/>
            <a:ext cx="4023359" cy="1208141"/>
          </a:xfrm>
          <a:prstGeom prst="rect">
            <a:avLst/>
          </a:prstGeom>
        </p:spPr>
        <p:txBody>
          <a:bodyPr vert="horz" lIns="91440" tIns="45720" rIns="91440" bIns="45720" rtlCol="0">
            <a:normAutofit/>
          </a:bodyPr>
          <a:lstStyle/>
          <a:p>
            <a:pPr>
              <a:lnSpc>
                <a:spcPct val="90000"/>
              </a:lnSpc>
              <a:spcBef>
                <a:spcPts val="1000"/>
              </a:spcBef>
            </a:pPr>
            <a:r>
              <a:rPr lang="en-US" sz="2800" b="1" dirty="0">
                <a:solidFill>
                  <a:schemeClr val="bg1"/>
                </a:solidFill>
              </a:rPr>
              <a:t>Matthew 16:13-17</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0F754BE-5539-170A-699D-7979AA2E145C}"/>
              </a:ext>
            </a:extLst>
          </p:cNvPr>
          <p:cNvSpPr/>
          <p:nvPr/>
        </p:nvSpPr>
        <p:spPr>
          <a:xfrm>
            <a:off x="237067" y="474133"/>
            <a:ext cx="1286933" cy="4278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58320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589BD-9DBB-AC2F-EF2C-92B9611EBE97}"/>
              </a:ext>
            </a:extLst>
          </p:cNvPr>
          <p:cNvPicPr>
            <a:picLocks noChangeAspect="1"/>
          </p:cNvPicPr>
          <p:nvPr/>
        </p:nvPicPr>
        <p:blipFill>
          <a:blip r:embed="rId2">
            <a:alphaModFix amt="28000"/>
          </a:blip>
          <a:stretch>
            <a:fillRect/>
          </a:stretch>
        </p:blipFill>
        <p:spPr>
          <a:xfrm>
            <a:off x="0" y="0"/>
            <a:ext cx="8668512" cy="6858000"/>
          </a:xfrm>
          <a:prstGeom prst="rect">
            <a:avLst/>
          </a:prstGeom>
        </p:spPr>
      </p:pic>
      <p:sp>
        <p:nvSpPr>
          <p:cNvPr id="4" name="TextBox 3">
            <a:extLst>
              <a:ext uri="{FF2B5EF4-FFF2-40B4-BE49-F238E27FC236}">
                <a16:creationId xmlns:a16="http://schemas.microsoft.com/office/drawing/2014/main" id="{F00D8266-F6B8-BBD2-1D50-D8E1AA28E4ED}"/>
              </a:ext>
            </a:extLst>
          </p:cNvPr>
          <p:cNvSpPr txBox="1"/>
          <p:nvPr/>
        </p:nvSpPr>
        <p:spPr>
          <a:xfrm>
            <a:off x="905933" y="630535"/>
            <a:ext cx="10380133" cy="2062103"/>
          </a:xfrm>
          <a:prstGeom prst="rect">
            <a:avLst/>
          </a:prstGeom>
          <a:noFill/>
        </p:spPr>
        <p:txBody>
          <a:bodyPr wrap="square">
            <a:spAutoFit/>
          </a:bodyPr>
          <a:lstStyle/>
          <a:p>
            <a:r>
              <a:rPr lang="en-AU" sz="32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If people who were so close to Jesus, were so profoundly affected by His appearance and His majesty, how much more should </a:t>
            </a:r>
            <a:r>
              <a:rPr lang="en-AU" sz="3200" b="1" u="sng"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we</a:t>
            </a:r>
            <a:r>
              <a:rPr lang="en-AU" sz="32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take seriously the awesomeness of Jesus</a:t>
            </a:r>
            <a:r>
              <a:rPr lang="en-AU" sz="3200" b="1" dirty="0">
                <a:solidFill>
                  <a:schemeClr val="bg1"/>
                </a:solidFill>
                <a:latin typeface="Aptos" panose="020B0004020202020204" pitchFamily="34" charset="0"/>
                <a:ea typeface="Aptos" panose="020B0004020202020204" pitchFamily="34" charset="0"/>
                <a:cs typeface="Times New Roman" panose="02020603050405020304" pitchFamily="18" charset="0"/>
              </a:rPr>
              <a:t>?</a:t>
            </a:r>
            <a:endParaRPr lang="en-AU" sz="3200" b="1" dirty="0">
              <a:solidFill>
                <a:schemeClr val="bg1"/>
              </a:solidFill>
            </a:endParaRPr>
          </a:p>
        </p:txBody>
      </p:sp>
      <p:sp>
        <p:nvSpPr>
          <p:cNvPr id="6" name="TextBox 5">
            <a:extLst>
              <a:ext uri="{FF2B5EF4-FFF2-40B4-BE49-F238E27FC236}">
                <a16:creationId xmlns:a16="http://schemas.microsoft.com/office/drawing/2014/main" id="{8E324956-0C7F-9030-FEEF-8A171EF983E4}"/>
              </a:ext>
            </a:extLst>
          </p:cNvPr>
          <p:cNvSpPr txBox="1"/>
          <p:nvPr/>
        </p:nvSpPr>
        <p:spPr>
          <a:xfrm>
            <a:off x="905933" y="3744267"/>
            <a:ext cx="10185400" cy="2062103"/>
          </a:xfrm>
          <a:prstGeom prst="rect">
            <a:avLst/>
          </a:prstGeom>
          <a:noFill/>
        </p:spPr>
        <p:txBody>
          <a:bodyPr wrap="square">
            <a:spAutoFit/>
          </a:bodyPr>
          <a:lstStyle/>
          <a:p>
            <a:r>
              <a:rPr lang="en-AU" sz="32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Do you want a plastic Jesus, one that is like a good luck charm to try and get you out of times of trouble, or do you want to follow the all-powerful, majestic Son of God?</a:t>
            </a:r>
            <a:endParaRPr lang="en-AU" sz="3200" b="1" dirty="0">
              <a:solidFill>
                <a:schemeClr val="bg1"/>
              </a:solidFill>
            </a:endParaRPr>
          </a:p>
        </p:txBody>
      </p:sp>
    </p:spTree>
    <p:extLst>
      <p:ext uri="{BB962C8B-B14F-4D97-AF65-F5344CB8AC3E}">
        <p14:creationId xmlns:p14="http://schemas.microsoft.com/office/powerpoint/2010/main" val="267264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C231E50-679C-340F-B2E9-0C69AEF0AF62}"/>
              </a:ext>
            </a:extLst>
          </p:cNvPr>
          <p:cNvPicPr>
            <a:picLocks noChangeAspect="1" noChangeArrowheads="1"/>
          </p:cNvPicPr>
          <p:nvPr/>
        </p:nvPicPr>
        <p:blipFill>
          <a:blip r:embed="rId2">
            <a:alphaModFix amt="42000"/>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98696C-6479-3642-56A4-FF9E1A592B2D}"/>
              </a:ext>
            </a:extLst>
          </p:cNvPr>
          <p:cNvSpPr txBox="1"/>
          <p:nvPr/>
        </p:nvSpPr>
        <p:spPr>
          <a:xfrm>
            <a:off x="169333" y="226199"/>
            <a:ext cx="11819468" cy="6405600"/>
          </a:xfrm>
          <a:prstGeom prst="rect">
            <a:avLst/>
          </a:prstGeom>
          <a:noFill/>
        </p:spPr>
        <p:txBody>
          <a:bodyPr wrap="square">
            <a:spAutoFit/>
          </a:bodyPr>
          <a:lstStyle/>
          <a:p>
            <a:pPr>
              <a:lnSpc>
                <a:spcPct val="107000"/>
              </a:lnSpc>
              <a:spcAft>
                <a:spcPts val="800"/>
              </a:spcAft>
            </a:pPr>
            <a:r>
              <a:rPr lang="en-AU"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Luke 8:22-25 </a:t>
            </a:r>
          </a:p>
          <a:p>
            <a:pPr>
              <a:lnSpc>
                <a:spcPct val="107000"/>
              </a:lnSpc>
              <a:spcAft>
                <a:spcPts val="800"/>
              </a:spcAft>
            </a:pPr>
            <a:r>
              <a:rPr lang="en-AU"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One day Jesus said to his disciples, “Let’s cross to the other side of the lake.” So, they got into a boat and started out. As they sailed across, Jesus settled down for a nap. But soon a fierce storm came down on the lake. The boat was filling with water, and they were in real danger.</a:t>
            </a:r>
          </a:p>
          <a:p>
            <a:pPr>
              <a:lnSpc>
                <a:spcPct val="107000"/>
              </a:lnSpc>
              <a:spcAft>
                <a:spcPts val="800"/>
              </a:spcAft>
            </a:pPr>
            <a:r>
              <a:rPr lang="en-AU"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disciples went and woke him up, shouting, “Master, Master, we’re going to drown!”</a:t>
            </a:r>
          </a:p>
          <a:p>
            <a:pPr>
              <a:lnSpc>
                <a:spcPct val="107000"/>
              </a:lnSpc>
              <a:spcAft>
                <a:spcPts val="800"/>
              </a:spcAft>
            </a:pPr>
            <a:r>
              <a:rPr lang="en-AU"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When Jesus woke up, he rebuked the wind and the raging waves. Suddenly the storm stopped, and all was calm. Then he asked them, “Where is your faith?”</a:t>
            </a:r>
          </a:p>
          <a:p>
            <a:r>
              <a:rPr lang="en-AU" sz="2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disciples were </a:t>
            </a:r>
            <a:r>
              <a:rPr lang="en-AU" sz="2800" b="1" u="sng"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terrified and amazed</a:t>
            </a:r>
            <a:r>
              <a:rPr lang="en-AU" sz="2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“Who is this man?” they asked each other. “When he gives a command, even the wind and waves obey him!”</a:t>
            </a:r>
            <a:endParaRPr lang="en-AU" sz="2800" b="1" dirty="0">
              <a:solidFill>
                <a:schemeClr val="bg1"/>
              </a:solidFill>
            </a:endParaRPr>
          </a:p>
        </p:txBody>
      </p:sp>
    </p:spTree>
    <p:extLst>
      <p:ext uri="{BB962C8B-B14F-4D97-AF65-F5344CB8AC3E}">
        <p14:creationId xmlns:p14="http://schemas.microsoft.com/office/powerpoint/2010/main" val="3768796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505AEC-5151-3A0E-FF57-F92D831F79A8}"/>
              </a:ext>
            </a:extLst>
          </p:cNvPr>
          <p:cNvPicPr>
            <a:picLocks noChangeAspect="1"/>
          </p:cNvPicPr>
          <p:nvPr/>
        </p:nvPicPr>
        <p:blipFill>
          <a:blip r:embed="rId2">
            <a:alphaModFix amt="28000"/>
          </a:blip>
          <a:stretch>
            <a:fillRect/>
          </a:stretch>
        </p:blipFill>
        <p:spPr>
          <a:xfrm>
            <a:off x="0" y="0"/>
            <a:ext cx="8668512" cy="6858000"/>
          </a:xfrm>
          <a:prstGeom prst="rect">
            <a:avLst/>
          </a:prstGeom>
        </p:spPr>
      </p:pic>
      <p:sp>
        <p:nvSpPr>
          <p:cNvPr id="3" name="TextBox 2">
            <a:extLst>
              <a:ext uri="{FF2B5EF4-FFF2-40B4-BE49-F238E27FC236}">
                <a16:creationId xmlns:a16="http://schemas.microsoft.com/office/drawing/2014/main" id="{0BE69BCB-F29A-5C56-4E39-B6D355460EF0}"/>
              </a:ext>
            </a:extLst>
          </p:cNvPr>
          <p:cNvSpPr txBox="1"/>
          <p:nvPr/>
        </p:nvSpPr>
        <p:spPr>
          <a:xfrm>
            <a:off x="224366" y="0"/>
            <a:ext cx="11743267" cy="6691384"/>
          </a:xfrm>
          <a:prstGeom prst="rect">
            <a:avLst/>
          </a:prstGeom>
          <a:noFill/>
        </p:spPr>
        <p:txBody>
          <a:bodyPr wrap="square">
            <a:spAutoFit/>
          </a:bodyPr>
          <a:lstStyle/>
          <a:p>
            <a:pPr>
              <a:lnSpc>
                <a:spcPct val="107000"/>
              </a:lnSpc>
              <a:spcAft>
                <a:spcPts val="800"/>
              </a:spcAft>
            </a:pPr>
            <a:r>
              <a:rPr lang="en-AU" sz="3200" b="1" kern="100" dirty="0">
                <a:solidFill>
                  <a:srgbClr val="FFFF00"/>
                </a:solidFill>
                <a:effectLst/>
                <a:ea typeface="Aptos" panose="020B0004020202020204" pitchFamily="34" charset="0"/>
                <a:cs typeface="Times New Roman" panose="02020603050405020304" pitchFamily="18" charset="0"/>
              </a:rPr>
              <a:t>Walked on water</a:t>
            </a:r>
            <a:r>
              <a:rPr lang="en-AU" sz="3200" b="1" kern="100" dirty="0">
                <a:solidFill>
                  <a:schemeClr val="bg1"/>
                </a:solidFill>
                <a:effectLst/>
                <a:ea typeface="Aptos" panose="020B0004020202020204" pitchFamily="34" charset="0"/>
                <a:cs typeface="Times New Roman" panose="02020603050405020304" pitchFamily="18" charset="0"/>
              </a:rPr>
              <a:t> – overcame physics</a:t>
            </a:r>
          </a:p>
          <a:p>
            <a:pPr>
              <a:lnSpc>
                <a:spcPct val="107000"/>
              </a:lnSpc>
              <a:spcAft>
                <a:spcPts val="800"/>
              </a:spcAft>
            </a:pPr>
            <a:r>
              <a:rPr lang="en-AU" sz="3200" b="1" kern="100" dirty="0">
                <a:solidFill>
                  <a:srgbClr val="FFFF00"/>
                </a:solidFill>
                <a:effectLst/>
                <a:ea typeface="Aptos" panose="020B0004020202020204" pitchFamily="34" charset="0"/>
                <a:cs typeface="Times New Roman" panose="02020603050405020304" pitchFamily="18" charset="0"/>
              </a:rPr>
              <a:t>Water into Wine </a:t>
            </a:r>
            <a:r>
              <a:rPr lang="en-AU" sz="3200" b="1" kern="100" dirty="0">
                <a:solidFill>
                  <a:schemeClr val="bg1"/>
                </a:solidFill>
                <a:effectLst/>
                <a:ea typeface="Aptos" panose="020B0004020202020204" pitchFamily="34" charset="0"/>
                <a:cs typeface="Times New Roman" panose="02020603050405020304" pitchFamily="18" charset="0"/>
              </a:rPr>
              <a:t>– overcame chemistry</a:t>
            </a:r>
          </a:p>
          <a:p>
            <a:pPr>
              <a:lnSpc>
                <a:spcPct val="107000"/>
              </a:lnSpc>
              <a:spcAft>
                <a:spcPts val="800"/>
              </a:spcAft>
            </a:pPr>
            <a:r>
              <a:rPr lang="en-AU" sz="3200" b="1" kern="100" dirty="0">
                <a:solidFill>
                  <a:srgbClr val="FFFF00"/>
                </a:solidFill>
                <a:effectLst/>
                <a:ea typeface="Aptos" panose="020B0004020202020204" pitchFamily="34" charset="0"/>
                <a:cs typeface="Times New Roman" panose="02020603050405020304" pitchFamily="18" charset="0"/>
              </a:rPr>
              <a:t>Knew men’s hearts </a:t>
            </a:r>
            <a:r>
              <a:rPr lang="en-AU" sz="3200" b="1" kern="100" dirty="0">
                <a:solidFill>
                  <a:schemeClr val="bg1"/>
                </a:solidFill>
                <a:effectLst/>
                <a:ea typeface="Aptos" panose="020B0004020202020204" pitchFamily="34" charset="0"/>
                <a:cs typeface="Times New Roman" panose="02020603050405020304" pitchFamily="18" charset="0"/>
              </a:rPr>
              <a:t>– overcame the gulf between the physical and spiritual</a:t>
            </a:r>
          </a:p>
          <a:p>
            <a:pPr>
              <a:lnSpc>
                <a:spcPct val="107000"/>
              </a:lnSpc>
              <a:spcAft>
                <a:spcPts val="800"/>
              </a:spcAft>
            </a:pPr>
            <a:r>
              <a:rPr lang="en-AU" sz="3200" b="1" kern="100" dirty="0">
                <a:solidFill>
                  <a:srgbClr val="FFFF00"/>
                </a:solidFill>
                <a:effectLst/>
                <a:ea typeface="Aptos" panose="020B0004020202020204" pitchFamily="34" charset="0"/>
                <a:cs typeface="Times New Roman" panose="02020603050405020304" pitchFamily="18" charset="0"/>
              </a:rPr>
              <a:t>Forgave sin </a:t>
            </a:r>
            <a:r>
              <a:rPr lang="en-AU" sz="3200" b="1" kern="100" dirty="0">
                <a:solidFill>
                  <a:schemeClr val="bg1"/>
                </a:solidFill>
                <a:effectLst/>
                <a:ea typeface="Aptos" panose="020B0004020202020204" pitchFamily="34" charset="0"/>
                <a:cs typeface="Times New Roman" panose="02020603050405020304" pitchFamily="18" charset="0"/>
              </a:rPr>
              <a:t>– overcame the power of sin</a:t>
            </a:r>
          </a:p>
          <a:p>
            <a:pPr>
              <a:lnSpc>
                <a:spcPct val="107000"/>
              </a:lnSpc>
              <a:spcAft>
                <a:spcPts val="800"/>
              </a:spcAft>
            </a:pPr>
            <a:r>
              <a:rPr lang="en-AU" sz="3200" b="1" kern="100" dirty="0">
                <a:solidFill>
                  <a:srgbClr val="FFFF00"/>
                </a:solidFill>
                <a:effectLst/>
                <a:ea typeface="Aptos" panose="020B0004020202020204" pitchFamily="34" charset="0"/>
                <a:cs typeface="Times New Roman" panose="02020603050405020304" pitchFamily="18" charset="0"/>
              </a:rPr>
              <a:t>Healed the sick </a:t>
            </a:r>
            <a:r>
              <a:rPr lang="en-AU" sz="3200" b="1" kern="100" dirty="0">
                <a:solidFill>
                  <a:schemeClr val="bg1"/>
                </a:solidFill>
                <a:effectLst/>
                <a:ea typeface="Aptos" panose="020B0004020202020204" pitchFamily="34" charset="0"/>
                <a:cs typeface="Times New Roman" panose="02020603050405020304" pitchFamily="18" charset="0"/>
              </a:rPr>
              <a:t>– overcame medical realities</a:t>
            </a:r>
          </a:p>
          <a:p>
            <a:pPr>
              <a:lnSpc>
                <a:spcPct val="107000"/>
              </a:lnSpc>
              <a:spcAft>
                <a:spcPts val="800"/>
              </a:spcAft>
            </a:pPr>
            <a:r>
              <a:rPr lang="en-AU" sz="3200" b="1" kern="100" dirty="0">
                <a:solidFill>
                  <a:srgbClr val="FFFF00"/>
                </a:solidFill>
                <a:effectLst/>
                <a:ea typeface="Aptos" panose="020B0004020202020204" pitchFamily="34" charset="0"/>
                <a:cs typeface="Times New Roman" panose="02020603050405020304" pitchFamily="18" charset="0"/>
              </a:rPr>
              <a:t>Fulfilled OT prophecies </a:t>
            </a:r>
            <a:r>
              <a:rPr lang="en-AU" sz="3200" b="1" kern="100" dirty="0">
                <a:solidFill>
                  <a:schemeClr val="bg1"/>
                </a:solidFill>
                <a:effectLst/>
                <a:ea typeface="Aptos" panose="020B0004020202020204" pitchFamily="34" charset="0"/>
                <a:cs typeface="Times New Roman" panose="02020603050405020304" pitchFamily="18" charset="0"/>
              </a:rPr>
              <a:t>– overcame the laws of probability</a:t>
            </a:r>
          </a:p>
          <a:p>
            <a:pPr>
              <a:lnSpc>
                <a:spcPct val="107000"/>
              </a:lnSpc>
              <a:spcAft>
                <a:spcPts val="800"/>
              </a:spcAft>
            </a:pPr>
            <a:r>
              <a:rPr lang="en-AU" sz="3200" b="1" kern="100" dirty="0">
                <a:solidFill>
                  <a:srgbClr val="FFFF00"/>
                </a:solidFill>
                <a:effectLst/>
                <a:ea typeface="Aptos" panose="020B0004020202020204" pitchFamily="34" charset="0"/>
                <a:cs typeface="Times New Roman" panose="02020603050405020304" pitchFamily="18" charset="0"/>
              </a:rPr>
              <a:t>Cast out demons </a:t>
            </a:r>
            <a:r>
              <a:rPr lang="en-AU" sz="3200" b="1" kern="100" dirty="0">
                <a:solidFill>
                  <a:schemeClr val="bg1"/>
                </a:solidFill>
                <a:effectLst/>
                <a:ea typeface="Aptos" panose="020B0004020202020204" pitchFamily="34" charset="0"/>
                <a:cs typeface="Times New Roman" panose="02020603050405020304" pitchFamily="18" charset="0"/>
              </a:rPr>
              <a:t>– overcame the power of the evil one</a:t>
            </a:r>
          </a:p>
          <a:p>
            <a:pPr>
              <a:lnSpc>
                <a:spcPct val="107000"/>
              </a:lnSpc>
              <a:spcAft>
                <a:spcPts val="800"/>
              </a:spcAft>
            </a:pPr>
            <a:r>
              <a:rPr lang="en-AU" sz="3200" b="1" kern="100" dirty="0">
                <a:solidFill>
                  <a:srgbClr val="FFFF00"/>
                </a:solidFill>
                <a:effectLst/>
                <a:ea typeface="Aptos" panose="020B0004020202020204" pitchFamily="34" charset="0"/>
                <a:cs typeface="Times New Roman" panose="02020603050405020304" pitchFamily="18" charset="0"/>
              </a:rPr>
              <a:t>Jesus predicted His death and resurrection</a:t>
            </a:r>
            <a:r>
              <a:rPr lang="en-AU" sz="3200" b="1" kern="100" dirty="0">
                <a:solidFill>
                  <a:schemeClr val="bg1"/>
                </a:solidFill>
                <a:effectLst/>
                <a:ea typeface="Aptos" panose="020B0004020202020204" pitchFamily="34" charset="0"/>
                <a:cs typeface="Times New Roman" panose="02020603050405020304" pitchFamily="18" charset="0"/>
              </a:rPr>
              <a:t> – He overcame the time continuum</a:t>
            </a:r>
          </a:p>
          <a:p>
            <a:pPr>
              <a:lnSpc>
                <a:spcPct val="107000"/>
              </a:lnSpc>
              <a:spcAft>
                <a:spcPts val="800"/>
              </a:spcAft>
            </a:pPr>
            <a:r>
              <a:rPr lang="en-AU" sz="3200" b="1" kern="100" dirty="0">
                <a:solidFill>
                  <a:srgbClr val="FFFF00"/>
                </a:solidFill>
                <a:effectLst/>
                <a:ea typeface="Aptos" panose="020B0004020202020204" pitchFamily="34" charset="0"/>
                <a:cs typeface="Times New Roman" panose="02020603050405020304" pitchFamily="18" charset="0"/>
              </a:rPr>
              <a:t>Created the world (John 1:3) </a:t>
            </a:r>
            <a:r>
              <a:rPr lang="en-AU" sz="3200" b="1" kern="100" dirty="0">
                <a:solidFill>
                  <a:schemeClr val="bg1"/>
                </a:solidFill>
                <a:effectLst/>
                <a:ea typeface="Aptos" panose="020B0004020202020204" pitchFamily="34" charset="0"/>
                <a:cs typeface="Times New Roman" panose="02020603050405020304" pitchFamily="18" charset="0"/>
              </a:rPr>
              <a:t>– overcame the laws of science</a:t>
            </a:r>
          </a:p>
        </p:txBody>
      </p:sp>
    </p:spTree>
    <p:extLst>
      <p:ext uri="{BB962C8B-B14F-4D97-AF65-F5344CB8AC3E}">
        <p14:creationId xmlns:p14="http://schemas.microsoft.com/office/powerpoint/2010/main" val="1941636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4A4E7-CC93-4932-91AF-CB668B693C2B}"/>
              </a:ext>
            </a:extLst>
          </p:cNvPr>
          <p:cNvPicPr>
            <a:picLocks noChangeAspect="1"/>
          </p:cNvPicPr>
          <p:nvPr/>
        </p:nvPicPr>
        <p:blipFill>
          <a:blip r:embed="rId3">
            <a:alphaModFix amt="28000"/>
          </a:blip>
          <a:stretch>
            <a:fillRect/>
          </a:stretch>
        </p:blipFill>
        <p:spPr>
          <a:xfrm>
            <a:off x="0" y="0"/>
            <a:ext cx="8668512" cy="6858000"/>
          </a:xfrm>
          <a:prstGeom prst="rect">
            <a:avLst/>
          </a:prstGeom>
        </p:spPr>
      </p:pic>
      <p:sp>
        <p:nvSpPr>
          <p:cNvPr id="5" name="TextBox 4">
            <a:extLst>
              <a:ext uri="{FF2B5EF4-FFF2-40B4-BE49-F238E27FC236}">
                <a16:creationId xmlns:a16="http://schemas.microsoft.com/office/drawing/2014/main" id="{509DF537-11AC-7F61-FACD-E57157FBC246}"/>
              </a:ext>
            </a:extLst>
          </p:cNvPr>
          <p:cNvSpPr txBox="1"/>
          <p:nvPr/>
        </p:nvSpPr>
        <p:spPr>
          <a:xfrm>
            <a:off x="431800" y="460666"/>
            <a:ext cx="11328400" cy="1230786"/>
          </a:xfrm>
          <a:prstGeom prst="rect">
            <a:avLst/>
          </a:prstGeom>
          <a:noFill/>
        </p:spPr>
        <p:txBody>
          <a:bodyPr wrap="square">
            <a:spAutoFit/>
          </a:bodyPr>
          <a:lstStyle/>
          <a:p>
            <a:pPr marL="457200" indent="-457200">
              <a:lnSpc>
                <a:spcPct val="107000"/>
              </a:lnSpc>
              <a:spcAft>
                <a:spcPts val="800"/>
              </a:spcAft>
            </a:pPr>
            <a:r>
              <a:rPr lang="en-AU" sz="3200" b="1" kern="100" dirty="0">
                <a:solidFill>
                  <a:srgbClr val="FFFF00"/>
                </a:solidFill>
                <a:effectLst/>
                <a:ea typeface="Aptos" panose="020B0004020202020204" pitchFamily="34" charset="0"/>
                <a:cs typeface="Times New Roman" panose="02020603050405020304" pitchFamily="18" charset="0"/>
              </a:rPr>
              <a:t>Takes and opens the scroll in Revelation 4</a:t>
            </a:r>
            <a:r>
              <a:rPr lang="en-AU" sz="3200" b="1" kern="100" dirty="0">
                <a:solidFill>
                  <a:schemeClr val="bg1"/>
                </a:solidFill>
                <a:effectLst/>
                <a:ea typeface="Aptos" panose="020B0004020202020204" pitchFamily="34" charset="0"/>
                <a:cs typeface="Times New Roman" panose="02020603050405020304" pitchFamily="18" charset="0"/>
              </a:rPr>
              <a:t>– He alone has the</a:t>
            </a:r>
          </a:p>
          <a:p>
            <a:pPr marL="457200" indent="-457200">
              <a:lnSpc>
                <a:spcPct val="107000"/>
              </a:lnSpc>
              <a:spcAft>
                <a:spcPts val="800"/>
              </a:spcAft>
            </a:pPr>
            <a:r>
              <a:rPr lang="en-AU" sz="3200" b="1" kern="100" dirty="0">
                <a:solidFill>
                  <a:schemeClr val="bg1"/>
                </a:solidFill>
                <a:ea typeface="Aptos" panose="020B0004020202020204" pitchFamily="34" charset="0"/>
                <a:cs typeface="Times New Roman" panose="02020603050405020304" pitchFamily="18" charset="0"/>
              </a:rPr>
              <a:t>p</a:t>
            </a:r>
            <a:r>
              <a:rPr lang="en-AU" sz="3200" b="1" kern="100" dirty="0">
                <a:solidFill>
                  <a:schemeClr val="bg1"/>
                </a:solidFill>
                <a:effectLst/>
                <a:ea typeface="Aptos" panose="020B0004020202020204" pitchFamily="34" charset="0"/>
                <a:cs typeface="Times New Roman" panose="02020603050405020304" pitchFamily="18" charset="0"/>
              </a:rPr>
              <a:t>ower to pronounce the judgements on the world </a:t>
            </a:r>
          </a:p>
        </p:txBody>
      </p:sp>
      <p:sp>
        <p:nvSpPr>
          <p:cNvPr id="6" name="TextBox 5">
            <a:extLst>
              <a:ext uri="{FF2B5EF4-FFF2-40B4-BE49-F238E27FC236}">
                <a16:creationId xmlns:a16="http://schemas.microsoft.com/office/drawing/2014/main" id="{B00755E0-BD2F-7E5C-7224-C78FF182B9E9}"/>
              </a:ext>
            </a:extLst>
          </p:cNvPr>
          <p:cNvSpPr txBox="1"/>
          <p:nvPr/>
        </p:nvSpPr>
        <p:spPr>
          <a:xfrm>
            <a:off x="431800" y="2152118"/>
            <a:ext cx="11328400" cy="4776051"/>
          </a:xfrm>
          <a:prstGeom prst="rect">
            <a:avLst/>
          </a:prstGeom>
          <a:noFill/>
        </p:spPr>
        <p:txBody>
          <a:bodyPr wrap="square" rtlCol="0">
            <a:spAutoFit/>
          </a:bodyPr>
          <a:lstStyle/>
          <a:p>
            <a:pPr marL="457200" indent="-457200">
              <a:lnSpc>
                <a:spcPct val="107000"/>
              </a:lnSpc>
              <a:spcAft>
                <a:spcPts val="800"/>
              </a:spcAft>
            </a:pPr>
            <a:r>
              <a:rPr lang="en-AU" sz="3200" b="1" kern="100" dirty="0">
                <a:solidFill>
                  <a:schemeClr val="bg1"/>
                </a:solidFill>
                <a:effectLst/>
                <a:ea typeface="Aptos" panose="020B0004020202020204" pitchFamily="34" charset="0"/>
                <a:cs typeface="Times New Roman" panose="02020603050405020304" pitchFamily="18" charset="0"/>
              </a:rPr>
              <a:t>This same Jesus, this majestic Jesus is coming again </a:t>
            </a:r>
          </a:p>
          <a:p>
            <a:pPr marL="457200" indent="-457200">
              <a:lnSpc>
                <a:spcPct val="107000"/>
              </a:lnSpc>
              <a:spcAft>
                <a:spcPts val="800"/>
              </a:spcAft>
            </a:pPr>
            <a:r>
              <a:rPr lang="en-AU" sz="3200" b="1" kern="100" dirty="0">
                <a:solidFill>
                  <a:schemeClr val="bg1"/>
                </a:solidFill>
                <a:effectLst/>
                <a:ea typeface="Aptos" panose="020B0004020202020204" pitchFamily="34" charset="0"/>
                <a:cs typeface="Times New Roman" panose="02020603050405020304" pitchFamily="18" charset="0"/>
              </a:rPr>
              <a:t>Acts 1:11 </a:t>
            </a:r>
            <a:r>
              <a:rPr lang="en-AU" sz="3200" b="1" kern="100" baseline="30000" dirty="0">
                <a:solidFill>
                  <a:schemeClr val="bg1"/>
                </a:solidFill>
                <a:effectLst/>
                <a:ea typeface="Aptos" panose="020B0004020202020204" pitchFamily="34" charset="0"/>
                <a:cs typeface="Times New Roman" panose="02020603050405020304" pitchFamily="18" charset="0"/>
              </a:rPr>
              <a:t> “</a:t>
            </a:r>
            <a:r>
              <a:rPr lang="en-AU" sz="3200" b="1" kern="100" dirty="0">
                <a:solidFill>
                  <a:schemeClr val="bg1"/>
                </a:solidFill>
                <a:effectLst/>
                <a:ea typeface="Aptos" panose="020B0004020202020204" pitchFamily="34" charset="0"/>
                <a:cs typeface="Times New Roman" panose="02020603050405020304" pitchFamily="18" charset="0"/>
              </a:rPr>
              <a:t>The angels said, “Men of Galilee, why do you</a:t>
            </a:r>
          </a:p>
          <a:p>
            <a:pPr marL="457200" indent="-457200">
              <a:lnSpc>
                <a:spcPct val="107000"/>
              </a:lnSpc>
              <a:spcAft>
                <a:spcPts val="800"/>
              </a:spcAft>
            </a:pPr>
            <a:r>
              <a:rPr lang="en-AU" sz="3200" b="1" kern="100" dirty="0">
                <a:solidFill>
                  <a:schemeClr val="bg1"/>
                </a:solidFill>
                <a:effectLst/>
                <a:ea typeface="Aptos" panose="020B0004020202020204" pitchFamily="34" charset="0"/>
                <a:cs typeface="Times New Roman" panose="02020603050405020304" pitchFamily="18" charset="0"/>
              </a:rPr>
              <a:t>stand looking into the sky? This Jesus, who has been</a:t>
            </a:r>
          </a:p>
          <a:p>
            <a:pPr marL="457200" indent="-457200">
              <a:lnSpc>
                <a:spcPct val="107000"/>
              </a:lnSpc>
              <a:spcAft>
                <a:spcPts val="800"/>
              </a:spcAft>
            </a:pPr>
            <a:r>
              <a:rPr lang="en-AU" sz="3200" b="1" kern="100" dirty="0">
                <a:solidFill>
                  <a:schemeClr val="bg1"/>
                </a:solidFill>
                <a:effectLst/>
                <a:ea typeface="Aptos" panose="020B0004020202020204" pitchFamily="34" charset="0"/>
                <a:cs typeface="Times New Roman" panose="02020603050405020304" pitchFamily="18" charset="0"/>
              </a:rPr>
              <a:t>taken up from you into heaven, will come in just the same</a:t>
            </a:r>
          </a:p>
          <a:p>
            <a:pPr marL="457200" indent="-457200">
              <a:lnSpc>
                <a:spcPct val="107000"/>
              </a:lnSpc>
              <a:spcAft>
                <a:spcPts val="800"/>
              </a:spcAft>
            </a:pPr>
            <a:r>
              <a:rPr lang="en-AU" sz="3200" b="1" kern="100" dirty="0">
                <a:solidFill>
                  <a:schemeClr val="bg1"/>
                </a:solidFill>
                <a:effectLst/>
                <a:ea typeface="Aptos" panose="020B0004020202020204" pitchFamily="34" charset="0"/>
                <a:cs typeface="Times New Roman" panose="02020603050405020304" pitchFamily="18" charset="0"/>
              </a:rPr>
              <a:t>way as you have watched Him go into heaven.” </a:t>
            </a:r>
          </a:p>
          <a:p>
            <a:pPr marL="457200" indent="-457200">
              <a:lnSpc>
                <a:spcPct val="107000"/>
              </a:lnSpc>
              <a:spcAft>
                <a:spcPts val="800"/>
              </a:spcAft>
            </a:pPr>
            <a:endParaRPr lang="en-AU" sz="3200" b="1" kern="100" dirty="0">
              <a:solidFill>
                <a:schemeClr val="bg1"/>
              </a:solidFill>
              <a:ea typeface="Aptos" panose="020B0004020202020204" pitchFamily="34" charset="0"/>
              <a:cs typeface="Times New Roman" panose="02020603050405020304" pitchFamily="18" charset="0"/>
            </a:endParaRPr>
          </a:p>
          <a:p>
            <a:pPr marL="457200" indent="-457200">
              <a:lnSpc>
                <a:spcPct val="107000"/>
              </a:lnSpc>
              <a:spcAft>
                <a:spcPts val="800"/>
              </a:spcAft>
            </a:pPr>
            <a:r>
              <a:rPr lang="en-AU" sz="3200" b="1" kern="100" dirty="0">
                <a:solidFill>
                  <a:schemeClr val="bg1"/>
                </a:solidFill>
                <a:effectLst/>
                <a:ea typeface="Aptos" panose="020B0004020202020204" pitchFamily="34" charset="0"/>
                <a:cs typeface="Times New Roman" panose="02020603050405020304" pitchFamily="18" charset="0"/>
              </a:rPr>
              <a:t>Jesus is coming again, not as a babe but as King of Kings</a:t>
            </a:r>
          </a:p>
          <a:p>
            <a:endParaRPr lang="en-AU" dirty="0"/>
          </a:p>
        </p:txBody>
      </p:sp>
    </p:spTree>
    <p:extLst>
      <p:ext uri="{BB962C8B-B14F-4D97-AF65-F5344CB8AC3E}">
        <p14:creationId xmlns:p14="http://schemas.microsoft.com/office/powerpoint/2010/main" val="264847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F7E8C7-E111-AA02-3A66-9680D02339E7}"/>
              </a:ext>
            </a:extLst>
          </p:cNvPr>
          <p:cNvPicPr>
            <a:picLocks noChangeAspect="1"/>
          </p:cNvPicPr>
          <p:nvPr/>
        </p:nvPicPr>
        <p:blipFill>
          <a:blip r:embed="rId3"/>
          <a:stretch>
            <a:fillRect/>
          </a:stretch>
        </p:blipFill>
        <p:spPr>
          <a:xfrm>
            <a:off x="29502" y="-152405"/>
            <a:ext cx="12191084" cy="6976533"/>
          </a:xfrm>
          <a:prstGeom prst="rect">
            <a:avLst/>
          </a:prstGeom>
        </p:spPr>
      </p:pic>
      <p:sp>
        <p:nvSpPr>
          <p:cNvPr id="7" name="TextBox 6">
            <a:extLst>
              <a:ext uri="{FF2B5EF4-FFF2-40B4-BE49-F238E27FC236}">
                <a16:creationId xmlns:a16="http://schemas.microsoft.com/office/drawing/2014/main" id="{6D23634C-F034-2823-EC3D-C5859E00464B}"/>
              </a:ext>
            </a:extLst>
          </p:cNvPr>
          <p:cNvSpPr txBox="1"/>
          <p:nvPr/>
        </p:nvSpPr>
        <p:spPr>
          <a:xfrm>
            <a:off x="3217334" y="270934"/>
            <a:ext cx="3958135" cy="1107996"/>
          </a:xfrm>
          <a:prstGeom prst="rect">
            <a:avLst/>
          </a:prstGeom>
          <a:noFill/>
        </p:spPr>
        <p:txBody>
          <a:bodyPr wrap="none" rtlCol="0">
            <a:spAutoFit/>
          </a:bodyPr>
          <a:lstStyle/>
          <a:p>
            <a:r>
              <a:rPr lang="en-AU" sz="6600" b="1" dirty="0">
                <a:solidFill>
                  <a:schemeClr val="bg1"/>
                </a:solidFill>
                <a:latin typeface="Algerian" panose="04020705040A02060702" pitchFamily="82" charset="0"/>
              </a:rPr>
              <a:t>C S Lewis</a:t>
            </a:r>
          </a:p>
        </p:txBody>
      </p:sp>
      <p:sp>
        <p:nvSpPr>
          <p:cNvPr id="9" name="TextBox 8">
            <a:extLst>
              <a:ext uri="{FF2B5EF4-FFF2-40B4-BE49-F238E27FC236}">
                <a16:creationId xmlns:a16="http://schemas.microsoft.com/office/drawing/2014/main" id="{341060D3-69EE-436F-6939-5611E3CAACA0}"/>
              </a:ext>
            </a:extLst>
          </p:cNvPr>
          <p:cNvSpPr txBox="1"/>
          <p:nvPr/>
        </p:nvSpPr>
        <p:spPr>
          <a:xfrm>
            <a:off x="4127469" y="1517136"/>
            <a:ext cx="6096000" cy="584775"/>
          </a:xfrm>
          <a:prstGeom prst="rect">
            <a:avLst/>
          </a:prstGeom>
          <a:noFill/>
        </p:spPr>
        <p:txBody>
          <a:bodyPr wrap="square">
            <a:spAutoFit/>
          </a:bodyPr>
          <a:lstStyle/>
          <a:p>
            <a:r>
              <a:rPr lang="en-AU" sz="32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C.S. Lewis trilemma: </a:t>
            </a:r>
            <a:endParaRPr lang="en-AU" sz="3200" b="1" dirty="0">
              <a:solidFill>
                <a:schemeClr val="bg1"/>
              </a:solidFill>
            </a:endParaRPr>
          </a:p>
        </p:txBody>
      </p:sp>
      <p:sp>
        <p:nvSpPr>
          <p:cNvPr id="10" name="TextBox 9">
            <a:extLst>
              <a:ext uri="{FF2B5EF4-FFF2-40B4-BE49-F238E27FC236}">
                <a16:creationId xmlns:a16="http://schemas.microsoft.com/office/drawing/2014/main" id="{BD05A0F6-F7D4-237A-C183-AEEBCD0252F9}"/>
              </a:ext>
            </a:extLst>
          </p:cNvPr>
          <p:cNvSpPr txBox="1"/>
          <p:nvPr/>
        </p:nvSpPr>
        <p:spPr>
          <a:xfrm>
            <a:off x="7315200" y="563322"/>
            <a:ext cx="1992853" cy="523220"/>
          </a:xfrm>
          <a:prstGeom prst="rect">
            <a:avLst/>
          </a:prstGeom>
          <a:noFill/>
        </p:spPr>
        <p:txBody>
          <a:bodyPr wrap="none" rtlCol="0">
            <a:spAutoFit/>
          </a:bodyPr>
          <a:lstStyle/>
          <a:p>
            <a:r>
              <a:rPr lang="en-AU" sz="2800" b="1" dirty="0">
                <a:solidFill>
                  <a:schemeClr val="bg1"/>
                </a:solidFill>
              </a:rPr>
              <a:t>1898 - 1963</a:t>
            </a:r>
          </a:p>
        </p:txBody>
      </p:sp>
      <p:sp>
        <p:nvSpPr>
          <p:cNvPr id="11" name="TextBox 10">
            <a:extLst>
              <a:ext uri="{FF2B5EF4-FFF2-40B4-BE49-F238E27FC236}">
                <a16:creationId xmlns:a16="http://schemas.microsoft.com/office/drawing/2014/main" id="{3CA48E54-62FF-CCB5-59F5-BE81F61379C5}"/>
              </a:ext>
            </a:extLst>
          </p:cNvPr>
          <p:cNvSpPr txBox="1"/>
          <p:nvPr/>
        </p:nvSpPr>
        <p:spPr>
          <a:xfrm>
            <a:off x="4792134" y="3098800"/>
            <a:ext cx="1927194" cy="707886"/>
          </a:xfrm>
          <a:prstGeom prst="rect">
            <a:avLst/>
          </a:prstGeom>
          <a:noFill/>
        </p:spPr>
        <p:txBody>
          <a:bodyPr wrap="none" rtlCol="0">
            <a:spAutoFit/>
          </a:bodyPr>
          <a:lstStyle/>
          <a:p>
            <a:r>
              <a:rPr lang="en-AU" sz="4000" b="1" dirty="0">
                <a:solidFill>
                  <a:schemeClr val="bg1"/>
                </a:solidFill>
              </a:rPr>
              <a:t>Lunatic</a:t>
            </a:r>
          </a:p>
        </p:txBody>
      </p:sp>
      <p:sp>
        <p:nvSpPr>
          <p:cNvPr id="12" name="TextBox 11">
            <a:extLst>
              <a:ext uri="{FF2B5EF4-FFF2-40B4-BE49-F238E27FC236}">
                <a16:creationId xmlns:a16="http://schemas.microsoft.com/office/drawing/2014/main" id="{F52EC6D1-6B05-57D2-B38A-54A08CD4C4C0}"/>
              </a:ext>
            </a:extLst>
          </p:cNvPr>
          <p:cNvSpPr txBox="1"/>
          <p:nvPr/>
        </p:nvSpPr>
        <p:spPr>
          <a:xfrm>
            <a:off x="4825999" y="4197287"/>
            <a:ext cx="1058303" cy="707886"/>
          </a:xfrm>
          <a:prstGeom prst="rect">
            <a:avLst/>
          </a:prstGeom>
          <a:noFill/>
        </p:spPr>
        <p:txBody>
          <a:bodyPr wrap="none" rtlCol="0">
            <a:spAutoFit/>
          </a:bodyPr>
          <a:lstStyle/>
          <a:p>
            <a:r>
              <a:rPr lang="en-AU" sz="4000" b="1" dirty="0">
                <a:solidFill>
                  <a:schemeClr val="bg1"/>
                </a:solidFill>
              </a:rPr>
              <a:t>Liar</a:t>
            </a:r>
          </a:p>
        </p:txBody>
      </p:sp>
      <p:sp>
        <p:nvSpPr>
          <p:cNvPr id="13" name="TextBox 12">
            <a:extLst>
              <a:ext uri="{FF2B5EF4-FFF2-40B4-BE49-F238E27FC236}">
                <a16:creationId xmlns:a16="http://schemas.microsoft.com/office/drawing/2014/main" id="{325D532D-EB6A-B10E-9F71-0C8C1196955C}"/>
              </a:ext>
            </a:extLst>
          </p:cNvPr>
          <p:cNvSpPr txBox="1"/>
          <p:nvPr/>
        </p:nvSpPr>
        <p:spPr>
          <a:xfrm>
            <a:off x="4876804" y="5295774"/>
            <a:ext cx="1229183" cy="707886"/>
          </a:xfrm>
          <a:prstGeom prst="rect">
            <a:avLst/>
          </a:prstGeom>
          <a:noFill/>
        </p:spPr>
        <p:txBody>
          <a:bodyPr wrap="none" rtlCol="0">
            <a:spAutoFit/>
          </a:bodyPr>
          <a:lstStyle/>
          <a:p>
            <a:r>
              <a:rPr lang="en-AU" sz="4000" b="1" dirty="0">
                <a:solidFill>
                  <a:schemeClr val="bg1"/>
                </a:solidFill>
              </a:rPr>
              <a:t>Lord</a:t>
            </a:r>
          </a:p>
        </p:txBody>
      </p:sp>
      <p:sp>
        <p:nvSpPr>
          <p:cNvPr id="14" name="TextBox 13">
            <a:extLst>
              <a:ext uri="{FF2B5EF4-FFF2-40B4-BE49-F238E27FC236}">
                <a16:creationId xmlns:a16="http://schemas.microsoft.com/office/drawing/2014/main" id="{4D2B3D38-0CE9-ADDB-68A3-263CD331A3C6}"/>
              </a:ext>
            </a:extLst>
          </p:cNvPr>
          <p:cNvSpPr txBox="1"/>
          <p:nvPr/>
        </p:nvSpPr>
        <p:spPr>
          <a:xfrm>
            <a:off x="6719334" y="3254470"/>
            <a:ext cx="5575437" cy="523220"/>
          </a:xfrm>
          <a:prstGeom prst="rect">
            <a:avLst/>
          </a:prstGeom>
          <a:noFill/>
        </p:spPr>
        <p:txBody>
          <a:bodyPr wrap="none" rtlCol="0">
            <a:spAutoFit/>
          </a:bodyPr>
          <a:lstStyle/>
          <a:p>
            <a:r>
              <a:rPr lang="en-AU" sz="2800" b="1" dirty="0">
                <a:solidFill>
                  <a:srgbClr val="FFFF00"/>
                </a:solidFill>
                <a:latin typeface="Aptos" panose="020B0004020202020204" pitchFamily="34" charset="0"/>
                <a:ea typeface="Aptos" panose="020B0004020202020204" pitchFamily="34" charset="0"/>
                <a:cs typeface="Times New Roman" panose="02020603050405020304" pitchFamily="18" charset="0"/>
              </a:rPr>
              <a:t>N</a:t>
            </a:r>
            <a:r>
              <a:rPr lang="en-AU" sz="2800" b="1"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arcissistic personality disorder </a:t>
            </a:r>
            <a:endParaRPr lang="en-AU" sz="2800" b="1" dirty="0">
              <a:solidFill>
                <a:srgbClr val="FFFF00"/>
              </a:solidFill>
            </a:endParaRPr>
          </a:p>
        </p:txBody>
      </p:sp>
      <p:sp>
        <p:nvSpPr>
          <p:cNvPr id="15" name="TextBox 14">
            <a:extLst>
              <a:ext uri="{FF2B5EF4-FFF2-40B4-BE49-F238E27FC236}">
                <a16:creationId xmlns:a16="http://schemas.microsoft.com/office/drawing/2014/main" id="{A02EF0F8-D11F-9069-79A9-33CBFE66D6E7}"/>
              </a:ext>
            </a:extLst>
          </p:cNvPr>
          <p:cNvSpPr txBox="1"/>
          <p:nvPr/>
        </p:nvSpPr>
        <p:spPr>
          <a:xfrm>
            <a:off x="6004389" y="4375119"/>
            <a:ext cx="2979855" cy="523220"/>
          </a:xfrm>
          <a:prstGeom prst="rect">
            <a:avLst/>
          </a:prstGeom>
          <a:noFill/>
        </p:spPr>
        <p:txBody>
          <a:bodyPr wrap="none" rtlCol="0">
            <a:spAutoFit/>
          </a:bodyPr>
          <a:lstStyle/>
          <a:p>
            <a:r>
              <a:rPr lang="en-AU" sz="2800" b="1"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Pathological Liar </a:t>
            </a:r>
            <a:endParaRPr lang="en-AU" sz="2800" b="1" dirty="0">
              <a:solidFill>
                <a:srgbClr val="FFFF00"/>
              </a:solidFill>
            </a:endParaRPr>
          </a:p>
        </p:txBody>
      </p:sp>
      <p:sp>
        <p:nvSpPr>
          <p:cNvPr id="17" name="TextBox 16">
            <a:extLst>
              <a:ext uri="{FF2B5EF4-FFF2-40B4-BE49-F238E27FC236}">
                <a16:creationId xmlns:a16="http://schemas.microsoft.com/office/drawing/2014/main" id="{C42AD52A-A1C2-AD30-9D04-6E3AD1827C2A}"/>
              </a:ext>
            </a:extLst>
          </p:cNvPr>
          <p:cNvSpPr txBox="1"/>
          <p:nvPr/>
        </p:nvSpPr>
        <p:spPr>
          <a:xfrm>
            <a:off x="6105987" y="5432906"/>
            <a:ext cx="2106680" cy="523220"/>
          </a:xfrm>
          <a:prstGeom prst="rect">
            <a:avLst/>
          </a:prstGeom>
          <a:noFill/>
        </p:spPr>
        <p:txBody>
          <a:bodyPr wrap="square">
            <a:spAutoFit/>
          </a:bodyPr>
          <a:lstStyle/>
          <a:p>
            <a:r>
              <a:rPr lang="en-AU" sz="2800" b="1"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Son of God </a:t>
            </a:r>
            <a:endParaRPr lang="en-AU" sz="2800" b="1" dirty="0">
              <a:solidFill>
                <a:srgbClr val="FFFF00"/>
              </a:solidFill>
            </a:endParaRPr>
          </a:p>
        </p:txBody>
      </p:sp>
    </p:spTree>
    <p:extLst>
      <p:ext uri="{BB962C8B-B14F-4D97-AF65-F5344CB8AC3E}">
        <p14:creationId xmlns:p14="http://schemas.microsoft.com/office/powerpoint/2010/main" val="311240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CA4C8C-4BE9-95FC-DD14-B1E9936AA5F2}"/>
              </a:ext>
            </a:extLst>
          </p:cNvPr>
          <p:cNvPicPr>
            <a:picLocks noChangeAspect="1"/>
          </p:cNvPicPr>
          <p:nvPr/>
        </p:nvPicPr>
        <p:blipFill>
          <a:blip r:embed="rId2"/>
          <a:stretch>
            <a:fillRect/>
          </a:stretch>
        </p:blipFill>
        <p:spPr>
          <a:xfrm>
            <a:off x="16934" y="0"/>
            <a:ext cx="9144000" cy="6858000"/>
          </a:xfrm>
          <a:prstGeom prst="rect">
            <a:avLst/>
          </a:prstGeom>
        </p:spPr>
      </p:pic>
      <p:sp>
        <p:nvSpPr>
          <p:cNvPr id="3" name="TextBox 2">
            <a:extLst>
              <a:ext uri="{FF2B5EF4-FFF2-40B4-BE49-F238E27FC236}">
                <a16:creationId xmlns:a16="http://schemas.microsoft.com/office/drawing/2014/main" id="{8DD5F9A1-9DAC-9E69-D79C-4BD25B5D8619}"/>
              </a:ext>
            </a:extLst>
          </p:cNvPr>
          <p:cNvSpPr txBox="1"/>
          <p:nvPr/>
        </p:nvSpPr>
        <p:spPr>
          <a:xfrm>
            <a:off x="9296400" y="609600"/>
            <a:ext cx="2587888" cy="523220"/>
          </a:xfrm>
          <a:prstGeom prst="rect">
            <a:avLst/>
          </a:prstGeom>
          <a:noFill/>
        </p:spPr>
        <p:txBody>
          <a:bodyPr wrap="none" rtlCol="0">
            <a:spAutoFit/>
          </a:bodyPr>
          <a:lstStyle/>
          <a:p>
            <a:r>
              <a:rPr lang="en-AU" sz="2800" b="1" dirty="0">
                <a:solidFill>
                  <a:schemeClr val="bg1"/>
                </a:solidFill>
              </a:rPr>
              <a:t>Royal Princess</a:t>
            </a:r>
          </a:p>
        </p:txBody>
      </p:sp>
      <p:sp>
        <p:nvSpPr>
          <p:cNvPr id="4" name="TextBox 3">
            <a:extLst>
              <a:ext uri="{FF2B5EF4-FFF2-40B4-BE49-F238E27FC236}">
                <a16:creationId xmlns:a16="http://schemas.microsoft.com/office/drawing/2014/main" id="{63D3F1FD-4CDF-C056-F68E-8B3D39AE0C4E}"/>
              </a:ext>
            </a:extLst>
          </p:cNvPr>
          <p:cNvSpPr txBox="1"/>
          <p:nvPr/>
        </p:nvSpPr>
        <p:spPr>
          <a:xfrm>
            <a:off x="9296400" y="1608666"/>
            <a:ext cx="1689437" cy="523220"/>
          </a:xfrm>
          <a:prstGeom prst="rect">
            <a:avLst/>
          </a:prstGeom>
          <a:noFill/>
        </p:spPr>
        <p:txBody>
          <a:bodyPr wrap="none" rtlCol="0">
            <a:spAutoFit/>
          </a:bodyPr>
          <a:lstStyle/>
          <a:p>
            <a:r>
              <a:rPr lang="en-AU" sz="2800" b="1" dirty="0">
                <a:solidFill>
                  <a:schemeClr val="bg1"/>
                </a:solidFill>
              </a:rPr>
              <a:t>Sea Walk</a:t>
            </a:r>
          </a:p>
        </p:txBody>
      </p:sp>
      <p:sp>
        <p:nvSpPr>
          <p:cNvPr id="5" name="TextBox 4">
            <a:extLst>
              <a:ext uri="{FF2B5EF4-FFF2-40B4-BE49-F238E27FC236}">
                <a16:creationId xmlns:a16="http://schemas.microsoft.com/office/drawing/2014/main" id="{68FEA6E5-A2C2-94AB-2764-D061ECBA91C1}"/>
              </a:ext>
            </a:extLst>
          </p:cNvPr>
          <p:cNvSpPr txBox="1"/>
          <p:nvPr/>
        </p:nvSpPr>
        <p:spPr>
          <a:xfrm>
            <a:off x="9296400" y="2607732"/>
            <a:ext cx="2087110" cy="523220"/>
          </a:xfrm>
          <a:prstGeom prst="rect">
            <a:avLst/>
          </a:prstGeom>
          <a:noFill/>
        </p:spPr>
        <p:txBody>
          <a:bodyPr wrap="none" rtlCol="0">
            <a:spAutoFit/>
          </a:bodyPr>
          <a:lstStyle/>
          <a:p>
            <a:r>
              <a:rPr lang="en-AU" sz="2800" b="1" dirty="0">
                <a:solidFill>
                  <a:schemeClr val="bg1"/>
                </a:solidFill>
              </a:rPr>
              <a:t>16 floors up</a:t>
            </a:r>
          </a:p>
        </p:txBody>
      </p:sp>
      <p:sp>
        <p:nvSpPr>
          <p:cNvPr id="7" name="TextBox 6">
            <a:extLst>
              <a:ext uri="{FF2B5EF4-FFF2-40B4-BE49-F238E27FC236}">
                <a16:creationId xmlns:a16="http://schemas.microsoft.com/office/drawing/2014/main" id="{45051CDD-6AB4-E8FE-53D6-F82557EE2CCA}"/>
              </a:ext>
            </a:extLst>
          </p:cNvPr>
          <p:cNvSpPr txBox="1"/>
          <p:nvPr/>
        </p:nvSpPr>
        <p:spPr>
          <a:xfrm>
            <a:off x="307712" y="3377340"/>
            <a:ext cx="11884288" cy="3241272"/>
          </a:xfrm>
          <a:prstGeom prst="rect">
            <a:avLst/>
          </a:prstGeom>
          <a:solidFill>
            <a:schemeClr val="tx1">
              <a:alpha val="38000"/>
            </a:schemeClr>
          </a:solidFill>
        </p:spPr>
        <p:txBody>
          <a:bodyPr wrap="square">
            <a:spAutoFit/>
          </a:bodyPr>
          <a:lstStyle/>
          <a:p>
            <a:pPr>
              <a:lnSpc>
                <a:spcPct val="107000"/>
              </a:lnSpc>
              <a:spcAft>
                <a:spcPts val="800"/>
              </a:spcAft>
            </a:pPr>
            <a:r>
              <a:rPr lang="en-AU"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Hebrews 4:14-16</a:t>
            </a:r>
          </a:p>
          <a:p>
            <a:r>
              <a:rPr lang="en-AU" sz="2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 then, since we have a great High Priest who has entered heaven, Jesus the Son of God, let us hold firmly to what we believe. This High Priest of ours understands our weaknesses, for he faced all of the same testings we do, yet he did not sin. So let us come boldly to the throne of our gracious God. There we will receive his mercy, and we will find grace to help us when we need it most.</a:t>
            </a:r>
            <a:endParaRPr lang="en-AU" sz="2800" b="1" dirty="0">
              <a:solidFill>
                <a:schemeClr val="bg1"/>
              </a:solidFill>
            </a:endParaRPr>
          </a:p>
        </p:txBody>
      </p:sp>
    </p:spTree>
    <p:extLst>
      <p:ext uri="{BB962C8B-B14F-4D97-AF65-F5344CB8AC3E}">
        <p14:creationId xmlns:p14="http://schemas.microsoft.com/office/powerpoint/2010/main" val="350093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CDD47-DE26-BBAF-A4BF-50A5D4BDF8AE}"/>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774322E-33FD-77A4-4527-735A33631C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a:extLst>
              <a:ext uri="{FF2B5EF4-FFF2-40B4-BE49-F238E27FC236}">
                <a16:creationId xmlns:a16="http://schemas.microsoft.com/office/drawing/2014/main" id="{9F33DAF7-DD04-36A8-23B4-8A9B2F454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5364"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8FF9EEC5-3B5C-033F-7BCA-14A511C1E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C46F51FA-6A48-792E-85CB-3BF3B1D1C281}"/>
              </a:ext>
            </a:extLst>
          </p:cNvPr>
          <p:cNvSpPr txBox="1"/>
          <p:nvPr/>
        </p:nvSpPr>
        <p:spPr>
          <a:xfrm>
            <a:off x="1396567" y="675836"/>
            <a:ext cx="4872952"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ptos Display" panose="02110004020202020204"/>
                <a:ea typeface="+mn-ea"/>
                <a:cs typeface="+mn-cs"/>
              </a:rPr>
              <a:t>What Jesus do you follow?</a:t>
            </a:r>
          </a:p>
        </p:txBody>
      </p:sp>
      <p:sp>
        <p:nvSpPr>
          <p:cNvPr id="4" name="TextBox 3">
            <a:extLst>
              <a:ext uri="{FF2B5EF4-FFF2-40B4-BE49-F238E27FC236}">
                <a16:creationId xmlns:a16="http://schemas.microsoft.com/office/drawing/2014/main" id="{1609A489-B57E-C4A1-2D65-3116737DC2C7}"/>
              </a:ext>
            </a:extLst>
          </p:cNvPr>
          <p:cNvSpPr txBox="1"/>
          <p:nvPr/>
        </p:nvSpPr>
        <p:spPr>
          <a:xfrm>
            <a:off x="503123" y="5379264"/>
            <a:ext cx="4023359" cy="120814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Matthew 16:13-17</a:t>
            </a:r>
          </a:p>
        </p:txBody>
      </p:sp>
      <p:sp>
        <p:nvSpPr>
          <p:cNvPr id="1035" name="Rectangle 1034">
            <a:extLst>
              <a:ext uri="{FF2B5EF4-FFF2-40B4-BE49-F238E27FC236}">
                <a16:creationId xmlns:a16="http://schemas.microsoft.com/office/drawing/2014/main" id="{31D40D76-D2E5-6AB0-A20D-32970C06B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B9E9DFCE-44C3-E569-172F-650193B81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59A81E-4B68-B8A1-3173-FE90AFACDEF7}"/>
              </a:ext>
            </a:extLst>
          </p:cNvPr>
          <p:cNvSpPr/>
          <p:nvPr/>
        </p:nvSpPr>
        <p:spPr>
          <a:xfrm>
            <a:off x="237067" y="474133"/>
            <a:ext cx="1286933" cy="4278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4365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F0FAB3B-70B9-2445-DAC3-9728C71C8BA4}"/>
              </a:ext>
            </a:extLst>
          </p:cNvPr>
          <p:cNvPicPr>
            <a:picLocks noChangeAspect="1" noChangeArrowheads="1"/>
          </p:cNvPicPr>
          <p:nvPr/>
        </p:nvPicPr>
        <p:blipFill>
          <a:blip r:embed="rId3">
            <a:alphaModFix amt="57000"/>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B3D63E-AA37-0FBA-2652-AE437D91BA20}"/>
              </a:ext>
            </a:extLst>
          </p:cNvPr>
          <p:cNvSpPr txBox="1"/>
          <p:nvPr/>
        </p:nvSpPr>
        <p:spPr>
          <a:xfrm>
            <a:off x="2263444" y="2276507"/>
            <a:ext cx="7665112" cy="769441"/>
          </a:xfrm>
          <a:prstGeom prst="rect">
            <a:avLst/>
          </a:prstGeom>
          <a:noFill/>
          <a:effectLst>
            <a:outerShdw blurRad="50800" dist="50800" dir="5400000" algn="ctr" rotWithShape="0">
              <a:schemeClr val="tx1"/>
            </a:outerShdw>
          </a:effectLst>
        </p:spPr>
        <p:txBody>
          <a:bodyPr wrap="none" rtlCol="0">
            <a:spAutoFit/>
          </a:bodyPr>
          <a:lstStyle/>
          <a:p>
            <a:r>
              <a:rPr lang="en-AU" sz="4400" b="1" dirty="0">
                <a:solidFill>
                  <a:srgbClr val="FFFF00"/>
                </a:solidFill>
              </a:rPr>
              <a:t>Who do people say that I am?</a:t>
            </a:r>
          </a:p>
        </p:txBody>
      </p:sp>
      <p:sp>
        <p:nvSpPr>
          <p:cNvPr id="3" name="TextBox 2">
            <a:extLst>
              <a:ext uri="{FF2B5EF4-FFF2-40B4-BE49-F238E27FC236}">
                <a16:creationId xmlns:a16="http://schemas.microsoft.com/office/drawing/2014/main" id="{57C8DCBE-C655-85F5-253E-EEA9DBBCBBF7}"/>
              </a:ext>
            </a:extLst>
          </p:cNvPr>
          <p:cNvSpPr txBox="1"/>
          <p:nvPr/>
        </p:nvSpPr>
        <p:spPr>
          <a:xfrm>
            <a:off x="2590809" y="3427332"/>
            <a:ext cx="7010381" cy="769441"/>
          </a:xfrm>
          <a:prstGeom prst="rect">
            <a:avLst/>
          </a:prstGeom>
          <a:noFill/>
          <a:effectLst>
            <a:outerShdw blurRad="50800" dist="50800" dir="5400000" algn="ctr" rotWithShape="0">
              <a:schemeClr val="tx1"/>
            </a:outerShdw>
          </a:effectLst>
        </p:spPr>
        <p:txBody>
          <a:bodyPr wrap="none" rtlCol="0">
            <a:spAutoFit/>
          </a:bodyPr>
          <a:lstStyle/>
          <a:p>
            <a:r>
              <a:rPr lang="en-AU" sz="4400" b="1" dirty="0">
                <a:solidFill>
                  <a:srgbClr val="FFFF00"/>
                </a:solidFill>
              </a:rPr>
              <a:t>Who do YOU say that I am?</a:t>
            </a:r>
          </a:p>
        </p:txBody>
      </p:sp>
      <p:sp>
        <p:nvSpPr>
          <p:cNvPr id="4" name="TextBox 3">
            <a:extLst>
              <a:ext uri="{FF2B5EF4-FFF2-40B4-BE49-F238E27FC236}">
                <a16:creationId xmlns:a16="http://schemas.microsoft.com/office/drawing/2014/main" id="{FB81419A-107D-5F45-0765-93AA6E1504CB}"/>
              </a:ext>
            </a:extLst>
          </p:cNvPr>
          <p:cNvSpPr txBox="1"/>
          <p:nvPr/>
        </p:nvSpPr>
        <p:spPr>
          <a:xfrm>
            <a:off x="866458" y="5173443"/>
            <a:ext cx="10459082" cy="707886"/>
          </a:xfrm>
          <a:prstGeom prst="rect">
            <a:avLst/>
          </a:prstGeom>
          <a:solidFill>
            <a:schemeClr val="tx1">
              <a:alpha val="27000"/>
            </a:schemeClr>
          </a:solidFill>
          <a:effectLst>
            <a:outerShdw blurRad="50800" dist="50800" dir="5400000" algn="ctr" rotWithShape="0">
              <a:schemeClr val="tx1"/>
            </a:outerShdw>
          </a:effectLst>
        </p:spPr>
        <p:txBody>
          <a:bodyPr wrap="none" rtlCol="0">
            <a:spAutoFit/>
          </a:bodyPr>
          <a:lstStyle/>
          <a:p>
            <a:r>
              <a:rPr lang="en-AU" sz="4000" b="1" dirty="0">
                <a:solidFill>
                  <a:srgbClr val="FFFF00"/>
                </a:solidFill>
              </a:rPr>
              <a:t>Why is this man Jesus so ………inescapable?</a:t>
            </a:r>
          </a:p>
        </p:txBody>
      </p:sp>
    </p:spTree>
    <p:extLst>
      <p:ext uri="{BB962C8B-B14F-4D97-AF65-F5344CB8AC3E}">
        <p14:creationId xmlns:p14="http://schemas.microsoft.com/office/powerpoint/2010/main" val="36750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6AC9A-5846-858C-5AD5-B08A3C86E184}"/>
              </a:ext>
            </a:extLst>
          </p:cNvPr>
          <p:cNvGrpSpPr/>
          <p:nvPr/>
        </p:nvGrpSpPr>
        <p:grpSpPr>
          <a:xfrm>
            <a:off x="0" y="0"/>
            <a:ext cx="12191999" cy="6895096"/>
            <a:chOff x="0" y="0"/>
            <a:chExt cx="12191999" cy="6895096"/>
          </a:xfrm>
        </p:grpSpPr>
        <p:pic>
          <p:nvPicPr>
            <p:cNvPr id="4" name="Picture 3" descr="The Goldcoast Singers: Plastic Jesus (1962)">
              <a:extLst>
                <a:ext uri="{FF2B5EF4-FFF2-40B4-BE49-F238E27FC236}">
                  <a16:creationId xmlns:a16="http://schemas.microsoft.com/office/drawing/2014/main" id="{A94AC9F9-BDC8-5DA1-7DBA-FEC5CD6520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6895096"/>
            </a:xfrm>
            <a:prstGeom prst="rect">
              <a:avLst/>
            </a:prstGeom>
            <a:noFill/>
            <a:ln>
              <a:noFill/>
            </a:ln>
          </p:spPr>
        </p:pic>
        <p:sp>
          <p:nvSpPr>
            <p:cNvPr id="5" name="TextBox 4">
              <a:extLst>
                <a:ext uri="{FF2B5EF4-FFF2-40B4-BE49-F238E27FC236}">
                  <a16:creationId xmlns:a16="http://schemas.microsoft.com/office/drawing/2014/main" id="{AAABCD50-DBB3-39CD-EC23-6F8E0FBAF91F}"/>
                </a:ext>
              </a:extLst>
            </p:cNvPr>
            <p:cNvSpPr txBox="1"/>
            <p:nvPr/>
          </p:nvSpPr>
          <p:spPr>
            <a:xfrm>
              <a:off x="186612" y="317240"/>
              <a:ext cx="5337110" cy="5016758"/>
            </a:xfrm>
            <a:prstGeom prst="rect">
              <a:avLst/>
            </a:prstGeom>
            <a:noFill/>
          </p:spPr>
          <p:txBody>
            <a:bodyPr wrap="square" rtlCol="0">
              <a:spAutoFit/>
            </a:bodyPr>
            <a:lstStyle/>
            <a:p>
              <a:r>
                <a:rPr lang="en-AU" sz="3200" b="1" i="0" dirty="0">
                  <a:effectLst/>
                  <a:latin typeface="Verdana" panose="020B0604030504040204" pitchFamily="34" charset="0"/>
                </a:rPr>
                <a:t>Through my trials and tribulations</a:t>
              </a:r>
              <a:br>
                <a:rPr lang="en-AU" sz="3200" b="1" dirty="0"/>
              </a:br>
              <a:r>
                <a:rPr lang="en-AU" sz="3200" b="1" i="0" dirty="0">
                  <a:effectLst/>
                  <a:latin typeface="Verdana" panose="020B0604030504040204" pitchFamily="34" charset="0"/>
                </a:rPr>
                <a:t>And my travels through the nations</a:t>
              </a:r>
              <a:br>
                <a:rPr lang="en-AU" sz="3200" b="1" dirty="0"/>
              </a:br>
              <a:r>
                <a:rPr lang="en-AU" sz="3200" b="1" i="0" dirty="0">
                  <a:effectLst/>
                  <a:latin typeface="Verdana" panose="020B0604030504040204" pitchFamily="34" charset="0"/>
                </a:rPr>
                <a:t>With my plastic Jesus I'll go far.</a:t>
              </a:r>
              <a:br>
                <a:rPr lang="en-AU" sz="3200" b="1" dirty="0"/>
              </a:br>
              <a:r>
                <a:rPr lang="en-AU" sz="3200" b="1" i="0" dirty="0">
                  <a:effectLst/>
                  <a:latin typeface="Verdana" panose="020B0604030504040204" pitchFamily="34" charset="0"/>
                </a:rPr>
                <a:t>Plastic Jesus, plastic Jesus,</a:t>
              </a:r>
              <a:br>
                <a:rPr lang="en-AU" sz="3200" b="1" dirty="0"/>
              </a:br>
              <a:r>
                <a:rPr lang="en-AU" sz="3200" b="1" i="0" dirty="0">
                  <a:effectLst/>
                  <a:latin typeface="Verdana" panose="020B0604030504040204" pitchFamily="34" charset="0"/>
                </a:rPr>
                <a:t>Riding on the dashboard of my car</a:t>
              </a:r>
              <a:endParaRPr lang="en-AU" sz="3200" b="1" dirty="0"/>
            </a:p>
          </p:txBody>
        </p:sp>
        <p:sp>
          <p:nvSpPr>
            <p:cNvPr id="6" name="TextBox 5">
              <a:extLst>
                <a:ext uri="{FF2B5EF4-FFF2-40B4-BE49-F238E27FC236}">
                  <a16:creationId xmlns:a16="http://schemas.microsoft.com/office/drawing/2014/main" id="{333E67E3-0A39-EAD3-8D76-4E0418D8D341}"/>
                </a:ext>
              </a:extLst>
            </p:cNvPr>
            <p:cNvSpPr txBox="1"/>
            <p:nvPr/>
          </p:nvSpPr>
          <p:spPr>
            <a:xfrm>
              <a:off x="9612553" y="5131837"/>
              <a:ext cx="2392835" cy="830997"/>
            </a:xfrm>
            <a:prstGeom prst="rect">
              <a:avLst/>
            </a:prstGeom>
            <a:noFill/>
          </p:spPr>
          <p:txBody>
            <a:bodyPr wrap="none" rtlCol="0">
              <a:spAutoFit/>
            </a:bodyPr>
            <a:lstStyle/>
            <a:p>
              <a:r>
                <a:rPr lang="en-AU" sz="2400" b="1" dirty="0"/>
                <a:t>Eddie Marrs</a:t>
              </a:r>
            </a:p>
            <a:p>
              <a:r>
                <a:rPr lang="en-AU" sz="2400" b="1" dirty="0"/>
                <a:t>Cool Hand Luke</a:t>
              </a:r>
            </a:p>
          </p:txBody>
        </p:sp>
      </p:grpSp>
    </p:spTree>
    <p:extLst>
      <p:ext uri="{BB962C8B-B14F-4D97-AF65-F5344CB8AC3E}">
        <p14:creationId xmlns:p14="http://schemas.microsoft.com/office/powerpoint/2010/main" val="3584969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psos">
            <a:extLst>
              <a:ext uri="{FF2B5EF4-FFF2-40B4-BE49-F238E27FC236}">
                <a16:creationId xmlns:a16="http://schemas.microsoft.com/office/drawing/2014/main" id="{8302EEA6-B7B1-C649-7431-E87563A31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8062" y="86131"/>
            <a:ext cx="1956859" cy="18063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5B848E-110C-23CB-5289-55AB9858A99E}"/>
              </a:ext>
            </a:extLst>
          </p:cNvPr>
          <p:cNvSpPr txBox="1"/>
          <p:nvPr/>
        </p:nvSpPr>
        <p:spPr>
          <a:xfrm>
            <a:off x="295274" y="181890"/>
            <a:ext cx="9012788" cy="1569660"/>
          </a:xfrm>
          <a:prstGeom prst="rect">
            <a:avLst/>
          </a:prstGeom>
          <a:noFill/>
        </p:spPr>
        <p:txBody>
          <a:bodyPr wrap="square" rtlCol="0">
            <a:spAutoFit/>
          </a:bodyPr>
          <a:lstStyle/>
          <a:p>
            <a:r>
              <a:rPr lang="en-AU" sz="3200" b="1" dirty="0">
                <a:solidFill>
                  <a:schemeClr val="bg1"/>
                </a:solidFill>
              </a:rPr>
              <a:t>In an Ipsos survey done in America, the following was recorded regarding who people thought Jesus was:</a:t>
            </a:r>
          </a:p>
        </p:txBody>
      </p:sp>
      <p:sp>
        <p:nvSpPr>
          <p:cNvPr id="4" name="TextBox 3">
            <a:extLst>
              <a:ext uri="{FF2B5EF4-FFF2-40B4-BE49-F238E27FC236}">
                <a16:creationId xmlns:a16="http://schemas.microsoft.com/office/drawing/2014/main" id="{7960C7B3-F2C4-1D73-6801-90B27A97FFCE}"/>
              </a:ext>
            </a:extLst>
          </p:cNvPr>
          <p:cNvSpPr txBox="1"/>
          <p:nvPr/>
        </p:nvSpPr>
        <p:spPr>
          <a:xfrm>
            <a:off x="765978" y="2538048"/>
            <a:ext cx="10660043" cy="584775"/>
          </a:xfrm>
          <a:prstGeom prst="rect">
            <a:avLst/>
          </a:prstGeom>
          <a:noFill/>
        </p:spPr>
        <p:txBody>
          <a:bodyPr wrap="square">
            <a:spAutoFit/>
          </a:bodyPr>
          <a:lstStyle/>
          <a:p>
            <a:r>
              <a:rPr lang="en-AU" sz="32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76% of American citizens believed in a historical Jesus</a:t>
            </a:r>
            <a:endParaRPr lang="en-AU" sz="3200" b="1" dirty="0">
              <a:solidFill>
                <a:schemeClr val="bg1"/>
              </a:solidFill>
            </a:endParaRPr>
          </a:p>
        </p:txBody>
      </p:sp>
      <p:sp>
        <p:nvSpPr>
          <p:cNvPr id="6" name="TextBox 5">
            <a:extLst>
              <a:ext uri="{FF2B5EF4-FFF2-40B4-BE49-F238E27FC236}">
                <a16:creationId xmlns:a16="http://schemas.microsoft.com/office/drawing/2014/main" id="{7EC91BC6-D910-F7CB-57AA-AB5115C29682}"/>
              </a:ext>
            </a:extLst>
          </p:cNvPr>
          <p:cNvSpPr txBox="1"/>
          <p:nvPr/>
        </p:nvSpPr>
        <p:spPr>
          <a:xfrm>
            <a:off x="765978" y="3429000"/>
            <a:ext cx="10782554" cy="1077218"/>
          </a:xfrm>
          <a:prstGeom prst="rect">
            <a:avLst/>
          </a:prstGeom>
          <a:noFill/>
        </p:spPr>
        <p:txBody>
          <a:bodyPr wrap="square">
            <a:spAutoFit/>
          </a:bodyPr>
          <a:lstStyle/>
          <a:p>
            <a:r>
              <a:rPr lang="en-AU" sz="32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Of people who identify as Christians, only 50% believe that He was the Son of God</a:t>
            </a:r>
            <a:endParaRPr lang="en-AU" sz="3200" b="1" dirty="0">
              <a:solidFill>
                <a:schemeClr val="bg1"/>
              </a:solidFill>
            </a:endParaRPr>
          </a:p>
        </p:txBody>
      </p:sp>
      <p:sp>
        <p:nvSpPr>
          <p:cNvPr id="8" name="TextBox 7">
            <a:extLst>
              <a:ext uri="{FF2B5EF4-FFF2-40B4-BE49-F238E27FC236}">
                <a16:creationId xmlns:a16="http://schemas.microsoft.com/office/drawing/2014/main" id="{95FDF76B-210A-8D9F-BFA9-6AE2920ED95C}"/>
              </a:ext>
            </a:extLst>
          </p:cNvPr>
          <p:cNvSpPr txBox="1"/>
          <p:nvPr/>
        </p:nvSpPr>
        <p:spPr>
          <a:xfrm>
            <a:off x="765978" y="4812395"/>
            <a:ext cx="10782554" cy="1569660"/>
          </a:xfrm>
          <a:prstGeom prst="rect">
            <a:avLst/>
          </a:prstGeom>
          <a:noFill/>
        </p:spPr>
        <p:txBody>
          <a:bodyPr wrap="square">
            <a:spAutoFit/>
          </a:bodyPr>
          <a:lstStyle/>
          <a:p>
            <a:r>
              <a:rPr lang="en-AU" sz="32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20% of non-Christian religions and 27% non-religious Americans don’t believe Jesus was an important spiritual figure at all</a:t>
            </a:r>
            <a:endParaRPr lang="en-AU" sz="3200" b="1" dirty="0">
              <a:solidFill>
                <a:schemeClr val="bg1"/>
              </a:solidFill>
            </a:endParaRPr>
          </a:p>
        </p:txBody>
      </p:sp>
    </p:spTree>
    <p:extLst>
      <p:ext uri="{BB962C8B-B14F-4D97-AF65-F5344CB8AC3E}">
        <p14:creationId xmlns:p14="http://schemas.microsoft.com/office/powerpoint/2010/main" val="1941659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441C5E-62DD-109E-EF6E-60EAF7CE1D49}"/>
              </a:ext>
            </a:extLst>
          </p:cNvPr>
          <p:cNvPicPr>
            <a:picLocks noChangeAspect="1"/>
          </p:cNvPicPr>
          <p:nvPr/>
        </p:nvPicPr>
        <p:blipFill>
          <a:blip r:embed="rId2">
            <a:alphaModFix amt="28000"/>
          </a:blip>
          <a:stretch>
            <a:fillRect/>
          </a:stretch>
        </p:blipFill>
        <p:spPr>
          <a:xfrm>
            <a:off x="0" y="0"/>
            <a:ext cx="8668512" cy="6858000"/>
          </a:xfrm>
          <a:prstGeom prst="rect">
            <a:avLst/>
          </a:prstGeom>
        </p:spPr>
      </p:pic>
      <p:sp>
        <p:nvSpPr>
          <p:cNvPr id="3" name="TextBox 2">
            <a:extLst>
              <a:ext uri="{FF2B5EF4-FFF2-40B4-BE49-F238E27FC236}">
                <a16:creationId xmlns:a16="http://schemas.microsoft.com/office/drawing/2014/main" id="{68320B4D-A7A6-8EB7-55E6-14D93DDFD310}"/>
              </a:ext>
            </a:extLst>
          </p:cNvPr>
          <p:cNvSpPr txBox="1"/>
          <p:nvPr/>
        </p:nvSpPr>
        <p:spPr>
          <a:xfrm>
            <a:off x="522573" y="338667"/>
            <a:ext cx="5896166" cy="584775"/>
          </a:xfrm>
          <a:prstGeom prst="rect">
            <a:avLst/>
          </a:prstGeom>
          <a:noFill/>
          <a:effectLst>
            <a:outerShdw blurRad="50800" dist="50800" dir="5400000" algn="ctr" rotWithShape="0">
              <a:schemeClr val="tx1"/>
            </a:outerShdw>
          </a:effectLst>
        </p:spPr>
        <p:txBody>
          <a:bodyPr wrap="none" rtlCol="0">
            <a:spAutoFit/>
          </a:bodyPr>
          <a:lstStyle/>
          <a:p>
            <a:r>
              <a:rPr lang="en-AU" sz="3200" b="1" dirty="0">
                <a:solidFill>
                  <a:schemeClr val="bg1"/>
                </a:solidFill>
              </a:rPr>
              <a:t>Wholly Human and wholly God</a:t>
            </a:r>
          </a:p>
        </p:txBody>
      </p:sp>
      <p:sp>
        <p:nvSpPr>
          <p:cNvPr id="5" name="TextBox 4">
            <a:extLst>
              <a:ext uri="{FF2B5EF4-FFF2-40B4-BE49-F238E27FC236}">
                <a16:creationId xmlns:a16="http://schemas.microsoft.com/office/drawing/2014/main" id="{116CFFAB-52F2-9CF1-C4D2-5B30764E171E}"/>
              </a:ext>
            </a:extLst>
          </p:cNvPr>
          <p:cNvSpPr txBox="1"/>
          <p:nvPr/>
        </p:nvSpPr>
        <p:spPr>
          <a:xfrm>
            <a:off x="457200" y="1431517"/>
            <a:ext cx="11734800" cy="3338543"/>
          </a:xfrm>
          <a:prstGeom prst="rect">
            <a:avLst/>
          </a:prstGeom>
          <a:noFill/>
          <a:effectLst>
            <a:outerShdw blurRad="50800" dist="50800" dir="5400000" algn="ctr" rotWithShape="0">
              <a:schemeClr val="tx1"/>
            </a:outerShdw>
          </a:effectLst>
        </p:spPr>
        <p:txBody>
          <a:bodyPr wrap="square">
            <a:spAutoFit/>
          </a:bodyPr>
          <a:lstStyle/>
          <a:p>
            <a:pPr>
              <a:lnSpc>
                <a:spcPct val="107000"/>
              </a:lnSpc>
              <a:spcAft>
                <a:spcPts val="800"/>
              </a:spcAft>
            </a:pPr>
            <a:r>
              <a:rPr lang="en-AU"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Craig A Evans PH.D - Chairman of Septuagint and Cognate Studies</a:t>
            </a:r>
          </a:p>
          <a:p>
            <a:pPr>
              <a:lnSpc>
                <a:spcPct val="107000"/>
              </a:lnSpc>
              <a:spcAft>
                <a:spcPts val="800"/>
              </a:spcAft>
            </a:pPr>
            <a:r>
              <a:rPr lang="en-AU"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divine nature of Jesus should never militate against his full humanity…. at three days of age, was Jesus fluent in Hebrew? Could he do quantum physics?...the book of Hebrews says that he had to learn”</a:t>
            </a:r>
          </a:p>
        </p:txBody>
      </p:sp>
      <p:sp>
        <p:nvSpPr>
          <p:cNvPr id="7" name="TextBox 6">
            <a:extLst>
              <a:ext uri="{FF2B5EF4-FFF2-40B4-BE49-F238E27FC236}">
                <a16:creationId xmlns:a16="http://schemas.microsoft.com/office/drawing/2014/main" id="{B7C8490A-590A-A35D-18FC-8A2B32227E2F}"/>
              </a:ext>
            </a:extLst>
          </p:cNvPr>
          <p:cNvSpPr txBox="1"/>
          <p:nvPr/>
        </p:nvSpPr>
        <p:spPr>
          <a:xfrm>
            <a:off x="522573" y="5124359"/>
            <a:ext cx="11472333" cy="1077218"/>
          </a:xfrm>
          <a:prstGeom prst="rect">
            <a:avLst/>
          </a:prstGeom>
          <a:noFill/>
          <a:effectLst>
            <a:outerShdw blurRad="50800" dist="50800" dir="5400000" algn="ctr" rotWithShape="0">
              <a:schemeClr val="tx1"/>
            </a:outerShdw>
          </a:effectLst>
        </p:spPr>
        <p:txBody>
          <a:bodyPr wrap="square">
            <a:spAutoFit/>
          </a:bodyPr>
          <a:lstStyle/>
          <a:p>
            <a:r>
              <a:rPr lang="en-AU" sz="32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Evans goes on to say that Jesus was “not just God in a human mask”. </a:t>
            </a:r>
            <a:endParaRPr lang="en-AU" sz="3200" b="1" dirty="0">
              <a:solidFill>
                <a:schemeClr val="bg1"/>
              </a:solidFill>
            </a:endParaRPr>
          </a:p>
        </p:txBody>
      </p:sp>
    </p:spTree>
    <p:extLst>
      <p:ext uri="{BB962C8B-B14F-4D97-AF65-F5344CB8AC3E}">
        <p14:creationId xmlns:p14="http://schemas.microsoft.com/office/powerpoint/2010/main" val="4202122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A345AF-9B6C-47D8-7957-FAE8C268C40F}"/>
              </a:ext>
            </a:extLst>
          </p:cNvPr>
          <p:cNvPicPr>
            <a:picLocks noChangeAspect="1"/>
          </p:cNvPicPr>
          <p:nvPr/>
        </p:nvPicPr>
        <p:blipFill>
          <a:blip r:embed="rId2">
            <a:alphaModFix amt="28000"/>
          </a:blip>
          <a:stretch>
            <a:fillRect/>
          </a:stretch>
        </p:blipFill>
        <p:spPr>
          <a:xfrm>
            <a:off x="0" y="0"/>
            <a:ext cx="8668512" cy="6858000"/>
          </a:xfrm>
          <a:prstGeom prst="rect">
            <a:avLst/>
          </a:prstGeom>
        </p:spPr>
      </p:pic>
      <p:sp>
        <p:nvSpPr>
          <p:cNvPr id="3" name="TextBox 2">
            <a:extLst>
              <a:ext uri="{FF2B5EF4-FFF2-40B4-BE49-F238E27FC236}">
                <a16:creationId xmlns:a16="http://schemas.microsoft.com/office/drawing/2014/main" id="{B6FEE135-FDD5-720D-AEFA-BC2B1DE1DF77}"/>
              </a:ext>
            </a:extLst>
          </p:cNvPr>
          <p:cNvSpPr txBox="1"/>
          <p:nvPr/>
        </p:nvSpPr>
        <p:spPr>
          <a:xfrm>
            <a:off x="440267" y="382012"/>
            <a:ext cx="11311466" cy="3046988"/>
          </a:xfrm>
          <a:prstGeom prst="rect">
            <a:avLst/>
          </a:prstGeom>
          <a:noFill/>
          <a:effectLst>
            <a:outerShdw blurRad="50800" dist="50800" dir="5400000" algn="ctr" rotWithShape="0">
              <a:schemeClr val="tx1"/>
            </a:outerShdw>
          </a:effectLst>
        </p:spPr>
        <p:txBody>
          <a:bodyPr wrap="square">
            <a:spAutoFit/>
          </a:bodyPr>
          <a:lstStyle/>
          <a:p>
            <a:r>
              <a:rPr lang="en-AU" sz="3200" b="1" dirty="0">
                <a:solidFill>
                  <a:schemeClr val="bg1"/>
                </a:solidFill>
                <a:effectLst/>
                <a:ea typeface="Aptos" panose="020B0004020202020204" pitchFamily="34" charset="0"/>
                <a:cs typeface="Times New Roman" panose="02020603050405020304" pitchFamily="18" charset="0"/>
              </a:rPr>
              <a:t>He had to learn like we do. He had to interact in a family environment like we do. He laughed, he loved, he felt hunger, he felt joy, he felt pain, he felt rejection, he felt anger, he cried over people and the city of Jerusalem, and he anguished over going to the cross. These are all very human characteristics</a:t>
            </a:r>
            <a:endParaRPr lang="en-AU" sz="3200" b="1" dirty="0">
              <a:solidFill>
                <a:schemeClr val="bg1"/>
              </a:solidFill>
            </a:endParaRPr>
          </a:p>
        </p:txBody>
      </p:sp>
      <p:sp>
        <p:nvSpPr>
          <p:cNvPr id="5" name="TextBox 4">
            <a:extLst>
              <a:ext uri="{FF2B5EF4-FFF2-40B4-BE49-F238E27FC236}">
                <a16:creationId xmlns:a16="http://schemas.microsoft.com/office/drawing/2014/main" id="{AB013790-42DB-16CC-8EBC-9D5FFBB307E8}"/>
              </a:ext>
            </a:extLst>
          </p:cNvPr>
          <p:cNvSpPr txBox="1"/>
          <p:nvPr/>
        </p:nvSpPr>
        <p:spPr>
          <a:xfrm>
            <a:off x="440267" y="3937000"/>
            <a:ext cx="11057466" cy="1757725"/>
          </a:xfrm>
          <a:prstGeom prst="rect">
            <a:avLst/>
          </a:prstGeom>
          <a:noFill/>
        </p:spPr>
        <p:txBody>
          <a:bodyPr wrap="square">
            <a:spAutoFit/>
          </a:bodyPr>
          <a:lstStyle/>
          <a:p>
            <a:pPr>
              <a:lnSpc>
                <a:spcPct val="107000"/>
              </a:lnSpc>
              <a:spcAft>
                <a:spcPts val="800"/>
              </a:spcAft>
            </a:pPr>
            <a:r>
              <a:rPr lang="en-AU" sz="3200" b="1" i="1" kern="100" dirty="0">
                <a:solidFill>
                  <a:schemeClr val="bg1"/>
                </a:solidFill>
                <a:effectLst/>
                <a:ea typeface="Aptos" panose="020B0004020202020204" pitchFamily="34" charset="0"/>
                <a:cs typeface="Times New Roman" panose="02020603050405020304" pitchFamily="18" charset="0"/>
              </a:rPr>
              <a:t>Hebrews 4:15</a:t>
            </a:r>
            <a:endParaRPr lang="en-AU" sz="3200" b="1" kern="100" dirty="0">
              <a:solidFill>
                <a:schemeClr val="bg1"/>
              </a:solidFill>
              <a:effectLst/>
              <a:ea typeface="Aptos" panose="020B0004020202020204" pitchFamily="34" charset="0"/>
              <a:cs typeface="Times New Roman" panose="02020603050405020304" pitchFamily="18" charset="0"/>
            </a:endParaRPr>
          </a:p>
          <a:p>
            <a:pPr>
              <a:lnSpc>
                <a:spcPct val="107000"/>
              </a:lnSpc>
              <a:spcAft>
                <a:spcPts val="800"/>
              </a:spcAft>
            </a:pPr>
            <a:r>
              <a:rPr lang="en-AU" sz="3200" b="1" i="1" kern="100" dirty="0">
                <a:solidFill>
                  <a:schemeClr val="bg1"/>
                </a:solidFill>
                <a:effectLst/>
                <a:ea typeface="Aptos" panose="020B0004020202020204" pitchFamily="34" charset="0"/>
                <a:cs typeface="Times New Roman" panose="02020603050405020304" pitchFamily="18" charset="0"/>
              </a:rPr>
              <a:t>“He understands our weaknesses, for he faced all of the same testings we do, yet he did not sin.”</a:t>
            </a:r>
            <a:endParaRPr lang="en-AU" sz="3200" b="1" kern="100" dirty="0">
              <a:solidFill>
                <a:schemeClr val="bg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600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4E0357-E149-A1DB-D8D6-1B405C1CE60A}"/>
              </a:ext>
            </a:extLst>
          </p:cNvPr>
          <p:cNvPicPr>
            <a:picLocks noChangeAspect="1"/>
          </p:cNvPicPr>
          <p:nvPr/>
        </p:nvPicPr>
        <p:blipFill>
          <a:blip r:embed="rId2">
            <a:alphaModFix amt="28000"/>
          </a:blip>
          <a:stretch>
            <a:fillRect/>
          </a:stretch>
        </p:blipFill>
        <p:spPr>
          <a:xfrm>
            <a:off x="0" y="0"/>
            <a:ext cx="8668512" cy="6858000"/>
          </a:xfrm>
          <a:prstGeom prst="rect">
            <a:avLst/>
          </a:prstGeom>
        </p:spPr>
      </p:pic>
      <p:sp>
        <p:nvSpPr>
          <p:cNvPr id="7" name="TextBox 6">
            <a:extLst>
              <a:ext uri="{FF2B5EF4-FFF2-40B4-BE49-F238E27FC236}">
                <a16:creationId xmlns:a16="http://schemas.microsoft.com/office/drawing/2014/main" id="{68960BE0-BB8F-B05E-F97C-85113EEA74FE}"/>
              </a:ext>
            </a:extLst>
          </p:cNvPr>
          <p:cNvSpPr txBox="1"/>
          <p:nvPr/>
        </p:nvSpPr>
        <p:spPr>
          <a:xfrm>
            <a:off x="627888" y="929670"/>
            <a:ext cx="11157712" cy="1569660"/>
          </a:xfrm>
          <a:prstGeom prst="rect">
            <a:avLst/>
          </a:prstGeom>
          <a:noFill/>
        </p:spPr>
        <p:txBody>
          <a:bodyPr wrap="square">
            <a:spAutoFit/>
          </a:bodyPr>
          <a:lstStyle/>
          <a:p>
            <a:r>
              <a:rPr lang="en-AU" sz="3200" b="1" dirty="0">
                <a:solidFill>
                  <a:schemeClr val="bg1"/>
                </a:solidFill>
                <a:ea typeface="Aptos" panose="020B0004020202020204" pitchFamily="34" charset="0"/>
                <a:cs typeface="Times New Roman" panose="02020603050405020304" pitchFamily="18" charset="0"/>
              </a:rPr>
              <a:t>W</a:t>
            </a:r>
            <a:r>
              <a:rPr lang="en-AU" sz="3200" b="1" dirty="0">
                <a:solidFill>
                  <a:schemeClr val="bg1"/>
                </a:solidFill>
                <a:effectLst/>
                <a:ea typeface="Aptos" panose="020B0004020202020204" pitchFamily="34" charset="0"/>
                <a:cs typeface="Times New Roman" panose="02020603050405020304" pitchFamily="18" charset="0"/>
              </a:rPr>
              <a:t>hen we appreciate his humanity, is when we can better relate to him, rather than some fake Jesus who is ‘God in a human mask’.</a:t>
            </a:r>
            <a:endParaRPr lang="en-AU" sz="3200" b="1" dirty="0">
              <a:solidFill>
                <a:schemeClr val="bg1"/>
              </a:solidFill>
            </a:endParaRPr>
          </a:p>
        </p:txBody>
      </p:sp>
      <p:sp>
        <p:nvSpPr>
          <p:cNvPr id="9" name="TextBox 8">
            <a:extLst>
              <a:ext uri="{FF2B5EF4-FFF2-40B4-BE49-F238E27FC236}">
                <a16:creationId xmlns:a16="http://schemas.microsoft.com/office/drawing/2014/main" id="{7FAF529C-31BF-323C-2755-7255C8286DEB}"/>
              </a:ext>
            </a:extLst>
          </p:cNvPr>
          <p:cNvSpPr txBox="1"/>
          <p:nvPr/>
        </p:nvSpPr>
        <p:spPr>
          <a:xfrm>
            <a:off x="627888" y="3429000"/>
            <a:ext cx="11157711" cy="1569660"/>
          </a:xfrm>
          <a:prstGeom prst="rect">
            <a:avLst/>
          </a:prstGeom>
          <a:noFill/>
        </p:spPr>
        <p:txBody>
          <a:bodyPr wrap="square">
            <a:spAutoFit/>
          </a:bodyPr>
          <a:lstStyle/>
          <a:p>
            <a:r>
              <a:rPr lang="en-AU" sz="3200" b="1" dirty="0">
                <a:solidFill>
                  <a:schemeClr val="bg1"/>
                </a:solidFill>
                <a:effectLst/>
                <a:ea typeface="Aptos" panose="020B0004020202020204" pitchFamily="34" charset="0"/>
                <a:cs typeface="Times New Roman" panose="02020603050405020304" pitchFamily="18" charset="0"/>
              </a:rPr>
              <a:t>When we appreciate his humanity, we can better appreciate his sacrifice for us and how much that would have hurt, humiliated and cost him</a:t>
            </a:r>
            <a:endParaRPr lang="en-AU" sz="3200" b="1" dirty="0">
              <a:solidFill>
                <a:schemeClr val="bg1"/>
              </a:solidFill>
            </a:endParaRPr>
          </a:p>
        </p:txBody>
      </p:sp>
    </p:spTree>
    <p:extLst>
      <p:ext uri="{BB962C8B-B14F-4D97-AF65-F5344CB8AC3E}">
        <p14:creationId xmlns:p14="http://schemas.microsoft.com/office/powerpoint/2010/main" val="19354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9DEF8-8C7B-7B89-C508-4E8D1237C973}"/>
              </a:ext>
            </a:extLst>
          </p:cNvPr>
          <p:cNvPicPr>
            <a:picLocks noChangeAspect="1"/>
          </p:cNvPicPr>
          <p:nvPr/>
        </p:nvPicPr>
        <p:blipFill>
          <a:blip r:embed="rId3"/>
          <a:stretch>
            <a:fillRect/>
          </a:stretch>
        </p:blipFill>
        <p:spPr>
          <a:xfrm>
            <a:off x="0" y="190500"/>
            <a:ext cx="5608268" cy="6192094"/>
          </a:xfrm>
          <a:prstGeom prst="rect">
            <a:avLst/>
          </a:prstGeom>
        </p:spPr>
      </p:pic>
      <p:sp>
        <p:nvSpPr>
          <p:cNvPr id="5" name="TextBox 4">
            <a:extLst>
              <a:ext uri="{FF2B5EF4-FFF2-40B4-BE49-F238E27FC236}">
                <a16:creationId xmlns:a16="http://schemas.microsoft.com/office/drawing/2014/main" id="{A413DCF7-7EBB-B203-42D6-31BC82ACC985}"/>
              </a:ext>
            </a:extLst>
          </p:cNvPr>
          <p:cNvSpPr txBox="1"/>
          <p:nvPr/>
        </p:nvSpPr>
        <p:spPr>
          <a:xfrm>
            <a:off x="5698068" y="612729"/>
            <a:ext cx="6493932" cy="3539430"/>
          </a:xfrm>
          <a:prstGeom prst="rect">
            <a:avLst/>
          </a:prstGeom>
          <a:noFill/>
        </p:spPr>
        <p:txBody>
          <a:bodyPr wrap="square">
            <a:spAutoFit/>
          </a:bodyPr>
          <a:lstStyle/>
          <a:p>
            <a:r>
              <a:rPr lang="en-AU" sz="3200" b="1" dirty="0">
                <a:solidFill>
                  <a:schemeClr val="bg1"/>
                </a:solidFill>
                <a:effectLst/>
                <a:ea typeface="Aptos" panose="020B0004020202020204" pitchFamily="34" charset="0"/>
                <a:cs typeface="Times New Roman" panose="02020603050405020304" pitchFamily="18" charset="0"/>
              </a:rPr>
              <a:t>For three short years, Jesus walked with and taught his disciples. </a:t>
            </a:r>
          </a:p>
          <a:p>
            <a:r>
              <a:rPr lang="en-AU" sz="3200" b="1" dirty="0">
                <a:solidFill>
                  <a:schemeClr val="bg1"/>
                </a:solidFill>
                <a:effectLst/>
                <a:ea typeface="Aptos" panose="020B0004020202020204" pitchFamily="34" charset="0"/>
                <a:cs typeface="Times New Roman" panose="02020603050405020304" pitchFamily="18" charset="0"/>
              </a:rPr>
              <a:t>They lived with him, learnt from him, laughed with him, ate with him and saw him do miraculous things</a:t>
            </a:r>
            <a:endParaRPr lang="en-AU" sz="3200" b="1" dirty="0">
              <a:solidFill>
                <a:schemeClr val="bg1"/>
              </a:solidFill>
            </a:endParaRPr>
          </a:p>
        </p:txBody>
      </p:sp>
      <p:sp>
        <p:nvSpPr>
          <p:cNvPr id="6" name="TextBox 5">
            <a:extLst>
              <a:ext uri="{FF2B5EF4-FFF2-40B4-BE49-F238E27FC236}">
                <a16:creationId xmlns:a16="http://schemas.microsoft.com/office/drawing/2014/main" id="{8EDAA568-A536-DE89-1470-C44573172A42}"/>
              </a:ext>
            </a:extLst>
          </p:cNvPr>
          <p:cNvSpPr txBox="1"/>
          <p:nvPr/>
        </p:nvSpPr>
        <p:spPr>
          <a:xfrm>
            <a:off x="5698067" y="4356205"/>
            <a:ext cx="6222999" cy="1077218"/>
          </a:xfrm>
          <a:prstGeom prst="rect">
            <a:avLst/>
          </a:prstGeom>
          <a:noFill/>
        </p:spPr>
        <p:txBody>
          <a:bodyPr wrap="square" rtlCol="0">
            <a:spAutoFit/>
          </a:bodyPr>
          <a:lstStyle/>
          <a:p>
            <a:pPr algn="ctr"/>
            <a:r>
              <a:rPr lang="en-AU" sz="3200" b="1" dirty="0">
                <a:solidFill>
                  <a:schemeClr val="bg1"/>
                </a:solidFill>
              </a:rPr>
              <a:t>They understood his human side very well</a:t>
            </a:r>
          </a:p>
        </p:txBody>
      </p:sp>
      <p:sp>
        <p:nvSpPr>
          <p:cNvPr id="7" name="TextBox 6">
            <a:extLst>
              <a:ext uri="{FF2B5EF4-FFF2-40B4-BE49-F238E27FC236}">
                <a16:creationId xmlns:a16="http://schemas.microsoft.com/office/drawing/2014/main" id="{3FC91E69-F13E-549A-9828-7B89A4B7538B}"/>
              </a:ext>
            </a:extLst>
          </p:cNvPr>
          <p:cNvSpPr txBox="1"/>
          <p:nvPr/>
        </p:nvSpPr>
        <p:spPr>
          <a:xfrm>
            <a:off x="6583733" y="5637470"/>
            <a:ext cx="4451668" cy="584775"/>
          </a:xfrm>
          <a:prstGeom prst="rect">
            <a:avLst/>
          </a:prstGeom>
          <a:noFill/>
        </p:spPr>
        <p:txBody>
          <a:bodyPr wrap="none" rtlCol="0">
            <a:spAutoFit/>
          </a:bodyPr>
          <a:lstStyle/>
          <a:p>
            <a:r>
              <a:rPr lang="en-AU" sz="3200" b="1" dirty="0">
                <a:solidFill>
                  <a:srgbClr val="FFFF00"/>
                </a:solidFill>
              </a:rPr>
              <a:t>But then it all changed!</a:t>
            </a:r>
          </a:p>
        </p:txBody>
      </p:sp>
      <p:sp>
        <p:nvSpPr>
          <p:cNvPr id="2" name="Rectangle 1">
            <a:extLst>
              <a:ext uri="{FF2B5EF4-FFF2-40B4-BE49-F238E27FC236}">
                <a16:creationId xmlns:a16="http://schemas.microsoft.com/office/drawing/2014/main" id="{BDB1FD7B-68C2-180F-E75A-B2AA32464354}"/>
              </a:ext>
            </a:extLst>
          </p:cNvPr>
          <p:cNvSpPr/>
          <p:nvPr/>
        </p:nvSpPr>
        <p:spPr>
          <a:xfrm>
            <a:off x="0" y="6062133"/>
            <a:ext cx="6153152" cy="79586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1127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C35FE0-EEBC-C293-7B53-54C417C3C818}"/>
              </a:ext>
            </a:extLst>
          </p:cNvPr>
          <p:cNvPicPr>
            <a:picLocks noChangeAspect="1"/>
          </p:cNvPicPr>
          <p:nvPr/>
        </p:nvPicPr>
        <p:blipFill>
          <a:blip r:embed="rId3">
            <a:alphaModFix amt="41000"/>
          </a:blip>
          <a:stretch>
            <a:fillRect/>
          </a:stretch>
        </p:blipFill>
        <p:spPr>
          <a:xfrm>
            <a:off x="7965016" y="695325"/>
            <a:ext cx="4762500" cy="6162675"/>
          </a:xfrm>
          <a:prstGeom prst="rect">
            <a:avLst/>
          </a:prstGeom>
          <a:effectLst>
            <a:outerShdw blurRad="50800" dist="50800" dir="5400000" algn="ctr" rotWithShape="0">
              <a:srgbClr val="000000">
                <a:alpha val="56000"/>
              </a:srgbClr>
            </a:outerShdw>
          </a:effectLst>
        </p:spPr>
      </p:pic>
      <p:sp>
        <p:nvSpPr>
          <p:cNvPr id="6" name="TextBox 5">
            <a:extLst>
              <a:ext uri="{FF2B5EF4-FFF2-40B4-BE49-F238E27FC236}">
                <a16:creationId xmlns:a16="http://schemas.microsoft.com/office/drawing/2014/main" id="{3B23E563-7653-2A78-7811-0D569B9F8384}"/>
              </a:ext>
            </a:extLst>
          </p:cNvPr>
          <p:cNvSpPr txBox="1"/>
          <p:nvPr/>
        </p:nvSpPr>
        <p:spPr>
          <a:xfrm>
            <a:off x="169334" y="124105"/>
            <a:ext cx="11379200" cy="6733895"/>
          </a:xfrm>
          <a:prstGeom prst="rect">
            <a:avLst/>
          </a:prstGeom>
          <a:noFill/>
          <a:effectLst>
            <a:outerShdw blurRad="50800" dist="50800" dir="5400000" algn="ctr" rotWithShape="0">
              <a:schemeClr val="tx1"/>
            </a:outerShdw>
          </a:effectLst>
        </p:spPr>
        <p:txBody>
          <a:bodyPr wrap="square">
            <a:spAutoFit/>
          </a:bodyPr>
          <a:lstStyle/>
          <a:p>
            <a:pPr>
              <a:lnSpc>
                <a:spcPct val="107000"/>
              </a:lnSpc>
              <a:spcAft>
                <a:spcPts val="800"/>
              </a:spcAft>
            </a:pPr>
            <a:r>
              <a:rPr lang="en-AU" sz="2800" b="1" kern="100" dirty="0">
                <a:solidFill>
                  <a:schemeClr val="bg1"/>
                </a:solidFill>
                <a:effectLst/>
                <a:ea typeface="Aptos" panose="020B0004020202020204" pitchFamily="34" charset="0"/>
                <a:cs typeface="Times New Roman" panose="02020603050405020304" pitchFamily="18" charset="0"/>
              </a:rPr>
              <a:t>Mark 9:2-</a:t>
            </a:r>
            <a:r>
              <a:rPr lang="en-AU" sz="2800" b="1" kern="100" dirty="0">
                <a:solidFill>
                  <a:schemeClr val="bg1"/>
                </a:solidFill>
                <a:ea typeface="Aptos" panose="020B0004020202020204" pitchFamily="34" charset="0"/>
                <a:cs typeface="Times New Roman" panose="02020603050405020304" pitchFamily="18" charset="0"/>
              </a:rPr>
              <a:t>8</a:t>
            </a:r>
            <a:endParaRPr lang="en-AU" sz="2800" b="1" kern="100" dirty="0">
              <a:solidFill>
                <a:schemeClr val="bg1"/>
              </a:solidFill>
              <a:effectLst/>
              <a:ea typeface="Aptos" panose="020B0004020202020204" pitchFamily="34" charset="0"/>
              <a:cs typeface="Times New Roman" panose="02020603050405020304" pitchFamily="18" charset="0"/>
            </a:endParaRPr>
          </a:p>
          <a:p>
            <a:pPr>
              <a:lnSpc>
                <a:spcPct val="107000"/>
              </a:lnSpc>
              <a:spcAft>
                <a:spcPts val="800"/>
              </a:spcAft>
            </a:pPr>
            <a:r>
              <a:rPr lang="en-AU" sz="2800" b="1" kern="100" dirty="0">
                <a:solidFill>
                  <a:schemeClr val="bg1"/>
                </a:solidFill>
                <a:effectLst/>
                <a:ea typeface="Aptos" panose="020B0004020202020204" pitchFamily="34" charset="0"/>
                <a:cs typeface="Times New Roman" panose="02020603050405020304" pitchFamily="18" charset="0"/>
              </a:rPr>
              <a:t>Jesus took Peter, James, and John, and led them up a high mountain to be alone. As the men watched, Jesus’ appearance was transformed, and his clothes became dazzling white, far whiter than any earthly bleach could ever make them. Then Elijah and Moses appeared and began talking with Jesus.</a:t>
            </a:r>
          </a:p>
          <a:p>
            <a:pPr>
              <a:lnSpc>
                <a:spcPct val="107000"/>
              </a:lnSpc>
              <a:spcAft>
                <a:spcPts val="800"/>
              </a:spcAft>
            </a:pPr>
            <a:r>
              <a:rPr lang="en-AU" sz="2800" b="1" kern="100" dirty="0">
                <a:solidFill>
                  <a:schemeClr val="bg1"/>
                </a:solidFill>
                <a:effectLst/>
                <a:ea typeface="Aptos" panose="020B0004020202020204" pitchFamily="34" charset="0"/>
                <a:cs typeface="Times New Roman" panose="02020603050405020304" pitchFamily="18" charset="0"/>
              </a:rPr>
              <a:t>Peter exclaimed, “Rabbi, it’s wonderful for us to be here! Let’s make three shelters as memorials — one for you, one for Moses, and one for Elijah.” He said this because he didn’t really know what else to say, for they were all terrified.</a:t>
            </a:r>
          </a:p>
          <a:p>
            <a:r>
              <a:rPr lang="en-AU" sz="2800" b="1" dirty="0">
                <a:solidFill>
                  <a:schemeClr val="bg1"/>
                </a:solidFill>
                <a:effectLst/>
                <a:ea typeface="Aptos" panose="020B0004020202020204" pitchFamily="34" charset="0"/>
                <a:cs typeface="Times New Roman" panose="02020603050405020304" pitchFamily="18" charset="0"/>
              </a:rPr>
              <a:t>Then a cloud overshadowed them, and a voice from the cloud said, “This is my dearly loved Son. Listen to him.” Suddenly, when they looked around, Moses and Elijah were gone, and they saw only Jesus with them.</a:t>
            </a:r>
            <a:endParaRPr lang="en-AU" sz="2800" b="1" dirty="0">
              <a:solidFill>
                <a:schemeClr val="bg1"/>
              </a:solidFill>
            </a:endParaRPr>
          </a:p>
        </p:txBody>
      </p:sp>
    </p:spTree>
    <p:extLst>
      <p:ext uri="{BB962C8B-B14F-4D97-AF65-F5344CB8AC3E}">
        <p14:creationId xmlns:p14="http://schemas.microsoft.com/office/powerpoint/2010/main" val="1111520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1612</TotalTime>
  <Words>1124</Words>
  <Application>Microsoft Office PowerPoint</Application>
  <PresentationFormat>Widescreen</PresentationFormat>
  <Paragraphs>75</Paragraphs>
  <Slides>16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Algerian</vt:lpstr>
      <vt:lpstr>Aptos</vt:lpstr>
      <vt:lpstr>Aptos Display</vt: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 and Lorei Blunden</dc:creator>
  <cp:lastModifiedBy>Sue Roberts</cp:lastModifiedBy>
  <cp:revision>7</cp:revision>
  <dcterms:created xsi:type="dcterms:W3CDTF">2024-11-21T00:17:20Z</dcterms:created>
  <dcterms:modified xsi:type="dcterms:W3CDTF">2025-01-26T06:00:58Z</dcterms:modified>
</cp:coreProperties>
</file>