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8" r:id="rId4"/>
    <p:sldId id="258" r:id="rId5"/>
    <p:sldId id="266" r:id="rId6"/>
    <p:sldId id="260" r:id="rId7"/>
    <p:sldId id="268" r:id="rId8"/>
    <p:sldId id="262" r:id="rId9"/>
    <p:sldId id="270" r:id="rId10"/>
    <p:sldId id="263" r:id="rId11"/>
    <p:sldId id="271" r:id="rId12"/>
    <p:sldId id="265" r:id="rId13"/>
    <p:sldId id="273" r:id="rId14"/>
    <p:sldId id="274" r:id="rId15"/>
    <p:sldId id="276" r:id="rId16"/>
    <p:sldId id="275"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3BAEF-36B0-4B57-9E57-8A1441F3F303}" v="48" dt="2024-12-13T05:50:50.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73C3BAEF-36B0-4B57-9E57-8A1441F3F303}"/>
    <pc:docChg chg="undo custSel addSld delSld modSld sldOrd">
      <pc:chgData name="David Eden" userId="38bf1ef726376ea7" providerId="LiveId" clId="{73C3BAEF-36B0-4B57-9E57-8A1441F3F303}" dt="2024-12-13T05:51:12.190" v="2673" actId="20577"/>
      <pc:docMkLst>
        <pc:docMk/>
      </pc:docMkLst>
      <pc:sldChg chg="addSp delSp modSp mod modMedia setBg modNotesTx">
        <pc:chgData name="David Eden" userId="38bf1ef726376ea7" providerId="LiveId" clId="{73C3BAEF-36B0-4B57-9E57-8A1441F3F303}" dt="2024-12-03T23:12:43.781" v="1198" actId="1076"/>
        <pc:sldMkLst>
          <pc:docMk/>
          <pc:sldMk cId="379362327" sldId="256"/>
        </pc:sldMkLst>
        <pc:spChg chg="mod">
          <ac:chgData name="David Eden" userId="38bf1ef726376ea7" providerId="LiveId" clId="{73C3BAEF-36B0-4B57-9E57-8A1441F3F303}" dt="2024-12-03T23:12:43.781" v="1198" actId="1076"/>
          <ac:spMkLst>
            <pc:docMk/>
            <pc:sldMk cId="379362327" sldId="256"/>
            <ac:spMk id="2" creationId="{4690599B-6F77-C433-4336-B07FD075E6DF}"/>
          </ac:spMkLst>
        </pc:spChg>
        <pc:spChg chg="mod">
          <ac:chgData name="David Eden" userId="38bf1ef726376ea7" providerId="LiveId" clId="{73C3BAEF-36B0-4B57-9E57-8A1441F3F303}" dt="2024-12-03T23:11:52.540" v="1194" actId="1076"/>
          <ac:spMkLst>
            <pc:docMk/>
            <pc:sldMk cId="379362327" sldId="256"/>
            <ac:spMk id="3" creationId="{3D293889-FFDA-DA3D-8B13-26491AFE5B96}"/>
          </ac:spMkLst>
        </pc:spChg>
        <pc:spChg chg="add">
          <ac:chgData name="David Eden" userId="38bf1ef726376ea7" providerId="LiveId" clId="{73C3BAEF-36B0-4B57-9E57-8A1441F3F303}" dt="2024-12-03T23:10:28.694" v="1182" actId="26606"/>
          <ac:spMkLst>
            <pc:docMk/>
            <pc:sldMk cId="379362327" sldId="256"/>
            <ac:spMk id="9" creationId="{C1DD1A8A-57D5-4A81-AD04-532B043C5611}"/>
          </ac:spMkLst>
        </pc:spChg>
        <pc:spChg chg="add">
          <ac:chgData name="David Eden" userId="38bf1ef726376ea7" providerId="LiveId" clId="{73C3BAEF-36B0-4B57-9E57-8A1441F3F303}" dt="2024-12-03T23:10:28.694" v="1182" actId="26606"/>
          <ac:spMkLst>
            <pc:docMk/>
            <pc:sldMk cId="379362327" sldId="256"/>
            <ac:spMk id="11" creationId="{007891EC-4501-44ED-A8C8-B11B6DB767AB}"/>
          </ac:spMkLst>
        </pc:spChg>
        <pc:picChg chg="add del mod">
          <ac:chgData name="David Eden" userId="38bf1ef726376ea7" providerId="LiveId" clId="{73C3BAEF-36B0-4B57-9E57-8A1441F3F303}" dt="2024-12-03T23:10:18.810" v="1181" actId="478"/>
          <ac:picMkLst>
            <pc:docMk/>
            <pc:sldMk cId="379362327" sldId="256"/>
            <ac:picMk id="4" creationId="{79720604-EF44-25B2-936C-99ECA78548B3}"/>
          </ac:picMkLst>
        </pc:picChg>
        <pc:picChg chg="add mod">
          <ac:chgData name="David Eden" userId="38bf1ef726376ea7" providerId="LiveId" clId="{73C3BAEF-36B0-4B57-9E57-8A1441F3F303}" dt="2024-12-03T23:11:05.403" v="1188" actId="1076"/>
          <ac:picMkLst>
            <pc:docMk/>
            <pc:sldMk cId="379362327" sldId="256"/>
            <ac:picMk id="5" creationId="{4F089C0D-ECDF-2C2B-3E9E-B69D9BE1DFC6}"/>
          </ac:picMkLst>
        </pc:picChg>
      </pc:sldChg>
      <pc:sldChg chg="addSp delSp modSp mod setBg modNotesTx">
        <pc:chgData name="David Eden" userId="38bf1ef726376ea7" providerId="LiveId" clId="{73C3BAEF-36B0-4B57-9E57-8A1441F3F303}" dt="2024-12-13T00:10:11.009" v="1585"/>
        <pc:sldMkLst>
          <pc:docMk/>
          <pc:sldMk cId="646864342" sldId="257"/>
        </pc:sldMkLst>
        <pc:spChg chg="add del">
          <ac:chgData name="David Eden" userId="38bf1ef726376ea7" providerId="LiveId" clId="{73C3BAEF-36B0-4B57-9E57-8A1441F3F303}" dt="2024-11-26T00:11:31.208" v="15" actId="26606"/>
          <ac:spMkLst>
            <pc:docMk/>
            <pc:sldMk cId="646864342" sldId="257"/>
            <ac:spMk id="7" creationId="{F3060C83-F051-4F0E-ABAD-AA0DFC48B218}"/>
          </ac:spMkLst>
        </pc:spChg>
        <pc:spChg chg="add del">
          <ac:chgData name="David Eden" userId="38bf1ef726376ea7" providerId="LiveId" clId="{73C3BAEF-36B0-4B57-9E57-8A1441F3F303}" dt="2024-11-26T00:11:31.208" v="15" actId="26606"/>
          <ac:spMkLst>
            <pc:docMk/>
            <pc:sldMk cId="646864342" sldId="257"/>
            <ac:spMk id="9" creationId="{83C98ABE-055B-441F-B07E-44F97F083C39}"/>
          </ac:spMkLst>
        </pc:spChg>
        <pc:spChg chg="add del">
          <ac:chgData name="David Eden" userId="38bf1ef726376ea7" providerId="LiveId" clId="{73C3BAEF-36B0-4B57-9E57-8A1441F3F303}" dt="2024-11-26T00:11:31.208" v="15" actId="26606"/>
          <ac:spMkLst>
            <pc:docMk/>
            <pc:sldMk cId="646864342" sldId="257"/>
            <ac:spMk id="11" creationId="{29FDB030-9B49-4CED-8CCD-4D99382388AC}"/>
          </ac:spMkLst>
        </pc:spChg>
        <pc:spChg chg="add del">
          <ac:chgData name="David Eden" userId="38bf1ef726376ea7" providerId="LiveId" clId="{73C3BAEF-36B0-4B57-9E57-8A1441F3F303}" dt="2024-11-26T00:11:31.208" v="15" actId="26606"/>
          <ac:spMkLst>
            <pc:docMk/>
            <pc:sldMk cId="646864342" sldId="257"/>
            <ac:spMk id="13" creationId="{3783CA14-24A1-485C-8B30-D6A5D87987AD}"/>
          </ac:spMkLst>
        </pc:spChg>
        <pc:spChg chg="add del">
          <ac:chgData name="David Eden" userId="38bf1ef726376ea7" providerId="LiveId" clId="{73C3BAEF-36B0-4B57-9E57-8A1441F3F303}" dt="2024-11-26T00:11:31.208" v="15" actId="26606"/>
          <ac:spMkLst>
            <pc:docMk/>
            <pc:sldMk cId="646864342" sldId="257"/>
            <ac:spMk id="15" creationId="{9A97C86A-04D6-40F7-AE84-31AB43E6A846}"/>
          </ac:spMkLst>
        </pc:spChg>
        <pc:spChg chg="add del">
          <ac:chgData name="David Eden" userId="38bf1ef726376ea7" providerId="LiveId" clId="{73C3BAEF-36B0-4B57-9E57-8A1441F3F303}" dt="2024-11-26T00:11:31.208" v="15" actId="26606"/>
          <ac:spMkLst>
            <pc:docMk/>
            <pc:sldMk cId="646864342" sldId="257"/>
            <ac:spMk id="17" creationId="{FF9F2414-84E8-453E-B1F3-389FDE8192D9}"/>
          </ac:spMkLst>
        </pc:spChg>
        <pc:spChg chg="add del">
          <ac:chgData name="David Eden" userId="38bf1ef726376ea7" providerId="LiveId" clId="{73C3BAEF-36B0-4B57-9E57-8A1441F3F303}" dt="2024-11-26T00:11:31.208" v="15" actId="26606"/>
          <ac:spMkLst>
            <pc:docMk/>
            <pc:sldMk cId="646864342" sldId="257"/>
            <ac:spMk id="19" creationId="{3ECA69A1-7536-43AC-85EF-C7106179F5ED}"/>
          </ac:spMkLst>
        </pc:spChg>
        <pc:spChg chg="add del">
          <ac:chgData name="David Eden" userId="38bf1ef726376ea7" providerId="LiveId" clId="{73C3BAEF-36B0-4B57-9E57-8A1441F3F303}" dt="2024-11-26T00:11:37.115" v="17" actId="26606"/>
          <ac:spMkLst>
            <pc:docMk/>
            <pc:sldMk cId="646864342" sldId="257"/>
            <ac:spMk id="21" creationId="{AB8C311F-7253-4AED-9701-7FC0708C41C7}"/>
          </ac:spMkLst>
        </pc:spChg>
        <pc:spChg chg="add del">
          <ac:chgData name="David Eden" userId="38bf1ef726376ea7" providerId="LiveId" clId="{73C3BAEF-36B0-4B57-9E57-8A1441F3F303}" dt="2024-11-26T00:11:37.115" v="17" actId="26606"/>
          <ac:spMkLst>
            <pc:docMk/>
            <pc:sldMk cId="646864342" sldId="257"/>
            <ac:spMk id="22" creationId="{E2384209-CB15-4CDF-9D31-C44FD9A3F20D}"/>
          </ac:spMkLst>
        </pc:spChg>
        <pc:spChg chg="add del">
          <ac:chgData name="David Eden" userId="38bf1ef726376ea7" providerId="LiveId" clId="{73C3BAEF-36B0-4B57-9E57-8A1441F3F303}" dt="2024-11-26T00:11:37.115" v="17" actId="26606"/>
          <ac:spMkLst>
            <pc:docMk/>
            <pc:sldMk cId="646864342" sldId="257"/>
            <ac:spMk id="23" creationId="{2633B3B5-CC90-43F0-8714-D31D1F3F0209}"/>
          </ac:spMkLst>
        </pc:spChg>
        <pc:spChg chg="add del">
          <ac:chgData name="David Eden" userId="38bf1ef726376ea7" providerId="LiveId" clId="{73C3BAEF-36B0-4B57-9E57-8A1441F3F303}" dt="2024-11-26T00:11:37.115" v="17" actId="26606"/>
          <ac:spMkLst>
            <pc:docMk/>
            <pc:sldMk cId="646864342" sldId="257"/>
            <ac:spMk id="24" creationId="{A8D57A06-A426-446D-B02C-A2DC6B62E45E}"/>
          </ac:spMkLst>
        </pc:spChg>
        <pc:spChg chg="add">
          <ac:chgData name="David Eden" userId="38bf1ef726376ea7" providerId="LiveId" clId="{73C3BAEF-36B0-4B57-9E57-8A1441F3F303}" dt="2024-11-26T00:11:37.115" v="18" actId="26606"/>
          <ac:spMkLst>
            <pc:docMk/>
            <pc:sldMk cId="646864342" sldId="257"/>
            <ac:spMk id="26" creationId="{F3060C83-F051-4F0E-ABAD-AA0DFC48B218}"/>
          </ac:spMkLst>
        </pc:spChg>
        <pc:spChg chg="add">
          <ac:chgData name="David Eden" userId="38bf1ef726376ea7" providerId="LiveId" clId="{73C3BAEF-36B0-4B57-9E57-8A1441F3F303}" dt="2024-11-26T00:11:37.115" v="18" actId="26606"/>
          <ac:spMkLst>
            <pc:docMk/>
            <pc:sldMk cId="646864342" sldId="257"/>
            <ac:spMk id="27" creationId="{83C98ABE-055B-441F-B07E-44F97F083C39}"/>
          </ac:spMkLst>
        </pc:spChg>
        <pc:spChg chg="add">
          <ac:chgData name="David Eden" userId="38bf1ef726376ea7" providerId="LiveId" clId="{73C3BAEF-36B0-4B57-9E57-8A1441F3F303}" dt="2024-11-26T00:11:37.115" v="18" actId="26606"/>
          <ac:spMkLst>
            <pc:docMk/>
            <pc:sldMk cId="646864342" sldId="257"/>
            <ac:spMk id="28" creationId="{29FDB030-9B49-4CED-8CCD-4D99382388AC}"/>
          </ac:spMkLst>
        </pc:spChg>
        <pc:spChg chg="add">
          <ac:chgData name="David Eden" userId="38bf1ef726376ea7" providerId="LiveId" clId="{73C3BAEF-36B0-4B57-9E57-8A1441F3F303}" dt="2024-11-26T00:11:37.115" v="18" actId="26606"/>
          <ac:spMkLst>
            <pc:docMk/>
            <pc:sldMk cId="646864342" sldId="257"/>
            <ac:spMk id="29" creationId="{3783CA14-24A1-485C-8B30-D6A5D87987AD}"/>
          </ac:spMkLst>
        </pc:spChg>
        <pc:spChg chg="add">
          <ac:chgData name="David Eden" userId="38bf1ef726376ea7" providerId="LiveId" clId="{73C3BAEF-36B0-4B57-9E57-8A1441F3F303}" dt="2024-11-26T00:11:37.115" v="18" actId="26606"/>
          <ac:spMkLst>
            <pc:docMk/>
            <pc:sldMk cId="646864342" sldId="257"/>
            <ac:spMk id="30" creationId="{9A97C86A-04D6-40F7-AE84-31AB43E6A846}"/>
          </ac:spMkLst>
        </pc:spChg>
        <pc:spChg chg="add">
          <ac:chgData name="David Eden" userId="38bf1ef726376ea7" providerId="LiveId" clId="{73C3BAEF-36B0-4B57-9E57-8A1441F3F303}" dt="2024-11-26T00:11:37.115" v="18" actId="26606"/>
          <ac:spMkLst>
            <pc:docMk/>
            <pc:sldMk cId="646864342" sldId="257"/>
            <ac:spMk id="31" creationId="{FF9F2414-84E8-453E-B1F3-389FDE8192D9}"/>
          </ac:spMkLst>
        </pc:spChg>
        <pc:spChg chg="add">
          <ac:chgData name="David Eden" userId="38bf1ef726376ea7" providerId="LiveId" clId="{73C3BAEF-36B0-4B57-9E57-8A1441F3F303}" dt="2024-11-26T00:11:37.115" v="18" actId="26606"/>
          <ac:spMkLst>
            <pc:docMk/>
            <pc:sldMk cId="646864342" sldId="257"/>
            <ac:spMk id="32" creationId="{3ECA69A1-7536-43AC-85EF-C7106179F5ED}"/>
          </ac:spMkLst>
        </pc:spChg>
        <pc:picChg chg="add mod ord">
          <ac:chgData name="David Eden" userId="38bf1ef726376ea7" providerId="LiveId" clId="{73C3BAEF-36B0-4B57-9E57-8A1441F3F303}" dt="2024-12-03T23:20:40.859" v="1278" actId="171"/>
          <ac:picMkLst>
            <pc:docMk/>
            <pc:sldMk cId="646864342" sldId="257"/>
            <ac:picMk id="2" creationId="{6F70CA9D-9B37-BD4B-1C4E-29016AC004B4}"/>
          </ac:picMkLst>
        </pc:picChg>
      </pc:sldChg>
      <pc:sldChg chg="addSp delSp modSp mod setBg">
        <pc:chgData name="David Eden" userId="38bf1ef726376ea7" providerId="LiveId" clId="{73C3BAEF-36B0-4B57-9E57-8A1441F3F303}" dt="2024-12-13T00:24:39.931" v="1604"/>
        <pc:sldMkLst>
          <pc:docMk/>
          <pc:sldMk cId="3006563828" sldId="258"/>
        </pc:sldMkLst>
        <pc:spChg chg="add mod">
          <ac:chgData name="David Eden" userId="38bf1ef726376ea7" providerId="LiveId" clId="{73C3BAEF-36B0-4B57-9E57-8A1441F3F303}" dt="2024-12-12T23:58:53.072" v="1494" actId="20577"/>
          <ac:spMkLst>
            <pc:docMk/>
            <pc:sldMk cId="3006563828" sldId="258"/>
            <ac:spMk id="3" creationId="{24509386-9B73-9996-90A2-D1DF7480D01B}"/>
          </ac:spMkLst>
        </pc:spChg>
        <pc:picChg chg="add del mod">
          <ac:chgData name="David Eden" userId="38bf1ef726376ea7" providerId="LiveId" clId="{73C3BAEF-36B0-4B57-9E57-8A1441F3F303}" dt="2024-12-03T23:17:56.588" v="1255" actId="478"/>
          <ac:picMkLst>
            <pc:docMk/>
            <pc:sldMk cId="3006563828" sldId="258"/>
            <ac:picMk id="4" creationId="{BBE7784F-AE17-2A35-97EB-8B053B902290}"/>
          </ac:picMkLst>
        </pc:picChg>
        <pc:picChg chg="add del">
          <ac:chgData name="David Eden" userId="38bf1ef726376ea7" providerId="LiveId" clId="{73C3BAEF-36B0-4B57-9E57-8A1441F3F303}" dt="2024-12-03T23:18:51.559" v="1257" actId="21"/>
          <ac:picMkLst>
            <pc:docMk/>
            <pc:sldMk cId="3006563828" sldId="258"/>
            <ac:picMk id="5" creationId="{BF019315-C431-3BBB-D4A9-84D7FFFDFF19}"/>
          </ac:picMkLst>
        </pc:picChg>
      </pc:sldChg>
      <pc:sldChg chg="addSp modSp del mod setBg">
        <pc:chgData name="David Eden" userId="38bf1ef726376ea7" providerId="LiveId" clId="{73C3BAEF-36B0-4B57-9E57-8A1441F3F303}" dt="2024-12-12T23:31:22.863" v="1485" actId="2696"/>
        <pc:sldMkLst>
          <pc:docMk/>
          <pc:sldMk cId="3680753663" sldId="259"/>
        </pc:sldMkLst>
        <pc:spChg chg="add mod">
          <ac:chgData name="David Eden" userId="38bf1ef726376ea7" providerId="LiveId" clId="{73C3BAEF-36B0-4B57-9E57-8A1441F3F303}" dt="2024-11-26T00:19:13.665" v="55" actId="207"/>
          <ac:spMkLst>
            <pc:docMk/>
            <pc:sldMk cId="3680753663" sldId="259"/>
            <ac:spMk id="3" creationId="{03ED41A0-4F46-B3CA-3D97-502A88E0D11F}"/>
          </ac:spMkLst>
        </pc:spChg>
      </pc:sldChg>
      <pc:sldChg chg="addSp modSp mod setBg">
        <pc:chgData name="David Eden" userId="38bf1ef726376ea7" providerId="LiveId" clId="{73C3BAEF-36B0-4B57-9E57-8A1441F3F303}" dt="2024-12-12T23:59:02.552" v="1496" actId="20577"/>
        <pc:sldMkLst>
          <pc:docMk/>
          <pc:sldMk cId="3823045484" sldId="260"/>
        </pc:sldMkLst>
        <pc:spChg chg="add mod">
          <ac:chgData name="David Eden" userId="38bf1ef726376ea7" providerId="LiveId" clId="{73C3BAEF-36B0-4B57-9E57-8A1441F3F303}" dt="2024-12-12T23:59:02.552" v="1496" actId="20577"/>
          <ac:spMkLst>
            <pc:docMk/>
            <pc:sldMk cId="3823045484" sldId="260"/>
            <ac:spMk id="3" creationId="{6462F292-30ED-6AAA-4E69-3E63CDAFE1C9}"/>
          </ac:spMkLst>
        </pc:spChg>
      </pc:sldChg>
      <pc:sldChg chg="addSp modSp del mod setBg">
        <pc:chgData name="David Eden" userId="38bf1ef726376ea7" providerId="LiveId" clId="{73C3BAEF-36B0-4B57-9E57-8A1441F3F303}" dt="2024-12-12T23:34:49.589" v="1487" actId="2696"/>
        <pc:sldMkLst>
          <pc:docMk/>
          <pc:sldMk cId="2740620110" sldId="261"/>
        </pc:sldMkLst>
        <pc:spChg chg="add mod">
          <ac:chgData name="David Eden" userId="38bf1ef726376ea7" providerId="LiveId" clId="{73C3BAEF-36B0-4B57-9E57-8A1441F3F303}" dt="2024-12-03T23:26:48.628" v="1313" actId="20577"/>
          <ac:spMkLst>
            <pc:docMk/>
            <pc:sldMk cId="2740620110" sldId="261"/>
            <ac:spMk id="3" creationId="{73B6CBC3-1B43-FE74-6B5E-67FDC42F99BF}"/>
          </ac:spMkLst>
        </pc:spChg>
      </pc:sldChg>
      <pc:sldChg chg="addSp modSp mod setBg">
        <pc:chgData name="David Eden" userId="38bf1ef726376ea7" providerId="LiveId" clId="{73C3BAEF-36B0-4B57-9E57-8A1441F3F303}" dt="2024-12-12T23:59:22.479" v="1500" actId="20577"/>
        <pc:sldMkLst>
          <pc:docMk/>
          <pc:sldMk cId="689592820" sldId="262"/>
        </pc:sldMkLst>
        <pc:spChg chg="add mod">
          <ac:chgData name="David Eden" userId="38bf1ef726376ea7" providerId="LiveId" clId="{73C3BAEF-36B0-4B57-9E57-8A1441F3F303}" dt="2024-12-12T23:59:22.479" v="1500" actId="20577"/>
          <ac:spMkLst>
            <pc:docMk/>
            <pc:sldMk cId="689592820" sldId="262"/>
            <ac:spMk id="3" creationId="{71D36ACE-705F-F691-E9B3-8B9FBF637BFD}"/>
          </ac:spMkLst>
        </pc:spChg>
      </pc:sldChg>
      <pc:sldChg chg="addSp modSp mod setBg">
        <pc:chgData name="David Eden" userId="38bf1ef726376ea7" providerId="LiveId" clId="{73C3BAEF-36B0-4B57-9E57-8A1441F3F303}" dt="2024-12-12T23:59:35.538" v="1504" actId="20577"/>
        <pc:sldMkLst>
          <pc:docMk/>
          <pc:sldMk cId="3756828035" sldId="263"/>
        </pc:sldMkLst>
        <pc:spChg chg="add mod">
          <ac:chgData name="David Eden" userId="38bf1ef726376ea7" providerId="LiveId" clId="{73C3BAEF-36B0-4B57-9E57-8A1441F3F303}" dt="2024-12-12T23:59:35.538" v="1504" actId="20577"/>
          <ac:spMkLst>
            <pc:docMk/>
            <pc:sldMk cId="3756828035" sldId="263"/>
            <ac:spMk id="3" creationId="{63F73AA2-6429-FE94-2C3C-617CC6985018}"/>
          </ac:spMkLst>
        </pc:spChg>
      </pc:sldChg>
      <pc:sldChg chg="addSp modSp del mod setBg">
        <pc:chgData name="David Eden" userId="38bf1ef726376ea7" providerId="LiveId" clId="{73C3BAEF-36B0-4B57-9E57-8A1441F3F303}" dt="2024-12-13T00:05:20.697" v="1546" actId="2696"/>
        <pc:sldMkLst>
          <pc:docMk/>
          <pc:sldMk cId="2233509288" sldId="264"/>
        </pc:sldMkLst>
        <pc:spChg chg="add mod">
          <ac:chgData name="David Eden" userId="38bf1ef726376ea7" providerId="LiveId" clId="{73C3BAEF-36B0-4B57-9E57-8A1441F3F303}" dt="2024-12-13T00:00:31.637" v="1508" actId="20577"/>
          <ac:spMkLst>
            <pc:docMk/>
            <pc:sldMk cId="2233509288" sldId="264"/>
            <ac:spMk id="3" creationId="{F26769A5-9E77-BD5C-4260-AC2176AABC62}"/>
          </ac:spMkLst>
        </pc:spChg>
      </pc:sldChg>
      <pc:sldChg chg="addSp modSp mod setBg">
        <pc:chgData name="David Eden" userId="38bf1ef726376ea7" providerId="LiveId" clId="{73C3BAEF-36B0-4B57-9E57-8A1441F3F303}" dt="2024-12-13T00:05:41.972" v="1551" actId="20577"/>
        <pc:sldMkLst>
          <pc:docMk/>
          <pc:sldMk cId="1134308046" sldId="265"/>
        </pc:sldMkLst>
        <pc:spChg chg="add mod">
          <ac:chgData name="David Eden" userId="38bf1ef726376ea7" providerId="LiveId" clId="{73C3BAEF-36B0-4B57-9E57-8A1441F3F303}" dt="2024-12-13T00:05:41.972" v="1551" actId="20577"/>
          <ac:spMkLst>
            <pc:docMk/>
            <pc:sldMk cId="1134308046" sldId="265"/>
            <ac:spMk id="3" creationId="{2B34757B-93D3-49A1-01A6-D0C679150B9C}"/>
          </ac:spMkLst>
        </pc:spChg>
      </pc:sldChg>
      <pc:sldChg chg="addSp modSp add mod setBg">
        <pc:chgData name="David Eden" userId="38bf1ef726376ea7" providerId="LiveId" clId="{73C3BAEF-36B0-4B57-9E57-8A1441F3F303}" dt="2024-12-13T00:24:49.539" v="1605"/>
        <pc:sldMkLst>
          <pc:docMk/>
          <pc:sldMk cId="3400113526" sldId="266"/>
        </pc:sldMkLst>
        <pc:spChg chg="mod">
          <ac:chgData name="David Eden" userId="38bf1ef726376ea7" providerId="LiveId" clId="{73C3BAEF-36B0-4B57-9E57-8A1441F3F303}" dt="2024-11-26T00:15:10.205" v="32" actId="1076"/>
          <ac:spMkLst>
            <pc:docMk/>
            <pc:sldMk cId="3400113526" sldId="266"/>
            <ac:spMk id="3" creationId="{8A0DB933-1644-9233-9660-B1750A7B0F52}"/>
          </ac:spMkLst>
        </pc:spChg>
        <pc:spChg chg="add mod">
          <ac:chgData name="David Eden" userId="38bf1ef726376ea7" providerId="LiveId" clId="{73C3BAEF-36B0-4B57-9E57-8A1441F3F303}" dt="2024-11-26T00:17:53.030" v="47" actId="1076"/>
          <ac:spMkLst>
            <pc:docMk/>
            <pc:sldMk cId="3400113526" sldId="266"/>
            <ac:spMk id="4" creationId="{C8DF8EB4-4433-63D1-228A-A784597B5FFB}"/>
          </ac:spMkLst>
        </pc:spChg>
      </pc:sldChg>
      <pc:sldChg chg="addSp modSp add del mod setBg">
        <pc:chgData name="David Eden" userId="38bf1ef726376ea7" providerId="LiveId" clId="{73C3BAEF-36B0-4B57-9E57-8A1441F3F303}" dt="2024-12-12T23:31:26.493" v="1486" actId="2696"/>
        <pc:sldMkLst>
          <pc:docMk/>
          <pc:sldMk cId="3253269823" sldId="267"/>
        </pc:sldMkLst>
        <pc:spChg chg="add mod">
          <ac:chgData name="David Eden" userId="38bf1ef726376ea7" providerId="LiveId" clId="{73C3BAEF-36B0-4B57-9E57-8A1441F3F303}" dt="2024-11-26T00:21:28.168" v="96" actId="20577"/>
          <ac:spMkLst>
            <pc:docMk/>
            <pc:sldMk cId="3253269823" sldId="267"/>
            <ac:spMk id="4" creationId="{B20B0A3C-2AB3-775A-96A2-7FC773D4BA6C}"/>
          </ac:spMkLst>
        </pc:spChg>
      </pc:sldChg>
      <pc:sldChg chg="addSp modSp add mod setBg">
        <pc:chgData name="David Eden" userId="38bf1ef726376ea7" providerId="LiveId" clId="{73C3BAEF-36B0-4B57-9E57-8A1441F3F303}" dt="2024-12-12T23:59:11.321" v="1498" actId="20577"/>
        <pc:sldMkLst>
          <pc:docMk/>
          <pc:sldMk cId="2073656135" sldId="268"/>
        </pc:sldMkLst>
        <pc:spChg chg="mod">
          <ac:chgData name="David Eden" userId="38bf1ef726376ea7" providerId="LiveId" clId="{73C3BAEF-36B0-4B57-9E57-8A1441F3F303}" dt="2024-12-12T23:59:11.321" v="1498" actId="20577"/>
          <ac:spMkLst>
            <pc:docMk/>
            <pc:sldMk cId="2073656135" sldId="268"/>
            <ac:spMk id="3" creationId="{9933C5D3-AA0B-C799-FEB1-998CEE357726}"/>
          </ac:spMkLst>
        </pc:spChg>
        <pc:spChg chg="add mod">
          <ac:chgData name="David Eden" userId="38bf1ef726376ea7" providerId="LiveId" clId="{73C3BAEF-36B0-4B57-9E57-8A1441F3F303}" dt="2024-11-26T00:27:10.044" v="136" actId="255"/>
          <ac:spMkLst>
            <pc:docMk/>
            <pc:sldMk cId="2073656135" sldId="268"/>
            <ac:spMk id="4" creationId="{B68733F5-8443-4D27-0072-9C8B65281054}"/>
          </ac:spMkLst>
        </pc:spChg>
      </pc:sldChg>
      <pc:sldChg chg="addSp modSp add del mod setBg">
        <pc:chgData name="David Eden" userId="38bf1ef726376ea7" providerId="LiveId" clId="{73C3BAEF-36B0-4B57-9E57-8A1441F3F303}" dt="2024-12-12T23:35:59.008" v="1488" actId="2696"/>
        <pc:sldMkLst>
          <pc:docMk/>
          <pc:sldMk cId="1631974229" sldId="269"/>
        </pc:sldMkLst>
        <pc:spChg chg="mod">
          <ac:chgData name="David Eden" userId="38bf1ef726376ea7" providerId="LiveId" clId="{73C3BAEF-36B0-4B57-9E57-8A1441F3F303}" dt="2024-11-26T00:47:35.004" v="234" actId="255"/>
          <ac:spMkLst>
            <pc:docMk/>
            <pc:sldMk cId="1631974229" sldId="269"/>
            <ac:spMk id="3" creationId="{3DF8A5AC-D209-37B1-2C90-D314BAC0769A}"/>
          </ac:spMkLst>
        </pc:spChg>
        <pc:spChg chg="add mod">
          <ac:chgData name="David Eden" userId="38bf1ef726376ea7" providerId="LiveId" clId="{73C3BAEF-36B0-4B57-9E57-8A1441F3F303}" dt="2024-12-03T23:27:21.986" v="1314" actId="1076"/>
          <ac:spMkLst>
            <pc:docMk/>
            <pc:sldMk cId="1631974229" sldId="269"/>
            <ac:spMk id="4" creationId="{54C72542-4420-CD22-8FCA-22304E7A93C9}"/>
          </ac:spMkLst>
        </pc:spChg>
      </pc:sldChg>
      <pc:sldChg chg="addSp modSp add mod setBg">
        <pc:chgData name="David Eden" userId="38bf1ef726376ea7" providerId="LiveId" clId="{73C3BAEF-36B0-4B57-9E57-8A1441F3F303}" dt="2024-12-12T23:59:28.700" v="1502" actId="20577"/>
        <pc:sldMkLst>
          <pc:docMk/>
          <pc:sldMk cId="1271550450" sldId="270"/>
        </pc:sldMkLst>
        <pc:spChg chg="mod">
          <ac:chgData name="David Eden" userId="38bf1ef726376ea7" providerId="LiveId" clId="{73C3BAEF-36B0-4B57-9E57-8A1441F3F303}" dt="2024-12-12T23:59:28.700" v="1502" actId="20577"/>
          <ac:spMkLst>
            <pc:docMk/>
            <pc:sldMk cId="1271550450" sldId="270"/>
            <ac:spMk id="3" creationId="{03D6F26C-C12B-0119-7D9A-EA3FE06EDF62}"/>
          </ac:spMkLst>
        </pc:spChg>
        <pc:spChg chg="add mod">
          <ac:chgData name="David Eden" userId="38bf1ef726376ea7" providerId="LiveId" clId="{73C3BAEF-36B0-4B57-9E57-8A1441F3F303}" dt="2024-11-26T00:57:48.927" v="281" actId="207"/>
          <ac:spMkLst>
            <pc:docMk/>
            <pc:sldMk cId="1271550450" sldId="270"/>
            <ac:spMk id="4" creationId="{5FE26121-B311-D8C1-57B4-77A1E057DAB7}"/>
          </ac:spMkLst>
        </pc:spChg>
      </pc:sldChg>
      <pc:sldChg chg="addSp delSp modSp add mod setBg">
        <pc:chgData name="David Eden" userId="38bf1ef726376ea7" providerId="LiveId" clId="{73C3BAEF-36B0-4B57-9E57-8A1441F3F303}" dt="2024-12-13T00:00:18.949" v="1506" actId="20577"/>
        <pc:sldMkLst>
          <pc:docMk/>
          <pc:sldMk cId="3587017656" sldId="271"/>
        </pc:sldMkLst>
        <pc:spChg chg="del mod">
          <ac:chgData name="David Eden" userId="38bf1ef726376ea7" providerId="LiveId" clId="{73C3BAEF-36B0-4B57-9E57-8A1441F3F303}" dt="2024-11-26T01:01:01.250" v="293" actId="478"/>
          <ac:spMkLst>
            <pc:docMk/>
            <pc:sldMk cId="3587017656" sldId="271"/>
            <ac:spMk id="3" creationId="{BDBCA1A0-040A-C550-0A09-A2A0EDE4EBEA}"/>
          </ac:spMkLst>
        </pc:spChg>
        <pc:spChg chg="add mod">
          <ac:chgData name="David Eden" userId="38bf1ef726376ea7" providerId="LiveId" clId="{73C3BAEF-36B0-4B57-9E57-8A1441F3F303}" dt="2024-12-13T00:00:18.949" v="1506" actId="20577"/>
          <ac:spMkLst>
            <pc:docMk/>
            <pc:sldMk cId="3587017656" sldId="271"/>
            <ac:spMk id="4" creationId="{34F474B2-020D-6368-EC11-9B8A4CA28DF0}"/>
          </ac:spMkLst>
        </pc:spChg>
      </pc:sldChg>
      <pc:sldChg chg="addSp modSp add del mod setBg">
        <pc:chgData name="David Eden" userId="38bf1ef726376ea7" providerId="LiveId" clId="{73C3BAEF-36B0-4B57-9E57-8A1441F3F303}" dt="2024-12-13T00:05:24.260" v="1547" actId="2696"/>
        <pc:sldMkLst>
          <pc:docMk/>
          <pc:sldMk cId="2516356298" sldId="272"/>
        </pc:sldMkLst>
        <pc:spChg chg="mod">
          <ac:chgData name="David Eden" userId="38bf1ef726376ea7" providerId="LiveId" clId="{73C3BAEF-36B0-4B57-9E57-8A1441F3F303}" dt="2024-12-13T00:00:38.838" v="1510" actId="20577"/>
          <ac:spMkLst>
            <pc:docMk/>
            <pc:sldMk cId="2516356298" sldId="272"/>
            <ac:spMk id="3" creationId="{A22D2840-9746-B3A7-6596-2F6F16688EC7}"/>
          </ac:spMkLst>
        </pc:spChg>
        <pc:spChg chg="add mod">
          <ac:chgData name="David Eden" userId="38bf1ef726376ea7" providerId="LiveId" clId="{73C3BAEF-36B0-4B57-9E57-8A1441F3F303}" dt="2024-11-26T01:25:53.631" v="832" actId="20577"/>
          <ac:spMkLst>
            <pc:docMk/>
            <pc:sldMk cId="2516356298" sldId="272"/>
            <ac:spMk id="4" creationId="{BCC08E7E-2DB1-8586-D59A-FD0728ED1F3C}"/>
          </ac:spMkLst>
        </pc:spChg>
      </pc:sldChg>
      <pc:sldChg chg="addSp modSp add mod setBg">
        <pc:chgData name="David Eden" userId="38bf1ef726376ea7" providerId="LiveId" clId="{73C3BAEF-36B0-4B57-9E57-8A1441F3F303}" dt="2024-12-13T00:05:54.557" v="1555" actId="20577"/>
        <pc:sldMkLst>
          <pc:docMk/>
          <pc:sldMk cId="3111322898" sldId="273"/>
        </pc:sldMkLst>
        <pc:spChg chg="mod">
          <ac:chgData name="David Eden" userId="38bf1ef726376ea7" providerId="LiveId" clId="{73C3BAEF-36B0-4B57-9E57-8A1441F3F303}" dt="2024-12-13T00:05:54.557" v="1555" actId="20577"/>
          <ac:spMkLst>
            <pc:docMk/>
            <pc:sldMk cId="3111322898" sldId="273"/>
            <ac:spMk id="3" creationId="{8A430525-09B9-E215-DC8C-BF9B0C708724}"/>
          </ac:spMkLst>
        </pc:spChg>
        <pc:spChg chg="add mod">
          <ac:chgData name="David Eden" userId="38bf1ef726376ea7" providerId="LiveId" clId="{73C3BAEF-36B0-4B57-9E57-8A1441F3F303}" dt="2024-12-12T23:39:57.577" v="1492" actId="1076"/>
          <ac:spMkLst>
            <pc:docMk/>
            <pc:sldMk cId="3111322898" sldId="273"/>
            <ac:spMk id="4" creationId="{B919AD86-A181-83AC-990C-1ABEA6756358}"/>
          </ac:spMkLst>
        </pc:spChg>
      </pc:sldChg>
      <pc:sldChg chg="addSp modSp new mod setBg">
        <pc:chgData name="David Eden" userId="38bf1ef726376ea7" providerId="LiveId" clId="{73C3BAEF-36B0-4B57-9E57-8A1441F3F303}" dt="2024-12-13T00:06:14.404" v="1564" actId="20577"/>
        <pc:sldMkLst>
          <pc:docMk/>
          <pc:sldMk cId="800867185" sldId="274"/>
        </pc:sldMkLst>
        <pc:spChg chg="add mod">
          <ac:chgData name="David Eden" userId="38bf1ef726376ea7" providerId="LiveId" clId="{73C3BAEF-36B0-4B57-9E57-8A1441F3F303}" dt="2024-12-13T00:06:14.404" v="1564" actId="20577"/>
          <ac:spMkLst>
            <pc:docMk/>
            <pc:sldMk cId="800867185" sldId="274"/>
            <ac:spMk id="3" creationId="{BB4F7394-4983-E8C5-CF29-9461F5A32C15}"/>
          </ac:spMkLst>
        </pc:spChg>
      </pc:sldChg>
      <pc:sldChg chg="addSp modSp new mod setBg modNotesTx">
        <pc:chgData name="David Eden" userId="38bf1ef726376ea7" providerId="LiveId" clId="{73C3BAEF-36B0-4B57-9E57-8A1441F3F303}" dt="2024-12-13T00:06:45.645" v="1580" actId="20577"/>
        <pc:sldMkLst>
          <pc:docMk/>
          <pc:sldMk cId="346842148" sldId="275"/>
        </pc:sldMkLst>
        <pc:spChg chg="add mod">
          <ac:chgData name="David Eden" userId="38bf1ef726376ea7" providerId="LiveId" clId="{73C3BAEF-36B0-4B57-9E57-8A1441F3F303}" dt="2024-12-13T00:06:45.645" v="1580" actId="20577"/>
          <ac:spMkLst>
            <pc:docMk/>
            <pc:sldMk cId="346842148" sldId="275"/>
            <ac:spMk id="3" creationId="{FF5268D9-38F7-6909-DA16-C862EF673138}"/>
          </ac:spMkLst>
        </pc:spChg>
        <pc:spChg chg="add mod">
          <ac:chgData name="David Eden" userId="38bf1ef726376ea7" providerId="LiveId" clId="{73C3BAEF-36B0-4B57-9E57-8A1441F3F303}" dt="2024-12-03T23:24:25.558" v="1298" actId="20577"/>
          <ac:spMkLst>
            <pc:docMk/>
            <pc:sldMk cId="346842148" sldId="275"/>
            <ac:spMk id="5" creationId="{AC984A18-BCFE-8EC0-E3F9-51B2C8562BB5}"/>
          </ac:spMkLst>
        </pc:spChg>
      </pc:sldChg>
      <pc:sldChg chg="addSp delSp modSp add mod setBg">
        <pc:chgData name="David Eden" userId="38bf1ef726376ea7" providerId="LiveId" clId="{73C3BAEF-36B0-4B57-9E57-8A1441F3F303}" dt="2024-12-13T00:06:30.115" v="1573" actId="20577"/>
        <pc:sldMkLst>
          <pc:docMk/>
          <pc:sldMk cId="2351801285" sldId="276"/>
        </pc:sldMkLst>
        <pc:spChg chg="mod">
          <ac:chgData name="David Eden" userId="38bf1ef726376ea7" providerId="LiveId" clId="{73C3BAEF-36B0-4B57-9E57-8A1441F3F303}" dt="2024-12-13T00:06:30.115" v="1573" actId="20577"/>
          <ac:spMkLst>
            <pc:docMk/>
            <pc:sldMk cId="2351801285" sldId="276"/>
            <ac:spMk id="3" creationId="{0AB510FF-0ABE-53F2-B666-F436554E0F93}"/>
          </ac:spMkLst>
        </pc:spChg>
        <pc:spChg chg="add del">
          <ac:chgData name="David Eden" userId="38bf1ef726376ea7" providerId="LiveId" clId="{73C3BAEF-36B0-4B57-9E57-8A1441F3F303}" dt="2024-11-26T01:36:07.875" v="938" actId="22"/>
          <ac:spMkLst>
            <pc:docMk/>
            <pc:sldMk cId="2351801285" sldId="276"/>
            <ac:spMk id="4" creationId="{51250698-E989-D4DB-44CC-F7AE26CC3B41}"/>
          </ac:spMkLst>
        </pc:spChg>
        <pc:spChg chg="add mod">
          <ac:chgData name="David Eden" userId="38bf1ef726376ea7" providerId="LiveId" clId="{73C3BAEF-36B0-4B57-9E57-8A1441F3F303}" dt="2024-11-26T01:39:56.158" v="963" actId="255"/>
          <ac:spMkLst>
            <pc:docMk/>
            <pc:sldMk cId="2351801285" sldId="276"/>
            <ac:spMk id="6" creationId="{C27229C2-C73B-F5D1-45C8-7E395D6834F5}"/>
          </ac:spMkLst>
        </pc:spChg>
      </pc:sldChg>
      <pc:sldChg chg="addSp delSp modSp new del mod">
        <pc:chgData name="David Eden" userId="38bf1ef726376ea7" providerId="LiveId" clId="{73C3BAEF-36B0-4B57-9E57-8A1441F3F303}" dt="2024-12-04T03:14:30.979" v="1484" actId="2696"/>
        <pc:sldMkLst>
          <pc:docMk/>
          <pc:sldMk cId="2590865894" sldId="277"/>
        </pc:sldMkLst>
        <pc:picChg chg="add del mod">
          <ac:chgData name="David Eden" userId="38bf1ef726376ea7" providerId="LiveId" clId="{73C3BAEF-36B0-4B57-9E57-8A1441F3F303}" dt="2024-12-04T03:14:27.127" v="1483" actId="478"/>
          <ac:picMkLst>
            <pc:docMk/>
            <pc:sldMk cId="2590865894" sldId="277"/>
            <ac:picMk id="2" creationId="{8249E072-EF3C-8181-43F5-BE9562AE4B4E}"/>
          </ac:picMkLst>
        </pc:picChg>
        <pc:picChg chg="add del mod">
          <ac:chgData name="David Eden" userId="38bf1ef726376ea7" providerId="LiveId" clId="{73C3BAEF-36B0-4B57-9E57-8A1441F3F303}" dt="2024-12-04T03:13:45.450" v="1480" actId="478"/>
          <ac:picMkLst>
            <pc:docMk/>
            <pc:sldMk cId="2590865894" sldId="277"/>
            <ac:picMk id="3" creationId="{481BF0CD-9617-09C3-CAD9-CD9C8B64B87F}"/>
          </ac:picMkLst>
        </pc:picChg>
        <pc:picChg chg="add del mod">
          <ac:chgData name="David Eden" userId="38bf1ef726376ea7" providerId="LiveId" clId="{73C3BAEF-36B0-4B57-9E57-8A1441F3F303}" dt="2024-12-04T03:13:48.881" v="1481" actId="478"/>
          <ac:picMkLst>
            <pc:docMk/>
            <pc:sldMk cId="2590865894" sldId="277"/>
            <ac:picMk id="4" creationId="{79E5D791-F461-CB51-1C03-455284262423}"/>
          </ac:picMkLst>
        </pc:picChg>
      </pc:sldChg>
      <pc:sldChg chg="addSp modSp new del mod">
        <pc:chgData name="David Eden" userId="38bf1ef726376ea7" providerId="LiveId" clId="{73C3BAEF-36B0-4B57-9E57-8A1441F3F303}" dt="2024-12-04T03:13:32.052" v="1479" actId="2696"/>
        <pc:sldMkLst>
          <pc:docMk/>
          <pc:sldMk cId="321424477" sldId="278"/>
        </pc:sldMkLst>
        <pc:picChg chg="add">
          <ac:chgData name="David Eden" userId="38bf1ef726376ea7" providerId="LiveId" clId="{73C3BAEF-36B0-4B57-9E57-8A1441F3F303}" dt="2024-12-01T07:45:18.369" v="1170"/>
          <ac:picMkLst>
            <pc:docMk/>
            <pc:sldMk cId="321424477" sldId="278"/>
            <ac:picMk id="2" creationId="{D98ED040-4AB0-0E12-2B0F-52E30F35343D}"/>
          </ac:picMkLst>
        </pc:picChg>
        <pc:picChg chg="add mod">
          <ac:chgData name="David Eden" userId="38bf1ef726376ea7" providerId="LiveId" clId="{73C3BAEF-36B0-4B57-9E57-8A1441F3F303}" dt="2024-12-01T07:45:46.587" v="1172" actId="1076"/>
          <ac:picMkLst>
            <pc:docMk/>
            <pc:sldMk cId="321424477" sldId="278"/>
            <ac:picMk id="3" creationId="{98A0174E-6971-8146-7921-434770F1E0DC}"/>
          </ac:picMkLst>
        </pc:picChg>
      </pc:sldChg>
      <pc:sldChg chg="addSp delSp modSp new mod ord">
        <pc:chgData name="David Eden" userId="38bf1ef726376ea7" providerId="LiveId" clId="{73C3BAEF-36B0-4B57-9E57-8A1441F3F303}" dt="2024-12-04T02:59:31.855" v="1373" actId="122"/>
        <pc:sldMkLst>
          <pc:docMk/>
          <pc:sldMk cId="2123901021" sldId="279"/>
        </pc:sldMkLst>
        <pc:spChg chg="del">
          <ac:chgData name="David Eden" userId="38bf1ef726376ea7" providerId="LiveId" clId="{73C3BAEF-36B0-4B57-9E57-8A1441F3F303}" dt="2024-12-03T23:31:48.283" v="1330" actId="478"/>
          <ac:spMkLst>
            <pc:docMk/>
            <pc:sldMk cId="2123901021" sldId="279"/>
            <ac:spMk id="2" creationId="{C68552E1-8AAD-1D63-2541-4B2AD450CA63}"/>
          </ac:spMkLst>
        </pc:spChg>
        <pc:spChg chg="del">
          <ac:chgData name="David Eden" userId="38bf1ef726376ea7" providerId="LiveId" clId="{73C3BAEF-36B0-4B57-9E57-8A1441F3F303}" dt="2024-12-03T23:31:51.974" v="1331" actId="478"/>
          <ac:spMkLst>
            <pc:docMk/>
            <pc:sldMk cId="2123901021" sldId="279"/>
            <ac:spMk id="3" creationId="{CCC8F84C-91AA-5E9A-7BE6-7C1B19E117E7}"/>
          </ac:spMkLst>
        </pc:spChg>
        <pc:spChg chg="add mod">
          <ac:chgData name="David Eden" userId="38bf1ef726376ea7" providerId="LiveId" clId="{73C3BAEF-36B0-4B57-9E57-8A1441F3F303}" dt="2024-12-04T02:59:31.855" v="1373" actId="122"/>
          <ac:spMkLst>
            <pc:docMk/>
            <pc:sldMk cId="2123901021" sldId="279"/>
            <ac:spMk id="5" creationId="{00C884A6-4525-499A-C500-9152DBC008E0}"/>
          </ac:spMkLst>
        </pc:spChg>
      </pc:sldChg>
      <pc:sldChg chg="addSp delSp modSp new mod">
        <pc:chgData name="David Eden" userId="38bf1ef726376ea7" providerId="LiveId" clId="{73C3BAEF-36B0-4B57-9E57-8A1441F3F303}" dt="2024-12-04T03:02:24.842" v="1380" actId="948"/>
        <pc:sldMkLst>
          <pc:docMk/>
          <pc:sldMk cId="4081729462" sldId="280"/>
        </pc:sldMkLst>
        <pc:spChg chg="del">
          <ac:chgData name="David Eden" userId="38bf1ef726376ea7" providerId="LiveId" clId="{73C3BAEF-36B0-4B57-9E57-8A1441F3F303}" dt="2024-12-03T23:35:17.645" v="1354" actId="478"/>
          <ac:spMkLst>
            <pc:docMk/>
            <pc:sldMk cId="4081729462" sldId="280"/>
            <ac:spMk id="2" creationId="{0488F446-DE17-D9DE-6F2D-B0A0C31A7FD6}"/>
          </ac:spMkLst>
        </pc:spChg>
        <pc:spChg chg="del">
          <ac:chgData name="David Eden" userId="38bf1ef726376ea7" providerId="LiveId" clId="{73C3BAEF-36B0-4B57-9E57-8A1441F3F303}" dt="2024-12-03T23:35:09.778" v="1353" actId="478"/>
          <ac:spMkLst>
            <pc:docMk/>
            <pc:sldMk cId="4081729462" sldId="280"/>
            <ac:spMk id="3" creationId="{95B74CDD-8739-DA8A-F611-D2995D4CC487}"/>
          </ac:spMkLst>
        </pc:spChg>
        <pc:spChg chg="add mod">
          <ac:chgData name="David Eden" userId="38bf1ef726376ea7" providerId="LiveId" clId="{73C3BAEF-36B0-4B57-9E57-8A1441F3F303}" dt="2024-12-04T03:02:24.842" v="1380" actId="948"/>
          <ac:spMkLst>
            <pc:docMk/>
            <pc:sldMk cId="4081729462" sldId="280"/>
            <ac:spMk id="5" creationId="{DF3E3481-B31D-E5CB-02BA-2CA8BB041AA9}"/>
          </ac:spMkLst>
        </pc:spChg>
      </pc:sldChg>
      <pc:sldChg chg="addSp delSp modSp new mod">
        <pc:chgData name="David Eden" userId="38bf1ef726376ea7" providerId="LiveId" clId="{73C3BAEF-36B0-4B57-9E57-8A1441F3F303}" dt="2024-12-04T03:11:04.717" v="1452" actId="1038"/>
        <pc:sldMkLst>
          <pc:docMk/>
          <pc:sldMk cId="2299984698" sldId="281"/>
        </pc:sldMkLst>
        <pc:spChg chg="del">
          <ac:chgData name="David Eden" userId="38bf1ef726376ea7" providerId="LiveId" clId="{73C3BAEF-36B0-4B57-9E57-8A1441F3F303}" dt="2024-12-04T03:02:39.941" v="1382" actId="478"/>
          <ac:spMkLst>
            <pc:docMk/>
            <pc:sldMk cId="2299984698" sldId="281"/>
            <ac:spMk id="2" creationId="{CD59AA4A-19D9-0C2B-EBDF-06BB00BDC97D}"/>
          </ac:spMkLst>
        </pc:spChg>
        <pc:spChg chg="del">
          <ac:chgData name="David Eden" userId="38bf1ef726376ea7" providerId="LiveId" clId="{73C3BAEF-36B0-4B57-9E57-8A1441F3F303}" dt="2024-12-04T03:02:36.698" v="1381" actId="478"/>
          <ac:spMkLst>
            <pc:docMk/>
            <pc:sldMk cId="2299984698" sldId="281"/>
            <ac:spMk id="3" creationId="{1B2C3D11-FECE-131C-8D10-E4A92AF26C5F}"/>
          </ac:spMkLst>
        </pc:spChg>
        <pc:spChg chg="add mod">
          <ac:chgData name="David Eden" userId="38bf1ef726376ea7" providerId="LiveId" clId="{73C3BAEF-36B0-4B57-9E57-8A1441F3F303}" dt="2024-12-04T03:11:04.717" v="1452" actId="1038"/>
          <ac:spMkLst>
            <pc:docMk/>
            <pc:sldMk cId="2299984698" sldId="281"/>
            <ac:spMk id="5" creationId="{75A98F27-F0EE-7802-1C1F-FEF5DBA3A4B0}"/>
          </ac:spMkLst>
        </pc:spChg>
      </pc:sldChg>
      <pc:sldChg chg="addSp delSp modSp new mod">
        <pc:chgData name="David Eden" userId="38bf1ef726376ea7" providerId="LiveId" clId="{73C3BAEF-36B0-4B57-9E57-8A1441F3F303}" dt="2024-12-04T03:11:28.327" v="1456" actId="20577"/>
        <pc:sldMkLst>
          <pc:docMk/>
          <pc:sldMk cId="244070367" sldId="282"/>
        </pc:sldMkLst>
        <pc:spChg chg="del">
          <ac:chgData name="David Eden" userId="38bf1ef726376ea7" providerId="LiveId" clId="{73C3BAEF-36B0-4B57-9E57-8A1441F3F303}" dt="2024-12-04T03:03:27.153" v="1386" actId="478"/>
          <ac:spMkLst>
            <pc:docMk/>
            <pc:sldMk cId="244070367" sldId="282"/>
            <ac:spMk id="2" creationId="{1902A929-5889-5E86-DC6C-E7DF2110FC3A}"/>
          </ac:spMkLst>
        </pc:spChg>
        <pc:spChg chg="del">
          <ac:chgData name="David Eden" userId="38bf1ef726376ea7" providerId="LiveId" clId="{73C3BAEF-36B0-4B57-9E57-8A1441F3F303}" dt="2024-12-04T03:03:21.834" v="1385" actId="478"/>
          <ac:spMkLst>
            <pc:docMk/>
            <pc:sldMk cId="244070367" sldId="282"/>
            <ac:spMk id="3" creationId="{C00858A5-10BD-D5F6-73CE-648C2A7825E3}"/>
          </ac:spMkLst>
        </pc:spChg>
        <pc:spChg chg="add mod">
          <ac:chgData name="David Eden" userId="38bf1ef726376ea7" providerId="LiveId" clId="{73C3BAEF-36B0-4B57-9E57-8A1441F3F303}" dt="2024-12-04T03:11:28.327" v="1456" actId="20577"/>
          <ac:spMkLst>
            <pc:docMk/>
            <pc:sldMk cId="244070367" sldId="282"/>
            <ac:spMk id="5" creationId="{AAFF6F8B-CA9D-3784-472D-55FDBFC88F0E}"/>
          </ac:spMkLst>
        </pc:spChg>
      </pc:sldChg>
      <pc:sldChg chg="addSp delSp modSp new mod">
        <pc:chgData name="David Eden" userId="38bf1ef726376ea7" providerId="LiveId" clId="{73C3BAEF-36B0-4B57-9E57-8A1441F3F303}" dt="2024-12-04T03:12:17.850" v="1476" actId="20577"/>
        <pc:sldMkLst>
          <pc:docMk/>
          <pc:sldMk cId="3976387297" sldId="283"/>
        </pc:sldMkLst>
        <pc:spChg chg="del">
          <ac:chgData name="David Eden" userId="38bf1ef726376ea7" providerId="LiveId" clId="{73C3BAEF-36B0-4B57-9E57-8A1441F3F303}" dt="2024-12-04T03:07:40.856" v="1430" actId="478"/>
          <ac:spMkLst>
            <pc:docMk/>
            <pc:sldMk cId="3976387297" sldId="283"/>
            <ac:spMk id="2" creationId="{F551C633-77D7-818C-2C39-68B140F89166}"/>
          </ac:spMkLst>
        </pc:spChg>
        <pc:spChg chg="del">
          <ac:chgData name="David Eden" userId="38bf1ef726376ea7" providerId="LiveId" clId="{73C3BAEF-36B0-4B57-9E57-8A1441F3F303}" dt="2024-12-04T03:07:37.633" v="1429" actId="478"/>
          <ac:spMkLst>
            <pc:docMk/>
            <pc:sldMk cId="3976387297" sldId="283"/>
            <ac:spMk id="3" creationId="{3F02746F-B7E3-9787-82AC-D5BCF7B0CED0}"/>
          </ac:spMkLst>
        </pc:spChg>
        <pc:spChg chg="add mod">
          <ac:chgData name="David Eden" userId="38bf1ef726376ea7" providerId="LiveId" clId="{73C3BAEF-36B0-4B57-9E57-8A1441F3F303}" dt="2024-12-04T03:12:17.850" v="1476" actId="20577"/>
          <ac:spMkLst>
            <pc:docMk/>
            <pc:sldMk cId="3976387297" sldId="283"/>
            <ac:spMk id="5" creationId="{67126CF0-662F-43C7-95D0-3565EDD44349}"/>
          </ac:spMkLst>
        </pc:spChg>
      </pc:sldChg>
      <pc:sldChg chg="addSp modSp new mod setBg">
        <pc:chgData name="David Eden" userId="38bf1ef726376ea7" providerId="LiveId" clId="{73C3BAEF-36B0-4B57-9E57-8A1441F3F303}" dt="2024-12-13T05:48:04.216" v="2651" actId="207"/>
        <pc:sldMkLst>
          <pc:docMk/>
          <pc:sldMk cId="2100691156" sldId="284"/>
        </pc:sldMkLst>
        <pc:spChg chg="add mod">
          <ac:chgData name="David Eden" userId="38bf1ef726376ea7" providerId="LiveId" clId="{73C3BAEF-36B0-4B57-9E57-8A1441F3F303}" dt="2024-12-13T05:47:58.267" v="2650" actId="207"/>
          <ac:spMkLst>
            <pc:docMk/>
            <pc:sldMk cId="2100691156" sldId="284"/>
            <ac:spMk id="2" creationId="{B067E625-7788-36FE-2F33-EF1548EBDA15}"/>
          </ac:spMkLst>
        </pc:spChg>
        <pc:spChg chg="add mod">
          <ac:chgData name="David Eden" userId="38bf1ef726376ea7" providerId="LiveId" clId="{73C3BAEF-36B0-4B57-9E57-8A1441F3F303}" dt="2024-12-13T05:48:04.216" v="2651" actId="207"/>
          <ac:spMkLst>
            <pc:docMk/>
            <pc:sldMk cId="2100691156" sldId="284"/>
            <ac:spMk id="3" creationId="{3DA0F2F7-8F61-C84D-8D49-705D6757446F}"/>
          </ac:spMkLst>
        </pc:spChg>
      </pc:sldChg>
      <pc:sldChg chg="add del">
        <pc:chgData name="David Eden" userId="38bf1ef726376ea7" providerId="LiveId" clId="{73C3BAEF-36B0-4B57-9E57-8A1441F3F303}" dt="2024-12-04T03:13:29.674" v="1478" actId="2696"/>
        <pc:sldMkLst>
          <pc:docMk/>
          <pc:sldMk cId="2536841788" sldId="284"/>
        </pc:sldMkLst>
      </pc:sldChg>
      <pc:sldChg chg="addSp delSp modSp new mod setBg modNotesTx">
        <pc:chgData name="David Eden" userId="38bf1ef726376ea7" providerId="LiveId" clId="{73C3BAEF-36B0-4B57-9E57-8A1441F3F303}" dt="2024-12-13T05:51:12.190" v="2673" actId="20577"/>
        <pc:sldMkLst>
          <pc:docMk/>
          <pc:sldMk cId="776004811" sldId="285"/>
        </pc:sldMkLst>
        <pc:spChg chg="add mod">
          <ac:chgData name="David Eden" userId="38bf1ef726376ea7" providerId="LiveId" clId="{73C3BAEF-36B0-4B57-9E57-8A1441F3F303}" dt="2024-12-13T05:48:29.295" v="2652" actId="207"/>
          <ac:spMkLst>
            <pc:docMk/>
            <pc:sldMk cId="776004811" sldId="285"/>
            <ac:spMk id="3" creationId="{A77DAFD9-6DF7-2784-9704-CCC33830D2A9}"/>
          </ac:spMkLst>
        </pc:spChg>
        <pc:spChg chg="add mod">
          <ac:chgData name="David Eden" userId="38bf1ef726376ea7" providerId="LiveId" clId="{73C3BAEF-36B0-4B57-9E57-8A1441F3F303}" dt="2024-12-13T05:51:12.190" v="2673" actId="20577"/>
          <ac:spMkLst>
            <pc:docMk/>
            <pc:sldMk cId="776004811" sldId="285"/>
            <ac:spMk id="4" creationId="{D88F224A-15B1-5282-EFA2-8DE92BC2A129}"/>
          </ac:spMkLst>
        </pc:spChg>
        <pc:picChg chg="add del mod ord">
          <ac:chgData name="David Eden" userId="38bf1ef726376ea7" providerId="LiveId" clId="{73C3BAEF-36B0-4B57-9E57-8A1441F3F303}" dt="2024-12-13T05:50:40.678" v="2658" actId="21"/>
          <ac:picMkLst>
            <pc:docMk/>
            <pc:sldMk cId="776004811" sldId="285"/>
            <ac:picMk id="2" creationId="{14B24E24-D9ED-9998-8F99-516B50CCCE0F}"/>
          </ac:picMkLst>
        </pc:picChg>
      </pc:sldChg>
      <pc:sldChg chg="new del">
        <pc:chgData name="David Eden" userId="38bf1ef726376ea7" providerId="LiveId" clId="{73C3BAEF-36B0-4B57-9E57-8A1441F3F303}" dt="2024-12-13T05:46:53.932" v="2645" actId="2696"/>
        <pc:sldMkLst>
          <pc:docMk/>
          <pc:sldMk cId="234673362" sldId="286"/>
        </pc:sldMkLst>
      </pc:sldChg>
      <pc:sldChg chg="new del">
        <pc:chgData name="David Eden" userId="38bf1ef726376ea7" providerId="LiveId" clId="{73C3BAEF-36B0-4B57-9E57-8A1441F3F303}" dt="2024-12-13T05:46:56.380" v="2646" actId="2696"/>
        <pc:sldMkLst>
          <pc:docMk/>
          <pc:sldMk cId="3955441902" sldId="287"/>
        </pc:sldMkLst>
      </pc:sldChg>
      <pc:sldChg chg="addSp delSp modSp new mod setBg">
        <pc:chgData name="David Eden" userId="38bf1ef726376ea7" providerId="LiveId" clId="{73C3BAEF-36B0-4B57-9E57-8A1441F3F303}" dt="2024-12-13T00:25:39.222" v="1608" actId="20577"/>
        <pc:sldMkLst>
          <pc:docMk/>
          <pc:sldMk cId="2525216813" sldId="288"/>
        </pc:sldMkLst>
        <pc:spChg chg="add del">
          <ac:chgData name="David Eden" userId="38bf1ef726376ea7" providerId="LiveId" clId="{73C3BAEF-36B0-4B57-9E57-8A1441F3F303}" dt="2024-12-13T00:11:24.427" v="1588" actId="22"/>
          <ac:spMkLst>
            <pc:docMk/>
            <pc:sldMk cId="2525216813" sldId="288"/>
            <ac:spMk id="3" creationId="{F0F9B593-9AE4-3172-DADF-04A0459EBDED}"/>
          </ac:spMkLst>
        </pc:spChg>
        <pc:spChg chg="add mod">
          <ac:chgData name="David Eden" userId="38bf1ef726376ea7" providerId="LiveId" clId="{73C3BAEF-36B0-4B57-9E57-8A1441F3F303}" dt="2024-12-13T00:11:59.788" v="1593" actId="1076"/>
          <ac:spMkLst>
            <pc:docMk/>
            <pc:sldMk cId="2525216813" sldId="288"/>
            <ac:spMk id="5" creationId="{5225BF0B-A5DE-015A-0729-E8C6EA5AAD13}"/>
          </ac:spMkLst>
        </pc:spChg>
        <pc:spChg chg="add mod">
          <ac:chgData name="David Eden" userId="38bf1ef726376ea7" providerId="LiveId" clId="{73C3BAEF-36B0-4B57-9E57-8A1441F3F303}" dt="2024-12-13T00:25:39.222" v="1608" actId="20577"/>
          <ac:spMkLst>
            <pc:docMk/>
            <pc:sldMk cId="2525216813" sldId="288"/>
            <ac:spMk id="7" creationId="{75E5CCA2-7446-DBA1-148E-B27249807A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2853E-FAB3-477E-A6DC-49B83551C3BD}" type="datetimeFigureOut">
              <a:rPr lang="en-AU" smtClean="0"/>
              <a:t>15/12/2024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95679-F3A0-46DB-B488-4FC415BE5045}" type="slidenum">
              <a:rPr lang="en-AU" smtClean="0"/>
              <a:t>‹#›</a:t>
            </a:fld>
            <a:endParaRPr lang="en-AU"/>
          </a:p>
        </p:txBody>
      </p:sp>
    </p:spTree>
    <p:extLst>
      <p:ext uri="{BB962C8B-B14F-4D97-AF65-F5344CB8AC3E}">
        <p14:creationId xmlns:p14="http://schemas.microsoft.com/office/powerpoint/2010/main" val="417932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555555"/>
                </a:solidFill>
                <a:effectLst/>
                <a:latin typeface="Georgia" panose="02040502050405020303" pitchFamily="18" charset="0"/>
                <a:ea typeface="Aptos" panose="020B0004020202020204" pitchFamily="34" charset="0"/>
                <a:cs typeface="Times New Roman" panose="02020603050405020304" pitchFamily="18" charset="0"/>
              </a:rPr>
              <a:t>Isaiah 53 is a significant source of controversy. Not just between Judaism and Christianity, but even within Judaism itself. Up until Christ came, the Jewish sages and rabbis roundly agreed that Isaiah 53 was a prophecy about the Messiah.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555555"/>
                </a:solidFill>
                <a:effectLst/>
                <a:latin typeface="Georgia" panose="02040502050405020303" pitchFamily="18" charset="0"/>
                <a:ea typeface="Aptos" panose="020B0004020202020204" pitchFamily="34" charset="0"/>
                <a:cs typeface="Times New Roman" panose="02020603050405020304" pitchFamily="18" charset="0"/>
              </a:rPr>
              <a:t>The 17th-century Jewish historian, Raphael Levi, admitted that long ago the rabbis used to read Isaiah 53 in synagogues, but after the chapter caused “arguments and great confusion” the rabbis decided that the simplest thing would be to just take that prophecy out of the readings in synagogues.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4A95679-F3A0-46DB-B488-4FC415BE5045}" type="slidenum">
              <a:rPr lang="en-AU" smtClean="0"/>
              <a:t>1</a:t>
            </a:fld>
            <a:endParaRPr lang="en-AU"/>
          </a:p>
        </p:txBody>
      </p:sp>
    </p:spTree>
    <p:extLst>
      <p:ext uri="{BB962C8B-B14F-4D97-AF65-F5344CB8AC3E}">
        <p14:creationId xmlns:p14="http://schemas.microsoft.com/office/powerpoint/2010/main" val="2674741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10</a:t>
            </a:fld>
            <a:endParaRPr lang="en-AU"/>
          </a:p>
        </p:txBody>
      </p:sp>
    </p:spTree>
    <p:extLst>
      <p:ext uri="{BB962C8B-B14F-4D97-AF65-F5344CB8AC3E}">
        <p14:creationId xmlns:p14="http://schemas.microsoft.com/office/powerpoint/2010/main" val="341248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11</a:t>
            </a:fld>
            <a:endParaRPr lang="en-AU"/>
          </a:p>
        </p:txBody>
      </p:sp>
    </p:spTree>
    <p:extLst>
      <p:ext uri="{BB962C8B-B14F-4D97-AF65-F5344CB8AC3E}">
        <p14:creationId xmlns:p14="http://schemas.microsoft.com/office/powerpoint/2010/main" val="185530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12</a:t>
            </a:fld>
            <a:endParaRPr lang="en-AU"/>
          </a:p>
        </p:txBody>
      </p:sp>
    </p:spTree>
    <p:extLst>
      <p:ext uri="{BB962C8B-B14F-4D97-AF65-F5344CB8AC3E}">
        <p14:creationId xmlns:p14="http://schemas.microsoft.com/office/powerpoint/2010/main" val="85198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13</a:t>
            </a:fld>
            <a:endParaRPr lang="en-AU"/>
          </a:p>
        </p:txBody>
      </p:sp>
    </p:spTree>
    <p:extLst>
      <p:ext uri="{BB962C8B-B14F-4D97-AF65-F5344CB8AC3E}">
        <p14:creationId xmlns:p14="http://schemas.microsoft.com/office/powerpoint/2010/main" val="104364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14</a:t>
            </a:fld>
            <a:endParaRPr lang="en-AU"/>
          </a:p>
        </p:txBody>
      </p:sp>
    </p:spTree>
    <p:extLst>
      <p:ext uri="{BB962C8B-B14F-4D97-AF65-F5344CB8AC3E}">
        <p14:creationId xmlns:p14="http://schemas.microsoft.com/office/powerpoint/2010/main" val="198161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15</a:t>
            </a:fld>
            <a:endParaRPr lang="en-AU"/>
          </a:p>
        </p:txBody>
      </p:sp>
    </p:spTree>
    <p:extLst>
      <p:ext uri="{BB962C8B-B14F-4D97-AF65-F5344CB8AC3E}">
        <p14:creationId xmlns:p14="http://schemas.microsoft.com/office/powerpoint/2010/main" val="282461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rgbClr val="555555"/>
                </a:solidFill>
                <a:effectLst/>
                <a:latin typeface="Arial" panose="020B0604020202020204" pitchFamily="34" charset="0"/>
                <a:ea typeface="Aptos" panose="020B0004020202020204" pitchFamily="34" charset="0"/>
                <a:cs typeface="Arial" panose="020B0604020202020204" pitchFamily="34" charset="0"/>
              </a:rPr>
              <a:t>The fact that this chapter of the Jewish Scriptures is not included in their  readings in the synagogue (it is the “forbidden chapter”) tells us there is something significant about it that modern rabbis seem to find threatening. </a:t>
            </a:r>
            <a:endParaRPr lang="en-AU" sz="1200" kern="100" dirty="0">
              <a:effectLst/>
              <a:latin typeface="Arial" panose="020B0604020202020204" pitchFamily="34" charset="0"/>
              <a:ea typeface="Aptos" panose="020B00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C4A95679-F3A0-46DB-B488-4FC415BE5045}" type="slidenum">
              <a:rPr lang="en-AU" smtClean="0"/>
              <a:t>16</a:t>
            </a:fld>
            <a:endParaRPr lang="en-AU"/>
          </a:p>
        </p:txBody>
      </p:sp>
    </p:spTree>
    <p:extLst>
      <p:ext uri="{BB962C8B-B14F-4D97-AF65-F5344CB8AC3E}">
        <p14:creationId xmlns:p14="http://schemas.microsoft.com/office/powerpoint/2010/main" val="233513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17</a:t>
            </a:fld>
            <a:endParaRPr lang="en-AU"/>
          </a:p>
        </p:txBody>
      </p:sp>
    </p:spTree>
    <p:extLst>
      <p:ext uri="{BB962C8B-B14F-4D97-AF65-F5344CB8AC3E}">
        <p14:creationId xmlns:p14="http://schemas.microsoft.com/office/powerpoint/2010/main" val="272020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birth.</a:t>
            </a:r>
          </a:p>
          <a:p>
            <a:r>
              <a:rPr lang="en-US" dirty="0"/>
              <a:t>The second birth when we take on the infant,   The Suffering Servant as  our Lord and Saviour.</a:t>
            </a:r>
          </a:p>
          <a:p>
            <a:r>
              <a:rPr lang="en-US" dirty="0"/>
              <a:t>A glorious new beginning.  </a:t>
            </a:r>
          </a:p>
          <a:p>
            <a:r>
              <a:rPr lang="en-US" dirty="0"/>
              <a:t>While Isaiah 53 may only have a small reference in V. 2 of Jesus birth, Most of the Chapter is taken up with His death.  A death that gives birth to ALL.  The death of the old and a New Birth to the glorious NEW reign of a glorious King.</a:t>
            </a:r>
            <a:endParaRPr lang="en-AU" dirty="0"/>
          </a:p>
        </p:txBody>
      </p:sp>
      <p:sp>
        <p:nvSpPr>
          <p:cNvPr id="4" name="Slide Number Placeholder 3"/>
          <p:cNvSpPr>
            <a:spLocks noGrp="1"/>
          </p:cNvSpPr>
          <p:nvPr>
            <p:ph type="sldNum" sz="quarter" idx="5"/>
          </p:nvPr>
        </p:nvSpPr>
        <p:spPr/>
        <p:txBody>
          <a:bodyPr/>
          <a:lstStyle/>
          <a:p>
            <a:fld id="{C4A95679-F3A0-46DB-B488-4FC415BE5045}" type="slidenum">
              <a:rPr lang="en-AU" smtClean="0"/>
              <a:t>18</a:t>
            </a:fld>
            <a:endParaRPr lang="en-AU"/>
          </a:p>
        </p:txBody>
      </p:sp>
    </p:spTree>
    <p:extLst>
      <p:ext uri="{BB962C8B-B14F-4D97-AF65-F5344CB8AC3E}">
        <p14:creationId xmlns:p14="http://schemas.microsoft.com/office/powerpoint/2010/main" val="330504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404040"/>
                </a:solidFill>
                <a:effectLst/>
                <a:latin typeface="Lato" panose="020F0502020204030203" pitchFamily="34" charset="0"/>
                <a:ea typeface="Aptos" panose="020B0004020202020204" pitchFamily="34" charset="0"/>
                <a:cs typeface="Times New Roman" panose="02020603050405020304" pitchFamily="18" charset="0"/>
              </a:rPr>
              <a:t>It is hard to understand how anyone can read this great chapter and not see Jesus in it.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4A95679-F3A0-46DB-B488-4FC415BE5045}" type="slidenum">
              <a:rPr lang="en-AU" smtClean="0"/>
              <a:t>2</a:t>
            </a:fld>
            <a:endParaRPr lang="en-AU"/>
          </a:p>
        </p:txBody>
      </p:sp>
    </p:spTree>
    <p:extLst>
      <p:ext uri="{BB962C8B-B14F-4D97-AF65-F5344CB8AC3E}">
        <p14:creationId xmlns:p14="http://schemas.microsoft.com/office/powerpoint/2010/main" val="178292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3</a:t>
            </a:fld>
            <a:endParaRPr lang="en-AU"/>
          </a:p>
        </p:txBody>
      </p:sp>
    </p:spTree>
    <p:extLst>
      <p:ext uri="{BB962C8B-B14F-4D97-AF65-F5344CB8AC3E}">
        <p14:creationId xmlns:p14="http://schemas.microsoft.com/office/powerpoint/2010/main" val="256667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4</a:t>
            </a:fld>
            <a:endParaRPr lang="en-AU"/>
          </a:p>
        </p:txBody>
      </p:sp>
    </p:spTree>
    <p:extLst>
      <p:ext uri="{BB962C8B-B14F-4D97-AF65-F5344CB8AC3E}">
        <p14:creationId xmlns:p14="http://schemas.microsoft.com/office/powerpoint/2010/main" val="338919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5</a:t>
            </a:fld>
            <a:endParaRPr lang="en-AU"/>
          </a:p>
        </p:txBody>
      </p:sp>
    </p:spTree>
    <p:extLst>
      <p:ext uri="{BB962C8B-B14F-4D97-AF65-F5344CB8AC3E}">
        <p14:creationId xmlns:p14="http://schemas.microsoft.com/office/powerpoint/2010/main" val="164785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6</a:t>
            </a:fld>
            <a:endParaRPr lang="en-AU"/>
          </a:p>
        </p:txBody>
      </p:sp>
    </p:spTree>
    <p:extLst>
      <p:ext uri="{BB962C8B-B14F-4D97-AF65-F5344CB8AC3E}">
        <p14:creationId xmlns:p14="http://schemas.microsoft.com/office/powerpoint/2010/main" val="18927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7</a:t>
            </a:fld>
            <a:endParaRPr lang="en-AU"/>
          </a:p>
        </p:txBody>
      </p:sp>
    </p:spTree>
    <p:extLst>
      <p:ext uri="{BB962C8B-B14F-4D97-AF65-F5344CB8AC3E}">
        <p14:creationId xmlns:p14="http://schemas.microsoft.com/office/powerpoint/2010/main" val="144553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8</a:t>
            </a:fld>
            <a:endParaRPr lang="en-AU"/>
          </a:p>
        </p:txBody>
      </p:sp>
    </p:spTree>
    <p:extLst>
      <p:ext uri="{BB962C8B-B14F-4D97-AF65-F5344CB8AC3E}">
        <p14:creationId xmlns:p14="http://schemas.microsoft.com/office/powerpoint/2010/main" val="340841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A95679-F3A0-46DB-B488-4FC415BE5045}" type="slidenum">
              <a:rPr lang="en-AU" smtClean="0"/>
              <a:t>9</a:t>
            </a:fld>
            <a:endParaRPr lang="en-AU"/>
          </a:p>
        </p:txBody>
      </p:sp>
    </p:spTree>
    <p:extLst>
      <p:ext uri="{BB962C8B-B14F-4D97-AF65-F5344CB8AC3E}">
        <p14:creationId xmlns:p14="http://schemas.microsoft.com/office/powerpoint/2010/main" val="211225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6C1A-B2F2-8CA5-B07B-E5F1A0531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F019255-033C-7D68-3E69-438374C24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78D9B6F-4D21-A277-28C7-D587FAC19078}"/>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5" name="Footer Placeholder 4">
            <a:extLst>
              <a:ext uri="{FF2B5EF4-FFF2-40B4-BE49-F238E27FC236}">
                <a16:creationId xmlns:a16="http://schemas.microsoft.com/office/drawing/2014/main" id="{C89DCC95-2BE6-1F0E-D68F-C740CFFB13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93B686-E7F0-CDCF-7456-6DAA677504FA}"/>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117930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7DB2-F4B8-F415-A320-95478BCD2A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BBE9EA4-FC33-9F0B-6745-7C64F4159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10DA3D-9682-9332-F579-6649AE3CB30C}"/>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5" name="Footer Placeholder 4">
            <a:extLst>
              <a:ext uri="{FF2B5EF4-FFF2-40B4-BE49-F238E27FC236}">
                <a16:creationId xmlns:a16="http://schemas.microsoft.com/office/drawing/2014/main" id="{BEB15098-84B9-3D88-5763-1656181A096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AD9297-3789-CC04-6DA4-AA9615862B37}"/>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303372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3B3D8-2C65-EC89-9E26-D5A829F1B6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0216DB7-8F88-7244-F2B6-E74C0206A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ADCA46-B511-D96B-1647-B98F99040A11}"/>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5" name="Footer Placeholder 4">
            <a:extLst>
              <a:ext uri="{FF2B5EF4-FFF2-40B4-BE49-F238E27FC236}">
                <a16:creationId xmlns:a16="http://schemas.microsoft.com/office/drawing/2014/main" id="{0B0D2B9C-4D60-9BBD-35A5-1FBA0CD17A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34B2A8-E18F-1AF0-3524-3D91393B504B}"/>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113127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CE80-8778-BAD0-1CDC-4366653A54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4786FAE-ADAF-327E-0AD8-9788C3673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3FB844-F567-E17C-8C99-41D615D9CCEB}"/>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5" name="Footer Placeholder 4">
            <a:extLst>
              <a:ext uri="{FF2B5EF4-FFF2-40B4-BE49-F238E27FC236}">
                <a16:creationId xmlns:a16="http://schemas.microsoft.com/office/drawing/2014/main" id="{629138E2-6707-FC05-C021-82CA87F450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1494B5-55EC-BD28-85CE-6DCDE46B08C6}"/>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84569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176B-C95A-8790-E30C-7BAFC815E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EF4419A-6882-FBE1-5ED1-271AD8AD74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84FCC-EF4A-685E-5937-AA462AA0213E}"/>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5" name="Footer Placeholder 4">
            <a:extLst>
              <a:ext uri="{FF2B5EF4-FFF2-40B4-BE49-F238E27FC236}">
                <a16:creationId xmlns:a16="http://schemas.microsoft.com/office/drawing/2014/main" id="{618335BC-B61A-DA0D-A45E-9BCA88059F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259491-0E18-5040-3674-21BA4584B73F}"/>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167651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CC84-2E3F-688F-18ED-A52BA5EB98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36DE732-F697-EFFC-7B08-BEA530C84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2E8D913-F1E5-E855-1AF8-21DDBF2AFD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B96BC00-2330-100F-B81D-B551F03AAB0D}"/>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6" name="Footer Placeholder 5">
            <a:extLst>
              <a:ext uri="{FF2B5EF4-FFF2-40B4-BE49-F238E27FC236}">
                <a16:creationId xmlns:a16="http://schemas.microsoft.com/office/drawing/2014/main" id="{728AF273-7BDE-C1D4-CB72-A983AA7E735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A46753-7432-3FB4-2A70-F318BE370528}"/>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413414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899-E5D3-7DC3-6590-5F7F40D63E0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BDB1A2-6025-6030-D20D-1A8B9688DD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41BF9-B3E9-17B5-312B-37B1F9CB5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82C465B-9653-D75B-3A8D-F35DE992E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6CEE66-CCF3-E881-3BDA-BF083AE0EC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EE9CCE1-6560-81BB-617F-077D9CC8E8C8}"/>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8" name="Footer Placeholder 7">
            <a:extLst>
              <a:ext uri="{FF2B5EF4-FFF2-40B4-BE49-F238E27FC236}">
                <a16:creationId xmlns:a16="http://schemas.microsoft.com/office/drawing/2014/main" id="{412197CB-D532-4672-7258-8517D4282A0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E40BF6D-757C-97BA-AC06-B0C16C904D47}"/>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281669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0F3D-1DFD-66FF-C1D3-ED897CB17EC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E104CC3-7FC7-1726-BDB3-020E76081D0E}"/>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4" name="Footer Placeholder 3">
            <a:extLst>
              <a:ext uri="{FF2B5EF4-FFF2-40B4-BE49-F238E27FC236}">
                <a16:creationId xmlns:a16="http://schemas.microsoft.com/office/drawing/2014/main" id="{476ADD4F-BACD-CA3F-0EF0-7CEFD815769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3EC7C4C-B56D-4D8D-AE13-5E56ED9A6E5A}"/>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28746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9CB82-C6D6-6424-1E7D-44CA76615C8C}"/>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3" name="Footer Placeholder 2">
            <a:extLst>
              <a:ext uri="{FF2B5EF4-FFF2-40B4-BE49-F238E27FC236}">
                <a16:creationId xmlns:a16="http://schemas.microsoft.com/office/drawing/2014/main" id="{D3E413BC-FB08-635E-8A3E-390902F5F7D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98F7126-09C4-9A6C-827B-25A5DFFCC61A}"/>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88240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CC91-01D5-9A9B-1372-B57F9122A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669AAF3-7C76-ECE2-9BF2-1DB30AC90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BF53106-312D-ED7D-7E5C-D0505BAAA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4FE8F-615F-58B0-4AFC-0650A56EE81B}"/>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6" name="Footer Placeholder 5">
            <a:extLst>
              <a:ext uri="{FF2B5EF4-FFF2-40B4-BE49-F238E27FC236}">
                <a16:creationId xmlns:a16="http://schemas.microsoft.com/office/drawing/2014/main" id="{748AB33F-1081-EFB0-9EF2-443C7A691B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E76B3FD-CC26-4F68-B661-13859AD453CA}"/>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234904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43FB-37FE-948F-7E68-76A9AC056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7C83FB9-05E5-BE94-DD5B-023AAD553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2ED57E0-7239-62CB-F161-8172C4A7A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A7059-9A75-09A8-7645-8979D1493C81}"/>
              </a:ext>
            </a:extLst>
          </p:cNvPr>
          <p:cNvSpPr>
            <a:spLocks noGrp="1"/>
          </p:cNvSpPr>
          <p:nvPr>
            <p:ph type="dt" sz="half" idx="10"/>
          </p:nvPr>
        </p:nvSpPr>
        <p:spPr/>
        <p:txBody>
          <a:bodyPr/>
          <a:lstStyle/>
          <a:p>
            <a:fld id="{DDE19BE5-FE69-4748-AD34-51961FE6D220}" type="datetimeFigureOut">
              <a:rPr lang="en-AU" smtClean="0"/>
              <a:t>15/12/2024</a:t>
            </a:fld>
            <a:endParaRPr lang="en-AU"/>
          </a:p>
        </p:txBody>
      </p:sp>
      <p:sp>
        <p:nvSpPr>
          <p:cNvPr id="6" name="Footer Placeholder 5">
            <a:extLst>
              <a:ext uri="{FF2B5EF4-FFF2-40B4-BE49-F238E27FC236}">
                <a16:creationId xmlns:a16="http://schemas.microsoft.com/office/drawing/2014/main" id="{C8BF4F1E-FBE6-5A59-3FDF-2D4E25D9BC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5E6F47-237F-793F-5382-CE6C0239C0BC}"/>
              </a:ext>
            </a:extLst>
          </p:cNvPr>
          <p:cNvSpPr>
            <a:spLocks noGrp="1"/>
          </p:cNvSpPr>
          <p:nvPr>
            <p:ph type="sldNum" sz="quarter" idx="12"/>
          </p:nvPr>
        </p:nvSpPr>
        <p:spPr/>
        <p:txBody>
          <a:bodyPr/>
          <a:lstStyle/>
          <a:p>
            <a:fld id="{A1CE6643-E6D3-49C6-B353-2C4566BB9C71}" type="slidenum">
              <a:rPr lang="en-AU" smtClean="0"/>
              <a:t>‹#›</a:t>
            </a:fld>
            <a:endParaRPr lang="en-AU"/>
          </a:p>
        </p:txBody>
      </p:sp>
    </p:spTree>
    <p:extLst>
      <p:ext uri="{BB962C8B-B14F-4D97-AF65-F5344CB8AC3E}">
        <p14:creationId xmlns:p14="http://schemas.microsoft.com/office/powerpoint/2010/main" val="312708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0C944-4F99-6508-CE04-E8C28C0C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E6EA46-C958-47DD-9568-4F9E63801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B38FAA-AC54-97FD-7D1D-443EB35FC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E19BE5-FE69-4748-AD34-51961FE6D220}" type="datetimeFigureOut">
              <a:rPr lang="en-AU" smtClean="0"/>
              <a:t>15/12/2024</a:t>
            </a:fld>
            <a:endParaRPr lang="en-AU"/>
          </a:p>
        </p:txBody>
      </p:sp>
      <p:sp>
        <p:nvSpPr>
          <p:cNvPr id="5" name="Footer Placeholder 4">
            <a:extLst>
              <a:ext uri="{FF2B5EF4-FFF2-40B4-BE49-F238E27FC236}">
                <a16:creationId xmlns:a16="http://schemas.microsoft.com/office/drawing/2014/main" id="{6E681F96-3BCF-5427-DA91-F6D36CA68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5E17A41-9D70-9EDA-8CF3-6C7B4173E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CE6643-E6D3-49C6-B353-2C4566BB9C71}" type="slidenum">
              <a:rPr lang="en-AU" smtClean="0"/>
              <a:t>‹#›</a:t>
            </a:fld>
            <a:endParaRPr lang="en-AU"/>
          </a:p>
        </p:txBody>
      </p:sp>
    </p:spTree>
    <p:extLst>
      <p:ext uri="{BB962C8B-B14F-4D97-AF65-F5344CB8AC3E}">
        <p14:creationId xmlns:p14="http://schemas.microsoft.com/office/powerpoint/2010/main" val="24001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Luke%2019:27&amp;version=ESV&amp;src=tools#_blan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biblegateway.com/passage/?search=Matthew%2010:34&amp;version=ESV&amp;src=tools#_blan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Luke%2019:27&amp;version=ESV&amp;src=tools#_blan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biblegateway.com/passage/?search=1%20Peter%202:22&amp;version=ESV&amp;src=tools#_blank" TargetMode="External"/><Relationship Id="rId5" Type="http://schemas.openxmlformats.org/officeDocument/2006/relationships/hyperlink" Target="https://www.biblegateway.com/passage/?search=Isaiah%2053:9&amp;version=ESV&amp;src=tools#_blank" TargetMode="External"/><Relationship Id="rId4" Type="http://schemas.openxmlformats.org/officeDocument/2006/relationships/hyperlink" Target="https://www.biblegateway.com/passage/?search=Luke%2019:45&amp;version=ESV&amp;src=tools#_blan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legateway.com/passage/?search=John%2019:31&amp;version=ESV&amp;src=tools#_blank" TargetMode="External"/><Relationship Id="rId3" Type="http://schemas.openxmlformats.org/officeDocument/2006/relationships/hyperlink" Target="https://www.biblegateway.com/passage/?search=Isaiah%2053:9&amp;version=ESV&amp;src=tools#_blank" TargetMode="External"/><Relationship Id="rId7" Type="http://schemas.openxmlformats.org/officeDocument/2006/relationships/hyperlink" Target="https://www.biblegateway.com/passage/?search=John%2019:38&amp;version=ESV&amp;src=tools#_blan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biblegateway.com/passage/?search=Luke%2023:51&amp;version=ESV&amp;src=tools#_blank" TargetMode="External"/><Relationship Id="rId5" Type="http://schemas.openxmlformats.org/officeDocument/2006/relationships/hyperlink" Target="https://www.biblegateway.com/passage/?search=Mark%2015:43&amp;version=ESV&amp;src=tools#_blank" TargetMode="External"/><Relationship Id="rId4" Type="http://schemas.openxmlformats.org/officeDocument/2006/relationships/hyperlink" Target="https://www.biblegateway.com/passage/?search=Matt%2027:57&amp;version=ESV&amp;src=tools#_bl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Isaiah%2053:10&amp;version=ESV&amp;src=tools#_blan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biblegateway.com/passage/?search=John%201:12&amp;version=ESV&amp;src=tools#_blan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Isaiah%2053:3&amp;version=ESV&amp;src=tools#_blank" TargetMode="External"/><Relationship Id="rId7" Type="http://schemas.openxmlformats.org/officeDocument/2006/relationships/hyperlink" Target="https://www.biblegateway.com/passage/?search=Luke%2023:2&amp;version=ESV&amp;src=tools#_blan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biblegateway.com/passage/?search=Luke%2023:26-39&amp;version=ESV&amp;src=tools#_blank" TargetMode="External"/><Relationship Id="rId5" Type="http://schemas.openxmlformats.org/officeDocument/2006/relationships/hyperlink" Target="https://www.biblegateway.com/passage/?search=Mark%2015:16-32&amp;version=ESV&amp;src=tools#_blank" TargetMode="External"/><Relationship Id="rId4" Type="http://schemas.openxmlformats.org/officeDocument/2006/relationships/hyperlink" Target="https://www.biblegateway.com/passage/?search=Matt%2027:27-44&amp;version=ESV&amp;src=tools#_blan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Luke%204:14-15&amp;version=ESV&amp;src=tools#_blan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biblegateway.com/passage/?search=Matt%204:25&amp;version=ESV&amp;src=tools#_blank" TargetMode="External"/><Relationship Id="rId4" Type="http://schemas.openxmlformats.org/officeDocument/2006/relationships/hyperlink" Target="https://www.biblegateway.com/passage/?search=Matt%204:24&amp;version=ESV&amp;src=tools#_blan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biblegateway.com/passage/?search=Luke%2023:18&amp;version=ESV&amp;src=tools#_blank" TargetMode="External"/><Relationship Id="rId3" Type="http://schemas.openxmlformats.org/officeDocument/2006/relationships/hyperlink" Target="https://www.biblegateway.com/passage/?search=Luke%204:14-15&amp;version=ESV&amp;src=tools#_blank" TargetMode="External"/><Relationship Id="rId7" Type="http://schemas.openxmlformats.org/officeDocument/2006/relationships/hyperlink" Target="https://www.biblegateway.com/passage/?search=Luke%204:28-29&amp;version=ESV&amp;src=tools#_blan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biblegateway.com/passage/?search=Isaiah%2053:3&amp;version=ESV&amp;src=tools#_blank" TargetMode="External"/><Relationship Id="rId5" Type="http://schemas.openxmlformats.org/officeDocument/2006/relationships/hyperlink" Target="https://www.biblegateway.com/passage/?search=Matt%204:25&amp;version=ESV&amp;src=tools#_blank" TargetMode="External"/><Relationship Id="rId10" Type="http://schemas.openxmlformats.org/officeDocument/2006/relationships/hyperlink" Target="https://www.biblegateway.com/passage/?search=John%205:43&amp;version=ESV&amp;src=tools#_blank" TargetMode="External"/><Relationship Id="rId4" Type="http://schemas.openxmlformats.org/officeDocument/2006/relationships/hyperlink" Target="https://www.biblegateway.com/passage/?search=Matt%204:24&amp;version=ESV&amp;src=tools#_blank" TargetMode="External"/><Relationship Id="rId9" Type="http://schemas.openxmlformats.org/officeDocument/2006/relationships/hyperlink" Target="https://www.biblegateway.com/passage/?search=John%201:11&amp;version=ESV&amp;src=tools#_bla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John%2018:19-23&amp;version=ESV&amp;src=tools#_blan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biblegateway.com/passage/?search=John%2018:33-37&amp;version=ESV&amp;src=tools#_blan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biblegateway.com/passage/?search=Luke%2023:9&amp;version=ESV&amp;src=tools#_blank" TargetMode="External"/><Relationship Id="rId3" Type="http://schemas.openxmlformats.org/officeDocument/2006/relationships/hyperlink" Target="https://www.biblegateway.com/passage/?search=John%2018:19-23&amp;version=ESV&amp;src=tools#_blank" TargetMode="External"/><Relationship Id="rId7" Type="http://schemas.openxmlformats.org/officeDocument/2006/relationships/hyperlink" Target="https://www.biblegateway.com/passage/?search=Mark%2014:61&amp;version=ESV&amp;src=tools#_blan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biblegateway.com/passage/?search=Matthew%2027:12&amp;version=ESV&amp;src=tools#_blank" TargetMode="External"/><Relationship Id="rId5" Type="http://schemas.openxmlformats.org/officeDocument/2006/relationships/hyperlink" Target="https://www.biblegateway.com/passage/?search=Matthew%2026:63&amp;version=ESV&amp;src=tools#_blank" TargetMode="External"/><Relationship Id="rId10" Type="http://schemas.openxmlformats.org/officeDocument/2006/relationships/hyperlink" Target="https://www.biblegateway.com/passage/?search=John%2019:9&amp;version=ESV&amp;src=tools#_blank" TargetMode="External"/><Relationship Id="rId4" Type="http://schemas.openxmlformats.org/officeDocument/2006/relationships/hyperlink" Target="https://www.biblegateway.com/passage/?search=John%2018:33-37&amp;version=ESV&amp;src=tools#_blank" TargetMode="External"/><Relationship Id="rId9" Type="http://schemas.openxmlformats.org/officeDocument/2006/relationships/hyperlink" Target="https://www.biblegateway.com/passage/?search=Mark%2015:5&amp;version=ESV&amp;src=tools#_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Abstract Soft White Lines">
            <a:extLst>
              <a:ext uri="{FF2B5EF4-FFF2-40B4-BE49-F238E27FC236}">
                <a16:creationId xmlns:a16="http://schemas.microsoft.com/office/drawing/2014/main" id="{4F089C0D-ECDF-2C2B-3E9E-B69D9BE1DFC6}"/>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0599B-6F77-C433-4336-B07FD075E6DF}"/>
              </a:ext>
            </a:extLst>
          </p:cNvPr>
          <p:cNvSpPr>
            <a:spLocks noGrp="1"/>
          </p:cNvSpPr>
          <p:nvPr>
            <p:ph type="ctrTitle"/>
          </p:nvPr>
        </p:nvSpPr>
        <p:spPr>
          <a:xfrm>
            <a:off x="925158" y="1401315"/>
            <a:ext cx="10058400" cy="3574778"/>
          </a:xfrm>
          <a:effectLst>
            <a:outerShdw blurRad="50800" dist="38100" dir="2700000" algn="tl" rotWithShape="0">
              <a:prstClr val="black">
                <a:alpha val="40000"/>
              </a:prstClr>
            </a:outerShdw>
          </a:effectLst>
        </p:spPr>
        <p:txBody>
          <a:bodyPr>
            <a:normAutofit/>
          </a:bodyPr>
          <a:lstStyle/>
          <a:p>
            <a:r>
              <a:rPr lang="en-AU" sz="5200" b="1" kern="1800" dirty="0">
                <a:solidFill>
                  <a:srgbClr val="FFFFFF"/>
                </a:solidFill>
                <a:effectLst/>
                <a:latin typeface="Algerian" panose="04020705040A02060702" pitchFamily="82" charset="0"/>
                <a:ea typeface="Times New Roman" panose="02020603050405020304" pitchFamily="18" charset="0"/>
                <a:cs typeface="Times New Roman" panose="02020603050405020304" pitchFamily="18" charset="0"/>
              </a:rPr>
              <a:t>Isaiah 53</a:t>
            </a:r>
            <a:br>
              <a:rPr lang="en-AU" sz="5200" b="1" kern="1800" dirty="0">
                <a:solidFill>
                  <a:srgbClr val="FFFFFF"/>
                </a:solidFill>
                <a:effectLst/>
                <a:latin typeface="Algerian" panose="04020705040A02060702" pitchFamily="82" charset="0"/>
                <a:ea typeface="Times New Roman" panose="02020603050405020304" pitchFamily="18" charset="0"/>
                <a:cs typeface="Times New Roman" panose="02020603050405020304" pitchFamily="18" charset="0"/>
              </a:rPr>
            </a:br>
            <a:br>
              <a:rPr lang="en-AU" sz="5200" b="1" kern="1800" dirty="0">
                <a:solidFill>
                  <a:srgbClr val="FFFFFF"/>
                </a:solidFill>
                <a:effectLst/>
                <a:latin typeface="Algerian" panose="04020705040A02060702" pitchFamily="82" charset="0"/>
                <a:ea typeface="Times New Roman" panose="02020603050405020304" pitchFamily="18" charset="0"/>
                <a:cs typeface="Times New Roman" panose="02020603050405020304" pitchFamily="18" charset="0"/>
              </a:rPr>
            </a:br>
            <a:r>
              <a:rPr lang="en-AU" sz="5200" b="1" kern="1800" dirty="0">
                <a:solidFill>
                  <a:srgbClr val="FFFFFF"/>
                </a:solidFill>
                <a:effectLst/>
                <a:latin typeface="Algerian" panose="04020705040A02060702" pitchFamily="82" charset="0"/>
                <a:ea typeface="Times New Roman" panose="02020603050405020304" pitchFamily="18" charset="0"/>
                <a:cs typeface="Times New Roman" panose="02020603050405020304" pitchFamily="18" charset="0"/>
              </a:rPr>
              <a:t>The Forbidden Chapter</a:t>
            </a:r>
            <a:br>
              <a:rPr lang="en-AU" sz="5200" kern="100" dirty="0">
                <a:solidFill>
                  <a:srgbClr val="FFFFFF"/>
                </a:solidFill>
                <a:effectLst/>
                <a:latin typeface="Algerian" panose="04020705040A02060702" pitchFamily="82" charset="0"/>
                <a:ea typeface="Aptos" panose="020B0004020202020204" pitchFamily="34" charset="0"/>
                <a:cs typeface="Times New Roman" panose="02020603050405020304" pitchFamily="18" charset="0"/>
              </a:rPr>
            </a:br>
            <a:endParaRPr lang="en-AU" sz="5200" dirty="0">
              <a:solidFill>
                <a:srgbClr val="FFFFFF"/>
              </a:solidFill>
              <a:latin typeface="Algerian" panose="04020705040A02060702" pitchFamily="82" charset="0"/>
            </a:endParaRPr>
          </a:p>
        </p:txBody>
      </p:sp>
      <p:sp>
        <p:nvSpPr>
          <p:cNvPr id="3" name="Subtitle 2">
            <a:extLst>
              <a:ext uri="{FF2B5EF4-FFF2-40B4-BE49-F238E27FC236}">
                <a16:creationId xmlns:a16="http://schemas.microsoft.com/office/drawing/2014/main" id="{3D293889-FFDA-DA3D-8B13-26491AFE5B96}"/>
              </a:ext>
            </a:extLst>
          </p:cNvPr>
          <p:cNvSpPr>
            <a:spLocks noGrp="1"/>
          </p:cNvSpPr>
          <p:nvPr>
            <p:ph type="subTitle" idx="1"/>
          </p:nvPr>
        </p:nvSpPr>
        <p:spPr>
          <a:xfrm>
            <a:off x="788080" y="6269995"/>
            <a:ext cx="10058400" cy="1282707"/>
          </a:xfrm>
          <a:effectLst>
            <a:outerShdw blurRad="50800" dist="38100" dir="2700000" algn="tl" rotWithShape="0">
              <a:prstClr val="black">
                <a:alpha val="40000"/>
              </a:prstClr>
            </a:outerShdw>
          </a:effectLst>
        </p:spPr>
        <p:txBody>
          <a:bodyPr>
            <a:normAutofit/>
          </a:bodyPr>
          <a:lstStyle/>
          <a:p>
            <a:r>
              <a:rPr lang="en-US" sz="2000" b="0" i="0" dirty="0">
                <a:solidFill>
                  <a:srgbClr val="FFFFFF"/>
                </a:solidFill>
                <a:effectLst/>
                <a:latin typeface="Georgia" panose="02040502050405020303" pitchFamily="18" charset="0"/>
              </a:rPr>
              <a:t>R. L. Solberg is an author, apologist, and professor of theology based in Nashville, TN</a:t>
            </a:r>
            <a:endParaRPr lang="en-AU" dirty="0">
              <a:solidFill>
                <a:srgbClr val="FFFFFF"/>
              </a:solidFill>
            </a:endParaRPr>
          </a:p>
        </p:txBody>
      </p:sp>
    </p:spTree>
    <p:extLst>
      <p:ext uri="{BB962C8B-B14F-4D97-AF65-F5344CB8AC3E}">
        <p14:creationId xmlns:p14="http://schemas.microsoft.com/office/powerpoint/2010/main" val="3793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73AA2-6429-FE94-2C3C-617CC6985018}"/>
              </a:ext>
            </a:extLst>
          </p:cNvPr>
          <p:cNvSpPr txBox="1"/>
          <p:nvPr/>
        </p:nvSpPr>
        <p:spPr>
          <a:xfrm>
            <a:off x="441065" y="623860"/>
            <a:ext cx="11478408" cy="3224985"/>
          </a:xfrm>
          <a:prstGeom prst="rect">
            <a:avLst/>
          </a:prstGeom>
          <a:noFill/>
        </p:spPr>
        <p:txBody>
          <a:bodyPr wrap="square">
            <a:spAutoFit/>
          </a:bodyPr>
          <a:lstStyle/>
          <a:p>
            <a:pPr lvl="0" algn="ctr">
              <a:lnSpc>
                <a:spcPct val="107000"/>
              </a:lnSpc>
              <a:buSzPts val="1000"/>
              <a:tabLst>
                <a:tab pos="457200" algn="l"/>
              </a:tabLs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Reason 4</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07000"/>
              </a:lnSpc>
              <a:spcAft>
                <a:spcPts val="1800"/>
              </a:spcAft>
              <a:buSzPts val="1000"/>
              <a:tabLst>
                <a:tab pos="457200" algn="l"/>
              </a:tabLst>
            </a:pPr>
            <a:r>
              <a:rPr lang="en-AU" sz="2400" i="1" kern="0" dirty="0">
                <a:effectLst/>
                <a:latin typeface="Arial" panose="020B0604020202020204" pitchFamily="34" charset="0"/>
                <a:ea typeface="Times New Roman" panose="02020603050405020304" pitchFamily="18" charset="0"/>
                <a:cs typeface="Arial" panose="020B0604020202020204" pitchFamily="34" charset="0"/>
              </a:rPr>
              <a:t>Why did Jesus do violence and speak violence, whereas the servant (vs. 9) “had done no violence”? See </a:t>
            </a:r>
            <a:r>
              <a:rPr lang="en-AU" sz="2400" i="1"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Luke 19:27</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where Jesus takes the time to fashion a whip with which he beat the money changers and sacrificial animal vendors. (Did you know that striking an animal fit for sacrifice would cause a great loss in value of the animal, so every animal Jesus struck was a separate instance of THEFT!? There goes the claim Jesus never committed any sins!) In </a:t>
            </a:r>
            <a:r>
              <a:rPr lang="en-AU" sz="2400" i="1"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Matthew 10:34</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Jesus says, “Think not that I come to bring peace but a sword.”</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5682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8D3BAA2-A7EA-E474-0468-5D1328AFAB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F474B2-020D-6368-EC11-9B8A4CA28DF0}"/>
              </a:ext>
            </a:extLst>
          </p:cNvPr>
          <p:cNvSpPr txBox="1"/>
          <p:nvPr/>
        </p:nvSpPr>
        <p:spPr>
          <a:xfrm>
            <a:off x="276113" y="112130"/>
            <a:ext cx="11424621" cy="6633739"/>
          </a:xfrm>
          <a:prstGeom prst="rect">
            <a:avLst/>
          </a:prstGeom>
          <a:noFill/>
        </p:spPr>
        <p:txBody>
          <a:bodyPr wrap="square">
            <a:spAutoFit/>
          </a:bodyPr>
          <a:lstStyle/>
          <a:p>
            <a:pPr lvl="0" algn="ctr">
              <a:lnSpc>
                <a:spcPct val="107000"/>
              </a:lnSpc>
              <a:spcAft>
                <a:spcPts val="1800"/>
              </a:spcAft>
              <a:buSzPts val="1000"/>
              <a:tabLst>
                <a:tab pos="457200" algn="l"/>
              </a:tabLst>
            </a:pPr>
            <a:r>
              <a:rPr lang="en-AU" sz="1900" b="1" kern="0" dirty="0">
                <a:effectLst/>
                <a:latin typeface="Arial" panose="020B0604020202020204" pitchFamily="34" charset="0"/>
                <a:ea typeface="Times New Roman" panose="02020603050405020304" pitchFamily="18" charset="0"/>
                <a:cs typeface="Arial" panose="020B0604020202020204" pitchFamily="34" charset="0"/>
              </a:rPr>
              <a:t>Response</a:t>
            </a:r>
            <a:r>
              <a:rPr lang="en-AU" sz="1900" b="1" kern="0" dirty="0">
                <a:latin typeface="Arial" panose="020B0604020202020204" pitchFamily="34" charset="0"/>
                <a:ea typeface="Times New Roman" panose="02020603050405020304" pitchFamily="18" charset="0"/>
                <a:cs typeface="Arial" panose="020B0604020202020204" pitchFamily="34" charset="0"/>
              </a:rPr>
              <a:t> 4</a:t>
            </a:r>
            <a:endParaRPr lang="en-AU" sz="1900" kern="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1900" kern="0" dirty="0">
                <a:effectLst/>
                <a:latin typeface="Arial" panose="020B0604020202020204" pitchFamily="34" charset="0"/>
                <a:ea typeface="Times New Roman" panose="02020603050405020304" pitchFamily="18" charset="0"/>
                <a:cs typeface="Arial" panose="020B0604020202020204" pitchFamily="34" charset="0"/>
              </a:rPr>
              <a:t>There are a few things we need to address here. First, </a:t>
            </a:r>
            <a:r>
              <a:rPr lang="en-AU" sz="1900"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Luke 19:27</a:t>
            </a:r>
            <a:r>
              <a:rPr lang="en-AU" sz="1900" kern="0" dirty="0">
                <a:effectLst/>
                <a:latin typeface="Arial" panose="020B0604020202020204" pitchFamily="34" charset="0"/>
                <a:ea typeface="Times New Roman" panose="02020603050405020304" pitchFamily="18" charset="0"/>
                <a:cs typeface="Arial" panose="020B0604020202020204" pitchFamily="34" charset="0"/>
              </a:rPr>
              <a:t> is part of the parable of the ten minas and has nothing to do with Jesus fashioning a whip. Whoever wrote the claim above must have meant </a:t>
            </a:r>
            <a:r>
              <a:rPr lang="en-AU" sz="1900"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Luke 19:45</a:t>
            </a:r>
            <a:r>
              <a:rPr lang="en-AU" sz="1900" kern="0" dirty="0">
                <a:effectLst/>
                <a:latin typeface="Arial" panose="020B0604020202020204" pitchFamily="34" charset="0"/>
                <a:ea typeface="Times New Roman" panose="02020603050405020304" pitchFamily="18" charset="0"/>
                <a:cs typeface="Arial" panose="020B0604020202020204" pitchFamily="34" charset="0"/>
              </a:rPr>
              <a:t> which says, “When Jesus entered the temple courts, he began to drive out those who were selling.”</a:t>
            </a:r>
            <a:endParaRPr lang="en-AU" sz="19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1900" kern="0" dirty="0">
                <a:latin typeface="Arial" panose="020B0604020202020204" pitchFamily="34" charset="0"/>
                <a:ea typeface="Times New Roman" panose="02020603050405020304" pitchFamily="18" charset="0"/>
                <a:cs typeface="Arial" panose="020B0604020202020204" pitchFamily="34" charset="0"/>
              </a:rPr>
              <a:t>N</a:t>
            </a:r>
            <a:r>
              <a:rPr lang="en-AU" sz="1900" kern="0" dirty="0">
                <a:effectLst/>
                <a:latin typeface="Arial" panose="020B0604020202020204" pitchFamily="34" charset="0"/>
                <a:ea typeface="Times New Roman" panose="02020603050405020304" pitchFamily="18" charset="0"/>
                <a:cs typeface="Arial" panose="020B0604020202020204" pitchFamily="34" charset="0"/>
              </a:rPr>
              <a:t>one of the passages that tell of Jesus clearing the Temple courts (Luke 19, John 2, and Mark 1) say He struck or beat the money changers or the animals. They all say he “drove them from the Temple courts.” The Greek word used is (ekballein), which means “to expel, to drive, cast or send out.” He never beat, attacked, injured, or physically harmed anyone during His ministry on Earth.</a:t>
            </a:r>
            <a:endParaRPr lang="en-AU" sz="19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1900" kern="0" dirty="0">
                <a:effectLst/>
                <a:latin typeface="Arial" panose="020B0604020202020204" pitchFamily="34" charset="0"/>
                <a:ea typeface="Times New Roman" panose="02020603050405020304" pitchFamily="18" charset="0"/>
                <a:cs typeface="Arial" panose="020B0604020202020204" pitchFamily="34" charset="0"/>
              </a:rPr>
              <a:t>And if we take a broader look at this verse, we find even more compelling evidence that Isaiah 53 is about Jesus. The phrase in 53:9, “though he had done no violence, nor was any deceit in his mouth” is figurative language that describes an innocent person. Isaiah prophesied that the suffering servant’s execution would be wholly undeserved, which was exactly the case with Jesus. In fact, the apostle Peter quotes directly from </a:t>
            </a:r>
            <a:r>
              <a:rPr lang="en-AU" sz="1900" kern="0"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Isaiah 53:9</a:t>
            </a:r>
            <a:r>
              <a:rPr lang="en-AU" sz="1900" kern="0" dirty="0">
                <a:effectLst/>
                <a:latin typeface="Arial" panose="020B0604020202020204" pitchFamily="34" charset="0"/>
                <a:ea typeface="Times New Roman" panose="02020603050405020304" pitchFamily="18" charset="0"/>
                <a:cs typeface="Arial" panose="020B0604020202020204" pitchFamily="34" charset="0"/>
              </a:rPr>
              <a:t>, showing us that Jesus was the fulfillment of this prophecy (</a:t>
            </a:r>
            <a:r>
              <a:rPr lang="en-AU" sz="1900" kern="0"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1 Peter 2:22</a:t>
            </a:r>
            <a:r>
              <a:rPr lang="en-AU" sz="19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19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1900" kern="0" dirty="0">
                <a:effectLst/>
                <a:latin typeface="Arial" panose="020B0604020202020204" pitchFamily="34" charset="0"/>
                <a:ea typeface="Times New Roman" panose="02020603050405020304" pitchFamily="18" charset="0"/>
                <a:cs typeface="Arial" panose="020B0604020202020204" pitchFamily="34" charset="0"/>
              </a:rPr>
              <a:t>The aspect of innocence in Isaiah’s prophecy is also compelling evidence that Israel could not be the “suffering servant” about whom Isaiah was writing. Israel is not an innocent, unblemished lamb that was killed for the unrighteous. </a:t>
            </a:r>
            <a:r>
              <a:rPr lang="en-AU" sz="1900" kern="0" dirty="0">
                <a:latin typeface="Arial" panose="020B0604020202020204" pitchFamily="34" charset="0"/>
                <a:ea typeface="Times New Roman" panose="02020603050405020304" pitchFamily="18" charset="0"/>
                <a:cs typeface="Arial" panose="020B0604020202020204" pitchFamily="34" charset="0"/>
              </a:rPr>
              <a:t>Jesus</a:t>
            </a:r>
            <a:r>
              <a:rPr lang="en-AU" sz="1900" kern="0" dirty="0">
                <a:effectLst/>
                <a:latin typeface="Arial" panose="020B0604020202020204" pitchFamily="34" charset="0"/>
                <a:ea typeface="Times New Roman" panose="02020603050405020304" pitchFamily="18" charset="0"/>
                <a:cs typeface="Arial" panose="020B0604020202020204" pitchFamily="34" charset="0"/>
              </a:rPr>
              <a:t> was.</a:t>
            </a:r>
            <a:endParaRPr lang="en-AU" sz="19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8701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4757B-93D3-49A1-01A6-D0C679150B9C}"/>
              </a:ext>
            </a:extLst>
          </p:cNvPr>
          <p:cNvSpPr txBox="1"/>
          <p:nvPr/>
        </p:nvSpPr>
        <p:spPr>
          <a:xfrm>
            <a:off x="785308" y="2086107"/>
            <a:ext cx="10682344" cy="2436757"/>
          </a:xfrm>
          <a:prstGeom prst="rect">
            <a:avLst/>
          </a:prstGeom>
          <a:noFill/>
        </p:spPr>
        <p:txBody>
          <a:bodyPr wrap="square">
            <a:spAutoFit/>
          </a:bodyPr>
          <a:lstStyle/>
          <a:p>
            <a:pPr lvl="0" algn="ctr">
              <a:lnSpc>
                <a:spcPct val="107000"/>
              </a:lnSpc>
              <a:spcAft>
                <a:spcPts val="800"/>
              </a:spcAft>
              <a:buSzPts val="1000"/>
              <a:tabLst>
                <a:tab pos="457200" algn="l"/>
              </a:tabLs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Reasons </a:t>
            </a:r>
            <a:r>
              <a:rPr lang="en-AU" sz="2400" b="1" kern="0" dirty="0">
                <a:latin typeface="Arial" panose="020B0604020202020204" pitchFamily="34" charset="0"/>
                <a:ea typeface="Times New Roman" panose="02020603050405020304" pitchFamily="18" charset="0"/>
                <a:cs typeface="Arial" panose="020B0604020202020204" pitchFamily="34" charset="0"/>
              </a:rPr>
              <a:t>5</a:t>
            </a:r>
            <a:r>
              <a:rPr lang="en-AU" sz="2400" b="1" kern="0" dirty="0">
                <a:effectLst/>
                <a:latin typeface="Arial" panose="020B0604020202020204" pitchFamily="34" charset="0"/>
                <a:ea typeface="Times New Roman" panose="02020603050405020304" pitchFamily="18" charset="0"/>
                <a:cs typeface="Arial" panose="020B0604020202020204" pitchFamily="34" charset="0"/>
              </a:rPr>
              <a:t> and </a:t>
            </a:r>
            <a:r>
              <a:rPr lang="en-AU" sz="2400" b="1" kern="0" dirty="0">
                <a:latin typeface="Arial" panose="020B0604020202020204" pitchFamily="34" charset="0"/>
                <a:ea typeface="Times New Roman" panose="02020603050405020304" pitchFamily="18" charset="0"/>
                <a:cs typeface="Arial" panose="020B0604020202020204" pitchFamily="34" charset="0"/>
              </a:rPr>
              <a:t>6</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r>
              <a:rPr lang="en-AU" sz="2400" kern="0" dirty="0">
                <a:effectLst/>
                <a:latin typeface="Arial" panose="020B0604020202020204" pitchFamily="34" charset="0"/>
                <a:ea typeface="Times New Roman" panose="02020603050405020304" pitchFamily="18" charset="0"/>
                <a:cs typeface="Arial" panose="020B0604020202020204" pitchFamily="34" charset="0"/>
              </a:rPr>
              <a:t>8. </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Why was Jesus not buried with the wicked as according to vs. 9? The gospels tell us Jesus died with some wicked people.</a:t>
            </a:r>
            <a:br>
              <a:rPr lang="en-AU" sz="2400" kern="0" dirty="0">
                <a:effectLst/>
                <a:latin typeface="Arial" panose="020B0604020202020204" pitchFamily="34" charset="0"/>
                <a:ea typeface="Times New Roman" panose="02020603050405020304" pitchFamily="18" charset="0"/>
                <a:cs typeface="Arial" panose="020B0604020202020204" pitchFamily="34" charset="0"/>
              </a:rPr>
            </a:br>
            <a:r>
              <a:rPr lang="en-AU" sz="2400" kern="0" dirty="0">
                <a:effectLst/>
                <a:latin typeface="Arial" panose="020B0604020202020204" pitchFamily="34" charset="0"/>
                <a:ea typeface="Times New Roman" panose="02020603050405020304" pitchFamily="18" charset="0"/>
                <a:cs typeface="Arial" panose="020B0604020202020204" pitchFamily="34" charset="0"/>
              </a:rPr>
              <a:t>9. </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Why were there no rich people who died with Jesus? (vs. 9) The gospels tell us he was buried in the tomb of a rich man, a tomb that had never been used before.</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30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75D3C24-C3B0-5D9B-B17F-EAB604FAB9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430525-09B9-E215-DC8C-BF9B0C708724}"/>
              </a:ext>
            </a:extLst>
          </p:cNvPr>
          <p:cNvSpPr txBox="1"/>
          <p:nvPr/>
        </p:nvSpPr>
        <p:spPr>
          <a:xfrm>
            <a:off x="613185" y="461702"/>
            <a:ext cx="10682344" cy="1755352"/>
          </a:xfrm>
          <a:prstGeom prst="rect">
            <a:avLst/>
          </a:prstGeom>
          <a:noFill/>
        </p:spPr>
        <p:txBody>
          <a:bodyPr wrap="square">
            <a:spAutoFit/>
          </a:bodyPr>
          <a:lstStyle/>
          <a:p>
            <a:pPr lvl="0" algn="ctr">
              <a:lnSpc>
                <a:spcPct val="107000"/>
              </a:lnSpc>
              <a:spcAft>
                <a:spcPts val="800"/>
              </a:spcAft>
              <a:buSzPts val="1000"/>
              <a:tabLst>
                <a:tab pos="457200" algn="l"/>
              </a:tabLst>
            </a:pPr>
            <a:r>
              <a:rPr lang="en-AU" sz="2000" b="1" kern="0" dirty="0">
                <a:effectLst/>
                <a:latin typeface="Arial" panose="020B0604020202020204" pitchFamily="34" charset="0"/>
                <a:ea typeface="Times New Roman" panose="02020603050405020304" pitchFamily="18" charset="0"/>
                <a:cs typeface="Arial" panose="020B0604020202020204" pitchFamily="34" charset="0"/>
              </a:rPr>
              <a:t>Reasons </a:t>
            </a:r>
            <a:r>
              <a:rPr lang="en-AU" sz="2000" b="1" kern="0" dirty="0">
                <a:latin typeface="Arial" panose="020B0604020202020204" pitchFamily="34" charset="0"/>
                <a:ea typeface="Times New Roman" panose="02020603050405020304" pitchFamily="18" charset="0"/>
                <a:cs typeface="Arial" panose="020B0604020202020204" pitchFamily="34" charset="0"/>
              </a:rPr>
              <a:t>5</a:t>
            </a:r>
            <a:r>
              <a:rPr lang="en-AU" sz="2000" b="1" kern="0" dirty="0">
                <a:effectLst/>
                <a:latin typeface="Arial" panose="020B0604020202020204" pitchFamily="34" charset="0"/>
                <a:ea typeface="Times New Roman" panose="02020603050405020304" pitchFamily="18" charset="0"/>
                <a:cs typeface="Arial" panose="020B0604020202020204" pitchFamily="34" charset="0"/>
              </a:rPr>
              <a:t> and </a:t>
            </a:r>
            <a:r>
              <a:rPr lang="en-AU" sz="2000" b="1" kern="0" dirty="0">
                <a:latin typeface="Arial" panose="020B0604020202020204" pitchFamily="34" charset="0"/>
                <a:ea typeface="Times New Roman" panose="02020603050405020304" pitchFamily="18" charset="0"/>
                <a:cs typeface="Arial" panose="020B0604020202020204" pitchFamily="34" charset="0"/>
              </a:rPr>
              <a:t>6</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r>
              <a:rPr lang="en-AU" sz="2000" kern="0" dirty="0">
                <a:effectLst/>
                <a:latin typeface="Arial" panose="020B0604020202020204" pitchFamily="34" charset="0"/>
                <a:ea typeface="Times New Roman" panose="02020603050405020304" pitchFamily="18" charset="0"/>
                <a:cs typeface="Arial" panose="020B0604020202020204" pitchFamily="34" charset="0"/>
              </a:rPr>
              <a:t>8. </a:t>
            </a:r>
            <a:r>
              <a:rPr lang="en-AU" sz="2000" i="1" kern="0" dirty="0">
                <a:effectLst/>
                <a:latin typeface="Arial" panose="020B0604020202020204" pitchFamily="34" charset="0"/>
                <a:ea typeface="Times New Roman" panose="02020603050405020304" pitchFamily="18" charset="0"/>
                <a:cs typeface="Arial" panose="020B0604020202020204" pitchFamily="34" charset="0"/>
              </a:rPr>
              <a:t>Why was Jesus not buried with the wicked as according to vs. 9? The gospels tell us Jesus died with some wicked people.</a:t>
            </a:r>
            <a:br>
              <a:rPr lang="en-AU" sz="2000" kern="0" dirty="0">
                <a:effectLst/>
                <a:latin typeface="Arial" panose="020B0604020202020204" pitchFamily="34" charset="0"/>
                <a:ea typeface="Times New Roman" panose="02020603050405020304" pitchFamily="18" charset="0"/>
                <a:cs typeface="Arial" panose="020B0604020202020204" pitchFamily="34" charset="0"/>
              </a:rPr>
            </a:br>
            <a:r>
              <a:rPr lang="en-AU" sz="2000" kern="0" dirty="0">
                <a:effectLst/>
                <a:latin typeface="Arial" panose="020B0604020202020204" pitchFamily="34" charset="0"/>
                <a:ea typeface="Times New Roman" panose="02020603050405020304" pitchFamily="18" charset="0"/>
                <a:cs typeface="Arial" panose="020B0604020202020204" pitchFamily="34" charset="0"/>
              </a:rPr>
              <a:t>9. </a:t>
            </a:r>
            <a:r>
              <a:rPr lang="en-AU" sz="2000" i="1" kern="0" dirty="0">
                <a:effectLst/>
                <a:latin typeface="Arial" panose="020B0604020202020204" pitchFamily="34" charset="0"/>
                <a:ea typeface="Times New Roman" panose="02020603050405020304" pitchFamily="18" charset="0"/>
                <a:cs typeface="Arial" panose="020B0604020202020204" pitchFamily="34" charset="0"/>
              </a:rPr>
              <a:t>Why were there no rich people who died with Jesus? (vs. 9) The gospels tell us he was buried in the tomb of a rich man, a tomb that had never been used before.</a:t>
            </a:r>
            <a:endParaRPr lang="en-AU"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19AD86-A181-83AC-990C-1ABEA6756358}"/>
              </a:ext>
            </a:extLst>
          </p:cNvPr>
          <p:cNvSpPr txBox="1"/>
          <p:nvPr/>
        </p:nvSpPr>
        <p:spPr>
          <a:xfrm>
            <a:off x="398032" y="2335387"/>
            <a:ext cx="10811436" cy="4394665"/>
          </a:xfrm>
          <a:prstGeom prst="rect">
            <a:avLst/>
          </a:prstGeom>
          <a:noFill/>
        </p:spPr>
        <p:txBody>
          <a:bodyPr wrap="square">
            <a:spAutoFit/>
          </a:bodyPr>
          <a:lstStyle/>
          <a:p>
            <a:pPr lvl="0" algn="ctr">
              <a:lnSpc>
                <a:spcPct val="107000"/>
              </a:lnSpc>
              <a:spcAft>
                <a:spcPts val="1800"/>
              </a:spcAft>
              <a:buSzPts val="1000"/>
              <a:tabLst>
                <a:tab pos="457200" algn="l"/>
              </a:tabLst>
            </a:pPr>
            <a:r>
              <a:rPr lang="en-AU" sz="1900" b="1" kern="0" dirty="0">
                <a:effectLst/>
                <a:latin typeface="Arial" panose="020B0604020202020204" pitchFamily="34" charset="0"/>
                <a:ea typeface="Times New Roman" panose="02020603050405020304" pitchFamily="18" charset="0"/>
                <a:cs typeface="Arial" panose="020B0604020202020204" pitchFamily="34" charset="0"/>
              </a:rPr>
              <a:t>Response</a:t>
            </a:r>
            <a:r>
              <a:rPr lang="en-AU" sz="1900" kern="0" dirty="0">
                <a:effectLst/>
                <a:latin typeface="Arial" panose="020B0604020202020204" pitchFamily="34" charset="0"/>
                <a:ea typeface="Times New Roman" panose="02020603050405020304" pitchFamily="18" charset="0"/>
                <a:cs typeface="Arial" panose="020B0604020202020204" pitchFamily="34" charset="0"/>
              </a:rPr>
              <a:t>: </a:t>
            </a:r>
            <a:endParaRPr lang="en-AU" sz="1900" kern="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2400" kern="0" dirty="0">
                <a:effectLst/>
                <a:latin typeface="Arial" panose="020B0604020202020204" pitchFamily="34" charset="0"/>
                <a:ea typeface="Times New Roman" panose="02020603050405020304" pitchFamily="18" charset="0"/>
                <a:cs typeface="Arial" panose="020B0604020202020204" pitchFamily="34" charset="0"/>
              </a:rPr>
              <a:t>They both refer to the first part of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Isaiah 53:9</a:t>
            </a:r>
            <a:r>
              <a:rPr lang="en-AU" sz="2400" kern="0" dirty="0">
                <a:effectLst/>
                <a:latin typeface="Arial" panose="020B0604020202020204" pitchFamily="34" charset="0"/>
                <a:ea typeface="Times New Roman" panose="02020603050405020304" pitchFamily="18" charset="0"/>
                <a:cs typeface="Arial" panose="020B0604020202020204" pitchFamily="34" charset="0"/>
              </a:rPr>
              <a:t>, which says, “He was assigned a grave with the wicked, and with the rich in his death…”  The fact is that Jesus was to be executed and buried with criminals until a rich man, Joseph of Arimathea, stepped in and offered his tomb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Matt 27:57</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Mark 15:43</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Luke 23:51</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John 19:38</a:t>
            </a:r>
            <a:r>
              <a:rPr lang="en-AU" sz="2400" kern="0" dirty="0">
                <a:effectLst/>
                <a:latin typeface="Arial" panose="020B0604020202020204" pitchFamily="34" charset="0"/>
                <a:ea typeface="Times New Roman" panose="02020603050405020304" pitchFamily="18" charset="0"/>
                <a:cs typeface="Arial" panose="020B0604020202020204" pitchFamily="34" charset="0"/>
              </a:rPr>
              <a:t>). MacArthur notes:</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2400" kern="0" dirty="0">
                <a:effectLst/>
                <a:latin typeface="Arial" panose="020B0604020202020204" pitchFamily="34" charset="0"/>
                <a:ea typeface="Times New Roman" panose="02020603050405020304" pitchFamily="18" charset="0"/>
                <a:cs typeface="Arial" panose="020B0604020202020204" pitchFamily="34" charset="0"/>
              </a:rPr>
              <a:t>Because of His disgraceful execution alongside criminals, the Jewish leaders intended Jesus to have a disgraceful burial (cf.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John 19:31</a:t>
            </a:r>
            <a:r>
              <a:rPr lang="en-AU" sz="2400" kern="0" dirty="0">
                <a:effectLst/>
                <a:latin typeface="Arial" panose="020B0604020202020204" pitchFamily="34" charset="0"/>
                <a:ea typeface="Times New Roman" panose="02020603050405020304" pitchFamily="18" charset="0"/>
                <a:cs typeface="Arial" panose="020B0604020202020204" pitchFamily="34" charset="0"/>
              </a:rPr>
              <a:t>), but instead He was buried with “the rich” in an honourable burial through the donated tomb of rich Joseph of Arimathea.</a:t>
            </a:r>
            <a:r>
              <a:rPr lang="en-AU" sz="2400" kern="0" baseline="30000" dirty="0">
                <a:effectLst/>
                <a:latin typeface="Arial" panose="020B0604020202020204" pitchFamily="34" charset="0"/>
                <a:ea typeface="Times New Roman" panose="02020603050405020304" pitchFamily="18" charset="0"/>
                <a:cs typeface="Arial" panose="020B0604020202020204" pitchFamily="34" charset="0"/>
              </a:rPr>
              <a:t>5</a:t>
            </a:r>
            <a:endParaRPr lang="en-AU" sz="2400" kern="100" baseline="30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132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4F7394-4983-E8C5-CF29-9461F5A32C15}"/>
              </a:ext>
            </a:extLst>
          </p:cNvPr>
          <p:cNvSpPr txBox="1"/>
          <p:nvPr/>
        </p:nvSpPr>
        <p:spPr>
          <a:xfrm>
            <a:off x="441063" y="1464012"/>
            <a:ext cx="10994315" cy="2829814"/>
          </a:xfrm>
          <a:prstGeom prst="rect">
            <a:avLst/>
          </a:prstGeom>
          <a:noFill/>
        </p:spPr>
        <p:txBody>
          <a:bodyPr wrap="square">
            <a:spAutoFit/>
          </a:bodyPr>
          <a:lstStyle/>
          <a:p>
            <a:pPr lvl="0" algn="ctr">
              <a:lnSpc>
                <a:spcPct val="107000"/>
              </a:lnSpc>
              <a:buSzPts val="1000"/>
              <a:tabLst>
                <a:tab pos="457200" algn="l"/>
              </a:tabLs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Reasons 7, </a:t>
            </a:r>
            <a:r>
              <a:rPr lang="en-AU" sz="2400" b="1" kern="0" dirty="0">
                <a:latin typeface="Arial" panose="020B0604020202020204" pitchFamily="34" charset="0"/>
                <a:ea typeface="Times New Roman" panose="02020603050405020304" pitchFamily="18" charset="0"/>
                <a:cs typeface="Arial" panose="020B0604020202020204" pitchFamily="34" charset="0"/>
              </a:rPr>
              <a:t>8</a:t>
            </a:r>
            <a:r>
              <a:rPr lang="en-AU" sz="2400" b="1" kern="0" dirty="0">
                <a:effectLst/>
                <a:latin typeface="Arial" panose="020B0604020202020204" pitchFamily="34" charset="0"/>
                <a:ea typeface="Times New Roman" panose="02020603050405020304" pitchFamily="18" charset="0"/>
                <a:cs typeface="Arial" panose="020B0604020202020204" pitchFamily="34" charset="0"/>
              </a:rPr>
              <a:t>, 9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2400" kern="0" dirty="0">
                <a:effectLst/>
                <a:latin typeface="Arial" panose="020B0604020202020204" pitchFamily="34" charset="0"/>
                <a:ea typeface="Times New Roman" panose="02020603050405020304" pitchFamily="18" charset="0"/>
                <a:cs typeface="Arial" panose="020B0604020202020204" pitchFamily="34" charset="0"/>
              </a:rPr>
              <a:t>10. </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Why didn’t Jesus have children? (vs. 10)</a:t>
            </a:r>
            <a:br>
              <a:rPr lang="en-AU" sz="2400" i="1" kern="0" dirty="0">
                <a:effectLst/>
                <a:latin typeface="Arial" panose="020B0604020202020204" pitchFamily="34" charset="0"/>
                <a:ea typeface="Times New Roman" panose="02020603050405020304" pitchFamily="18" charset="0"/>
                <a:cs typeface="Arial" panose="020B0604020202020204" pitchFamily="34" charset="0"/>
              </a:rPr>
            </a:br>
            <a:r>
              <a:rPr lang="en-AU" sz="2400" kern="0" dirty="0">
                <a:effectLst/>
                <a:latin typeface="Arial" panose="020B0604020202020204" pitchFamily="34" charset="0"/>
                <a:ea typeface="Times New Roman" panose="02020603050405020304" pitchFamily="18" charset="0"/>
                <a:cs typeface="Arial" panose="020B0604020202020204" pitchFamily="34" charset="0"/>
              </a:rPr>
              <a:t>11. </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When were his days lengthened? (vs. 10) On the contrary, Jesus died in the midst of his days. The Bible says that a righteous man can live to 70, but Jesus died only half that age (33 or so years).</a:t>
            </a:r>
            <a:br>
              <a:rPr lang="en-AU" sz="2400" i="1" kern="0" dirty="0">
                <a:effectLst/>
                <a:latin typeface="Arial" panose="020B0604020202020204" pitchFamily="34" charset="0"/>
                <a:ea typeface="Times New Roman" panose="02020603050405020304" pitchFamily="18" charset="0"/>
                <a:cs typeface="Arial" panose="020B0604020202020204" pitchFamily="34" charset="0"/>
              </a:rPr>
            </a:br>
            <a:r>
              <a:rPr lang="en-AU" sz="2400" kern="0" dirty="0">
                <a:effectLst/>
                <a:latin typeface="Arial" panose="020B0604020202020204" pitchFamily="34" charset="0"/>
                <a:ea typeface="Times New Roman" panose="02020603050405020304" pitchFamily="18" charset="0"/>
                <a:cs typeface="Arial" panose="020B0604020202020204" pitchFamily="34" charset="0"/>
              </a:rPr>
              <a:t>12. </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And we’re told Jesus was the son of God, but how can God’s days be lengthened?</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0086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8EEC1CA-E646-3295-B790-AD8D0F0320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B510FF-0ABE-53F2-B666-F436554E0F93}"/>
              </a:ext>
            </a:extLst>
          </p:cNvPr>
          <p:cNvSpPr txBox="1"/>
          <p:nvPr/>
        </p:nvSpPr>
        <p:spPr>
          <a:xfrm>
            <a:off x="290455" y="280671"/>
            <a:ext cx="10994315" cy="1552669"/>
          </a:xfrm>
          <a:prstGeom prst="rect">
            <a:avLst/>
          </a:prstGeom>
          <a:noFill/>
        </p:spPr>
        <p:txBody>
          <a:bodyPr wrap="square">
            <a:spAutoFit/>
          </a:bodyPr>
          <a:lstStyle/>
          <a:p>
            <a:pPr lvl="0" algn="ctr">
              <a:lnSpc>
                <a:spcPct val="107000"/>
              </a:lnSpc>
              <a:buSzPts val="1000"/>
              <a:tabLst>
                <a:tab pos="457200" algn="l"/>
              </a:tabLst>
            </a:pPr>
            <a:r>
              <a:rPr lang="en-AU" b="1" kern="0" dirty="0">
                <a:effectLst/>
                <a:latin typeface="Arial" panose="020B0604020202020204" pitchFamily="34" charset="0"/>
                <a:ea typeface="Times New Roman" panose="02020603050405020304" pitchFamily="18" charset="0"/>
                <a:cs typeface="Arial" panose="020B0604020202020204" pitchFamily="34" charset="0"/>
              </a:rPr>
              <a:t>Reasons 7, </a:t>
            </a:r>
            <a:r>
              <a:rPr lang="en-AU" b="1" kern="0" dirty="0">
                <a:latin typeface="Arial" panose="020B0604020202020204" pitchFamily="34" charset="0"/>
                <a:ea typeface="Times New Roman" panose="02020603050405020304" pitchFamily="18" charset="0"/>
                <a:cs typeface="Arial" panose="020B0604020202020204" pitchFamily="34" charset="0"/>
              </a:rPr>
              <a:t>8</a:t>
            </a:r>
            <a:r>
              <a:rPr lang="en-AU" b="1" kern="0" dirty="0">
                <a:effectLst/>
                <a:latin typeface="Arial" panose="020B0604020202020204" pitchFamily="34" charset="0"/>
                <a:ea typeface="Times New Roman" panose="02020603050405020304" pitchFamily="18" charset="0"/>
                <a:cs typeface="Arial" panose="020B0604020202020204" pitchFamily="34" charset="0"/>
              </a:rPr>
              <a:t>, 9 </a:t>
            </a:r>
            <a:endParaRPr lang="en-AU"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kern="0" dirty="0">
                <a:effectLst/>
                <a:latin typeface="Arial" panose="020B0604020202020204" pitchFamily="34" charset="0"/>
                <a:ea typeface="Times New Roman" panose="02020603050405020304" pitchFamily="18" charset="0"/>
                <a:cs typeface="Arial" panose="020B0604020202020204" pitchFamily="34" charset="0"/>
              </a:rPr>
              <a:t>10. </a:t>
            </a:r>
            <a:r>
              <a:rPr lang="en-AU" i="1" kern="0" dirty="0">
                <a:effectLst/>
                <a:latin typeface="Arial" panose="020B0604020202020204" pitchFamily="34" charset="0"/>
                <a:ea typeface="Times New Roman" panose="02020603050405020304" pitchFamily="18" charset="0"/>
                <a:cs typeface="Arial" panose="020B0604020202020204" pitchFamily="34" charset="0"/>
              </a:rPr>
              <a:t>Why didn’t Jesus have children? (vs. 10)</a:t>
            </a:r>
            <a:br>
              <a:rPr lang="en-AU" i="1" kern="0" dirty="0">
                <a:effectLst/>
                <a:latin typeface="Arial" panose="020B0604020202020204" pitchFamily="34" charset="0"/>
                <a:ea typeface="Times New Roman" panose="02020603050405020304" pitchFamily="18" charset="0"/>
                <a:cs typeface="Arial" panose="020B0604020202020204" pitchFamily="34" charset="0"/>
              </a:rPr>
            </a:br>
            <a:r>
              <a:rPr lang="en-AU" kern="0" dirty="0">
                <a:effectLst/>
                <a:latin typeface="Arial" panose="020B0604020202020204" pitchFamily="34" charset="0"/>
                <a:ea typeface="Times New Roman" panose="02020603050405020304" pitchFamily="18" charset="0"/>
                <a:cs typeface="Arial" panose="020B0604020202020204" pitchFamily="34" charset="0"/>
              </a:rPr>
              <a:t>11. </a:t>
            </a:r>
            <a:r>
              <a:rPr lang="en-AU" i="1" kern="0" dirty="0">
                <a:effectLst/>
                <a:latin typeface="Arial" panose="020B0604020202020204" pitchFamily="34" charset="0"/>
                <a:ea typeface="Times New Roman" panose="02020603050405020304" pitchFamily="18" charset="0"/>
                <a:cs typeface="Arial" panose="020B0604020202020204" pitchFamily="34" charset="0"/>
              </a:rPr>
              <a:t>When were his days lengthened? (vs. 10) On the contrary, Jesus died in the midst of his days. The Bible says that a righteous man can live to 70, but Jesus died only half that age (33 or so years).</a:t>
            </a:r>
            <a:br>
              <a:rPr lang="en-AU" i="1" kern="0" dirty="0">
                <a:effectLst/>
                <a:latin typeface="Arial" panose="020B0604020202020204" pitchFamily="34" charset="0"/>
                <a:ea typeface="Times New Roman" panose="02020603050405020304" pitchFamily="18" charset="0"/>
                <a:cs typeface="Arial" panose="020B0604020202020204" pitchFamily="34" charset="0"/>
              </a:rPr>
            </a:br>
            <a:r>
              <a:rPr lang="en-AU" kern="0" dirty="0">
                <a:effectLst/>
                <a:latin typeface="Arial" panose="020B0604020202020204" pitchFamily="34" charset="0"/>
                <a:ea typeface="Times New Roman" panose="02020603050405020304" pitchFamily="18" charset="0"/>
                <a:cs typeface="Arial" panose="020B0604020202020204" pitchFamily="34" charset="0"/>
              </a:rPr>
              <a:t>12. </a:t>
            </a:r>
            <a:r>
              <a:rPr lang="en-AU" i="1" kern="0" dirty="0">
                <a:effectLst/>
                <a:latin typeface="Arial" panose="020B0604020202020204" pitchFamily="34" charset="0"/>
                <a:ea typeface="Times New Roman" panose="02020603050405020304" pitchFamily="18" charset="0"/>
                <a:cs typeface="Arial" panose="020B0604020202020204" pitchFamily="34" charset="0"/>
              </a:rPr>
              <a:t>And we’re told Jesus was the son of God, but how can God’s days be lengthened?</a:t>
            </a:r>
            <a:endParaRPr lang="en-AU"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7229C2-C73B-F5D1-45C8-7E395D6834F5}"/>
              </a:ext>
            </a:extLst>
          </p:cNvPr>
          <p:cNvSpPr txBox="1"/>
          <p:nvPr/>
        </p:nvSpPr>
        <p:spPr>
          <a:xfrm>
            <a:off x="580911" y="2095396"/>
            <a:ext cx="10413402" cy="4476995"/>
          </a:xfrm>
          <a:prstGeom prst="rect">
            <a:avLst/>
          </a:prstGeom>
          <a:noFill/>
        </p:spPr>
        <p:txBody>
          <a:bodyPr wrap="square">
            <a:spAutoFit/>
          </a:bodyPr>
          <a:lstStyle/>
          <a:p>
            <a:pPr lvl="0" algn="ctr">
              <a:lnSpc>
                <a:spcPct val="107000"/>
              </a:lnSpc>
              <a:spcAft>
                <a:spcPts val="1800"/>
              </a:spcAft>
              <a:buSzPts val="1000"/>
              <a:tabLst>
                <a:tab pos="457200" algn="l"/>
              </a:tabLst>
            </a:pPr>
            <a:r>
              <a:rPr lang="en-AU" sz="2400" b="1"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Response</a:t>
            </a:r>
            <a:endPar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These final three claims can be answered together as well. They all refer to the second half of </a:t>
            </a:r>
            <a:r>
              <a:rPr lang="en-AU" sz="2400" u="sng" kern="0" dirty="0">
                <a:solidFill>
                  <a:srgbClr val="9A4454"/>
                </a:solidFill>
                <a:effectLst/>
                <a:latin typeface="Arial" panose="020B0604020202020204" pitchFamily="34" charset="0"/>
                <a:ea typeface="Times New Roman" panose="02020603050405020304" pitchFamily="18" charset="0"/>
                <a:cs typeface="Arial" panose="020B0604020202020204" pitchFamily="34" charset="0"/>
                <a:hlinkClick r:id="rId3"/>
              </a:rPr>
              <a:t>Isaiah 53:10</a:t>
            </a:r>
            <a:r>
              <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 which says, “he will see his offspring and prolong his days, and the will of the Lord will prosper in his hand.”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1800"/>
              </a:spcAft>
              <a:buSzPts val="1000"/>
              <a:buFont typeface="Symbol" panose="05050102010706020507" pitchFamily="18" charset="2"/>
              <a:buChar char=""/>
              <a:tabLst>
                <a:tab pos="457200" algn="l"/>
              </a:tabLst>
            </a:pPr>
            <a:r>
              <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First, the author of this claim is interpreting the passage above as referring to literal offspring. Christians see the fulfillment of this prophecy in the idea that </a:t>
            </a:r>
            <a:r>
              <a:rPr lang="en-AU" sz="2400" i="1"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offspring </a:t>
            </a:r>
            <a:r>
              <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refers to the Servant’s spiritual progeny, the generations who would become children of God through faith in </a:t>
            </a:r>
            <a:r>
              <a:rPr lang="en-AU" sz="2400" kern="0" dirty="0">
                <a:solidFill>
                  <a:srgbClr val="555555"/>
                </a:solidFill>
                <a:latin typeface="Arial" panose="020B0604020202020204" pitchFamily="34" charset="0"/>
                <a:ea typeface="Times New Roman" panose="02020603050405020304" pitchFamily="18" charset="0"/>
                <a:cs typeface="Arial" panose="020B0604020202020204" pitchFamily="34" charset="0"/>
              </a:rPr>
              <a:t>Jesus</a:t>
            </a:r>
            <a:r>
              <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 “Yet to all who did receive him, to those who believed in his name, he gave the right to become children of God” (</a:t>
            </a:r>
            <a:r>
              <a:rPr lang="en-AU" sz="2400" u="sng" kern="0" dirty="0">
                <a:solidFill>
                  <a:srgbClr val="9A4454"/>
                </a:solidFill>
                <a:effectLst/>
                <a:latin typeface="Arial" panose="020B0604020202020204" pitchFamily="34" charset="0"/>
                <a:ea typeface="Times New Roman" panose="02020603050405020304" pitchFamily="18" charset="0"/>
                <a:cs typeface="Arial" panose="020B0604020202020204" pitchFamily="34" charset="0"/>
                <a:hlinkClick r:id="rId4"/>
              </a:rPr>
              <a:t>John 1:12</a:t>
            </a:r>
            <a:r>
              <a:rPr lang="en-AU" sz="24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5180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5268D9-38F7-6909-DA16-C862EF673138}"/>
              </a:ext>
            </a:extLst>
          </p:cNvPr>
          <p:cNvSpPr txBox="1"/>
          <p:nvPr/>
        </p:nvSpPr>
        <p:spPr>
          <a:xfrm>
            <a:off x="2928770" y="655488"/>
            <a:ext cx="6094206" cy="458780"/>
          </a:xfrm>
          <a:prstGeom prst="rect">
            <a:avLst/>
          </a:prstGeom>
          <a:noFill/>
        </p:spPr>
        <p:txBody>
          <a:bodyPr wrap="square">
            <a:spAutoFit/>
          </a:bodyPr>
          <a:lstStyle/>
          <a:p>
            <a:pPr lvl="0" algn="ctr">
              <a:lnSpc>
                <a:spcPct val="107000"/>
              </a:lnSpc>
              <a:spcAft>
                <a:spcPts val="1800"/>
              </a:spcAft>
              <a:buSzPts val="1000"/>
              <a:tabLst>
                <a:tab pos="457200" algn="l"/>
              </a:tabLs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Response</a:t>
            </a:r>
            <a:r>
              <a:rPr lang="en-AU" sz="2400" b="1" kern="0" dirty="0">
                <a:latin typeface="Arial" panose="020B0604020202020204" pitchFamily="34" charset="0"/>
                <a:ea typeface="Times New Roman" panose="02020603050405020304" pitchFamily="18" charset="0"/>
                <a:cs typeface="Arial" panose="020B0604020202020204" pitchFamily="34" charset="0"/>
              </a:rPr>
              <a:t> 7, 8</a:t>
            </a:r>
            <a:r>
              <a:rPr lang="en-AU" sz="2400" b="1" kern="0" dirty="0">
                <a:effectLst/>
                <a:latin typeface="Arial" panose="020B0604020202020204" pitchFamily="34" charset="0"/>
                <a:ea typeface="Times New Roman" panose="02020603050405020304" pitchFamily="18" charset="0"/>
                <a:cs typeface="Arial" panose="020B0604020202020204" pitchFamily="34" charset="0"/>
              </a:rPr>
              <a:t>, 9</a:t>
            </a:r>
            <a:endParaRPr lang="en-AU" sz="2400"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AC984A18-BCFE-8EC0-E3F9-51B2C8562BB5}"/>
              </a:ext>
            </a:extLst>
          </p:cNvPr>
          <p:cNvSpPr txBox="1"/>
          <p:nvPr/>
        </p:nvSpPr>
        <p:spPr>
          <a:xfrm>
            <a:off x="666974" y="1561177"/>
            <a:ext cx="10617797" cy="4641335"/>
          </a:xfrm>
          <a:prstGeom prst="rect">
            <a:avLst/>
          </a:prstGeom>
          <a:noFill/>
        </p:spPr>
        <p:txBody>
          <a:bodyPr wrap="square">
            <a:spAutoFit/>
          </a:bodyPr>
          <a:lstStyle/>
          <a:p>
            <a:pPr marL="342900" lvl="0" indent="-342900">
              <a:lnSpc>
                <a:spcPct val="107000"/>
              </a:lnSpc>
              <a:spcAft>
                <a:spcPts val="1800"/>
              </a:spcAft>
              <a:buSzPts val="1000"/>
              <a:buFont typeface="Symbol" panose="05050102010706020507" pitchFamily="18" charset="2"/>
              <a:buChar char=""/>
              <a:tabLst>
                <a:tab pos="457200" algn="l"/>
              </a:tabLst>
            </a:pPr>
            <a:r>
              <a:rPr lang="en-AU" sz="2400" kern="0" dirty="0">
                <a:effectLst/>
                <a:latin typeface="Arial" panose="020B0604020202020204" pitchFamily="34" charset="0"/>
                <a:ea typeface="Times New Roman" panose="02020603050405020304" pitchFamily="18" charset="0"/>
                <a:cs typeface="Arial" panose="020B0604020202020204" pitchFamily="34" charset="0"/>
              </a:rPr>
              <a:t>Second, the phrase </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prolong his days</a:t>
            </a:r>
            <a:r>
              <a:rPr lang="en-AU" sz="2400" kern="0" dirty="0">
                <a:effectLst/>
                <a:latin typeface="Arial" panose="020B0604020202020204" pitchFamily="34" charset="0"/>
                <a:ea typeface="Times New Roman" panose="02020603050405020304" pitchFamily="18" charset="0"/>
                <a:cs typeface="Arial" panose="020B0604020202020204" pitchFamily="34" charset="0"/>
              </a:rPr>
              <a:t> finds fulfillment in Christ’s resurrection from the dead. It speaks to His time on earth which ended with His resurrection and ascension to God’s right hand.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750"/>
              </a:spcAft>
            </a:pPr>
            <a:r>
              <a:rPr lang="en-AU" sz="2400" kern="0" dirty="0">
                <a:effectLst/>
                <a:latin typeface="Arial" panose="020B0604020202020204" pitchFamily="34" charset="0"/>
                <a:ea typeface="Times New Roman" panose="02020603050405020304" pitchFamily="18" charset="0"/>
                <a:cs typeface="Arial" panose="020B0604020202020204" pitchFamily="34" charset="0"/>
              </a:rPr>
              <a:t>There’s a reason why the prophecy of Isaiah 53 is introduced with the phrase “good news,” and there’s also a good reason why all four stories of Jesus in the New Testament were eventually called “The Good News” or “The Gospel.” It’s the strangest good news you will ever hear, but also the best news. It’s the story of God’s defeat of evil so that you and I can be rescued from the human condition, the death we see all around us, and that which we find inside ourselves. In this story of the servant’s death and resurrection, we discover the love of God that leads to true life.—Timothy Mackie</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684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7E625-7788-36FE-2F33-EF1548EBDA15}"/>
              </a:ext>
            </a:extLst>
          </p:cNvPr>
          <p:cNvSpPr txBox="1"/>
          <p:nvPr/>
        </p:nvSpPr>
        <p:spPr>
          <a:xfrm>
            <a:off x="2681344" y="718976"/>
            <a:ext cx="6094206" cy="646331"/>
          </a:xfrm>
          <a:prstGeom prst="rect">
            <a:avLst/>
          </a:prstGeom>
          <a:noFill/>
        </p:spPr>
        <p:txBody>
          <a:bodyPr wrap="square">
            <a:spAutoFit/>
          </a:bodyPr>
          <a:lstStyle/>
          <a:p>
            <a:pPr algn="ctr"/>
            <a:r>
              <a:rPr lang="en-AU" sz="3600" dirty="0">
                <a:solidFill>
                  <a:schemeClr val="bg1"/>
                </a:solidFill>
                <a:latin typeface="Algerian" panose="04020705040A02060702" pitchFamily="82" charset="0"/>
              </a:rPr>
              <a:t>Isaiah 53</a:t>
            </a:r>
          </a:p>
        </p:txBody>
      </p:sp>
      <p:sp>
        <p:nvSpPr>
          <p:cNvPr id="3" name="TextBox 2">
            <a:extLst>
              <a:ext uri="{FF2B5EF4-FFF2-40B4-BE49-F238E27FC236}">
                <a16:creationId xmlns:a16="http://schemas.microsoft.com/office/drawing/2014/main" id="{3DA0F2F7-8F61-C84D-8D49-705D6757446F}"/>
              </a:ext>
            </a:extLst>
          </p:cNvPr>
          <p:cNvSpPr txBox="1"/>
          <p:nvPr/>
        </p:nvSpPr>
        <p:spPr>
          <a:xfrm>
            <a:off x="607807" y="2086983"/>
            <a:ext cx="10976386" cy="452431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Isaiah 53 may be a “</a:t>
            </a:r>
            <a:r>
              <a:rPr lang="en-US" sz="2400" i="1" dirty="0">
                <a:solidFill>
                  <a:schemeClr val="bg1"/>
                </a:solidFill>
                <a:latin typeface="Arial" panose="020B0604020202020204" pitchFamily="34" charset="0"/>
                <a:cs typeface="Arial" panose="020B0604020202020204" pitchFamily="34" charset="0"/>
              </a:rPr>
              <a:t>Forbidden Chapter”</a:t>
            </a:r>
            <a:r>
              <a:rPr lang="en-US" sz="2400" dirty="0">
                <a:solidFill>
                  <a:schemeClr val="bg1"/>
                </a:solidFill>
                <a:latin typeface="Arial" panose="020B0604020202020204" pitchFamily="34" charset="0"/>
                <a:cs typeface="Arial" panose="020B0604020202020204" pitchFamily="34" charset="0"/>
              </a:rPr>
              <a:t> to the Jews, but over my many years as a Christian, I have rarely ever heard it preached.</a:t>
            </a:r>
          </a:p>
          <a:p>
            <a:pPr marL="342900" indent="-342900">
              <a:lnSpc>
                <a:spcPct val="200000"/>
              </a:lnSpc>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Isa 53, is a </a:t>
            </a:r>
            <a:r>
              <a:rPr lang="en-US" sz="2400" i="1" dirty="0">
                <a:solidFill>
                  <a:schemeClr val="bg1"/>
                </a:solidFill>
                <a:latin typeface="Arial" panose="020B0604020202020204" pitchFamily="34" charset="0"/>
                <a:cs typeface="Arial" panose="020B0604020202020204" pitchFamily="34" charset="0"/>
              </a:rPr>
              <a:t>Song</a:t>
            </a:r>
            <a:r>
              <a:rPr lang="en-US" sz="2400" dirty="0">
                <a:solidFill>
                  <a:schemeClr val="bg1"/>
                </a:solidFill>
                <a:latin typeface="Arial" panose="020B0604020202020204" pitchFamily="34" charset="0"/>
                <a:cs typeface="Arial" panose="020B0604020202020204" pitchFamily="34" charset="0"/>
              </a:rPr>
              <a:t> and is to be seen in its Full glory and context.</a:t>
            </a:r>
          </a:p>
          <a:p>
            <a:pPr marL="342900" indent="-342900">
              <a:lnSpc>
                <a:spcPct val="200000"/>
              </a:lnSpc>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Unfortunately, we view this Chapter from an entirely human standpoint.</a:t>
            </a:r>
          </a:p>
          <a:p>
            <a:pPr marL="342900" indent="-342900">
              <a:lnSpc>
                <a:spcPct val="200000"/>
              </a:lnSpc>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This Chapter has been described as, </a:t>
            </a:r>
            <a:r>
              <a:rPr lang="en-US" sz="2400" i="1" dirty="0">
                <a:solidFill>
                  <a:schemeClr val="bg1"/>
                </a:solidFill>
                <a:latin typeface="Arial" panose="020B0604020202020204" pitchFamily="34" charset="0"/>
                <a:cs typeface="Arial" panose="020B0604020202020204" pitchFamily="34" charset="0"/>
              </a:rPr>
              <a:t>“The Suffering Servant”</a:t>
            </a:r>
            <a:r>
              <a:rPr lang="en-US" sz="2400" dirty="0">
                <a:solidFill>
                  <a:schemeClr val="bg1"/>
                </a:solidFill>
                <a:latin typeface="Arial" panose="020B0604020202020204" pitchFamily="34" charset="0"/>
                <a:cs typeface="Arial" panose="020B0604020202020204" pitchFamily="34" charset="0"/>
              </a:rPr>
              <a:t> chapter.</a:t>
            </a: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69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7DAFD9-6DF7-2784-9704-CCC33830D2A9}"/>
              </a:ext>
            </a:extLst>
          </p:cNvPr>
          <p:cNvSpPr txBox="1"/>
          <p:nvPr/>
        </p:nvSpPr>
        <p:spPr>
          <a:xfrm>
            <a:off x="1366221" y="2624866"/>
            <a:ext cx="9993854" cy="2932341"/>
          </a:xfrm>
          <a:prstGeom prst="rect">
            <a:avLst/>
          </a:prstGeom>
          <a:noFill/>
        </p:spPr>
        <p:txBody>
          <a:bodyPr wrap="square" rtlCol="0">
            <a:spAutoFit/>
          </a:bodyPr>
          <a:lstStyle/>
          <a:p>
            <a:pPr marL="342900" indent="-342900">
              <a:lnSpc>
                <a:spcPct val="200000"/>
              </a:lnSpc>
              <a:buFont typeface="Wingdings" panose="05000000000000000000" pitchFamily="2" charset="2"/>
              <a:buChar char="v"/>
            </a:pPr>
            <a:r>
              <a:rPr lang="en-US" sz="2400" dirty="0">
                <a:solidFill>
                  <a:schemeClr val="bg1"/>
                </a:solidFill>
                <a:latin typeface="Arial" panose="020B0604020202020204" pitchFamily="34" charset="0"/>
                <a:cs typeface="Arial" panose="020B0604020202020204" pitchFamily="34" charset="0"/>
              </a:rPr>
              <a:t>Isaiah 53, and the Book of Isaiah do NOT end with the Suffering Servant image.</a:t>
            </a:r>
          </a:p>
          <a:p>
            <a:pPr marL="342900" indent="-342900">
              <a:lnSpc>
                <a:spcPct val="200000"/>
              </a:lnSpc>
              <a:buFont typeface="Wingdings" panose="05000000000000000000" pitchFamily="2" charset="2"/>
              <a:buChar char="v"/>
            </a:pPr>
            <a:r>
              <a:rPr lang="en-US" sz="2400" b="1" dirty="0">
                <a:solidFill>
                  <a:schemeClr val="bg1"/>
                </a:solidFill>
                <a:latin typeface="Arial" panose="020B0604020202020204" pitchFamily="34" charset="0"/>
                <a:cs typeface="Arial" panose="020B0604020202020204" pitchFamily="34" charset="0"/>
              </a:rPr>
              <a:t>It goes on to describe a wonderful life in a New Heaven and a New Earth, all made possible by the servant’s death.</a:t>
            </a:r>
            <a:endParaRPr lang="en-AU" sz="2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8F224A-15B1-5282-EFA2-8DE92BC2A129}"/>
              </a:ext>
            </a:extLst>
          </p:cNvPr>
          <p:cNvSpPr txBox="1"/>
          <p:nvPr/>
        </p:nvSpPr>
        <p:spPr>
          <a:xfrm>
            <a:off x="3377901" y="1043492"/>
            <a:ext cx="5163671" cy="584775"/>
          </a:xfrm>
          <a:prstGeom prst="rect">
            <a:avLst/>
          </a:prstGeom>
          <a:noFill/>
        </p:spPr>
        <p:txBody>
          <a:bodyPr wrap="square" rtlCol="0">
            <a:spAutoFit/>
          </a:bodyPr>
          <a:lstStyle/>
          <a:p>
            <a:pPr algn="ctr"/>
            <a:r>
              <a:rPr lang="en-US" sz="3200">
                <a:solidFill>
                  <a:schemeClr val="bg1"/>
                </a:solidFill>
                <a:latin typeface="Algerian" panose="04020705040A02060702" pitchFamily="82" charset="0"/>
              </a:rPr>
              <a:t>Isaiah 53</a:t>
            </a:r>
            <a:endParaRPr lang="en-AU" sz="3200">
              <a:solidFill>
                <a:schemeClr val="bg1"/>
              </a:solidFill>
              <a:latin typeface="Algerian" panose="04020705040A02060702" pitchFamily="82" charset="0"/>
            </a:endParaRPr>
          </a:p>
        </p:txBody>
      </p:sp>
    </p:spTree>
    <p:extLst>
      <p:ext uri="{BB962C8B-B14F-4D97-AF65-F5344CB8AC3E}">
        <p14:creationId xmlns:p14="http://schemas.microsoft.com/office/powerpoint/2010/main" val="7760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70CA9D-9B37-BD4B-1C4E-29016AC004B4}"/>
              </a:ext>
            </a:extLst>
          </p:cNvPr>
          <p:cNvPicPr>
            <a:picLocks noChangeAspect="1"/>
          </p:cNvPicPr>
          <p:nvPr/>
        </p:nvPicPr>
        <p:blipFill>
          <a:blip r:embed="rId3"/>
          <a:stretch>
            <a:fillRect/>
          </a:stretch>
        </p:blipFill>
        <p:spPr>
          <a:xfrm>
            <a:off x="1" y="23308"/>
            <a:ext cx="12192000" cy="6834691"/>
          </a:xfrm>
          <a:prstGeom prst="rect">
            <a:avLst/>
          </a:prstGeom>
          <a:solidFill>
            <a:schemeClr val="tx2">
              <a:lumMod val="25000"/>
              <a:lumOff val="75000"/>
            </a:schemeClr>
          </a:solidFill>
          <a:ln>
            <a:noFill/>
          </a:ln>
        </p:spPr>
      </p:pic>
    </p:spTree>
    <p:extLst>
      <p:ext uri="{BB962C8B-B14F-4D97-AF65-F5344CB8AC3E}">
        <p14:creationId xmlns:p14="http://schemas.microsoft.com/office/powerpoint/2010/main" val="64686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25BF0B-A5DE-015A-0729-E8C6EA5AAD13}"/>
              </a:ext>
            </a:extLst>
          </p:cNvPr>
          <p:cNvSpPr txBox="1"/>
          <p:nvPr/>
        </p:nvSpPr>
        <p:spPr>
          <a:xfrm>
            <a:off x="2681344" y="718976"/>
            <a:ext cx="6094206" cy="646331"/>
          </a:xfrm>
          <a:prstGeom prst="rect">
            <a:avLst/>
          </a:prstGeom>
          <a:noFill/>
        </p:spPr>
        <p:txBody>
          <a:bodyPr wrap="square">
            <a:spAutoFit/>
          </a:bodyPr>
          <a:lstStyle/>
          <a:p>
            <a:pPr algn="ctr"/>
            <a:r>
              <a:rPr lang="en-AU" sz="3600" dirty="0">
                <a:latin typeface="Algerian" panose="04020705040A02060702" pitchFamily="82" charset="0"/>
              </a:rPr>
              <a:t>Isaiah 53</a:t>
            </a:r>
          </a:p>
        </p:txBody>
      </p:sp>
      <p:sp>
        <p:nvSpPr>
          <p:cNvPr id="7" name="TextBox 6">
            <a:extLst>
              <a:ext uri="{FF2B5EF4-FFF2-40B4-BE49-F238E27FC236}">
                <a16:creationId xmlns:a16="http://schemas.microsoft.com/office/drawing/2014/main" id="{75E5CCA2-7446-DBA1-148E-B27249807AAD}"/>
              </a:ext>
            </a:extLst>
          </p:cNvPr>
          <p:cNvSpPr txBox="1"/>
          <p:nvPr/>
        </p:nvSpPr>
        <p:spPr>
          <a:xfrm>
            <a:off x="849854" y="2066603"/>
            <a:ext cx="10219765" cy="2896434"/>
          </a:xfrm>
          <a:prstGeom prst="rect">
            <a:avLst/>
          </a:prstGeom>
          <a:noFill/>
        </p:spPr>
        <p:txBody>
          <a:bodyPr wrap="square">
            <a:spAutoFit/>
          </a:bodyPr>
          <a:lstStyle/>
          <a:p>
            <a:pPr>
              <a:lnSpc>
                <a:spcPct val="150000"/>
              </a:lnSpc>
              <a:spcAft>
                <a:spcPts val="800"/>
              </a:spcAft>
            </a:pPr>
            <a:r>
              <a:rPr lang="en-US" sz="2400" kern="100" dirty="0">
                <a:effectLst/>
                <a:latin typeface="Arial" panose="020B0604020202020204" pitchFamily="34" charset="0"/>
                <a:ea typeface="Aptos" panose="020B0004020202020204" pitchFamily="34" charset="0"/>
                <a:cs typeface="Arial" panose="020B0604020202020204" pitchFamily="34" charset="0"/>
              </a:rPr>
              <a:t>Isaiah, whose name means, “</a:t>
            </a:r>
            <a:r>
              <a:rPr lang="en-US" sz="2400" i="1" kern="100" dirty="0">
                <a:effectLst/>
                <a:latin typeface="Arial" panose="020B0604020202020204" pitchFamily="34" charset="0"/>
                <a:ea typeface="Aptos" panose="020B0004020202020204" pitchFamily="34" charset="0"/>
                <a:cs typeface="Arial" panose="020B0604020202020204" pitchFamily="34" charset="0"/>
              </a:rPr>
              <a:t>salvation of the Lord,” </a:t>
            </a:r>
            <a:r>
              <a:rPr lang="en-US" sz="2400" kern="100" dirty="0">
                <a:effectLst/>
                <a:latin typeface="Arial" panose="020B0604020202020204" pitchFamily="34" charset="0"/>
                <a:ea typeface="Aptos" panose="020B0004020202020204" pitchFamily="34" charset="0"/>
                <a:cs typeface="Arial" panose="020B0604020202020204" pitchFamily="34" charset="0"/>
              </a:rPr>
              <a:t>was the greatest of the writing prophets.  </a:t>
            </a:r>
            <a:r>
              <a:rPr lang="en-AU" sz="2400" kern="100" dirty="0">
                <a:effectLst/>
                <a:latin typeface="Arial" panose="020B0604020202020204" pitchFamily="34" charset="0"/>
                <a:ea typeface="Aptos" panose="020B0004020202020204" pitchFamily="34" charset="0"/>
                <a:cs typeface="Arial" panose="020B0604020202020204" pitchFamily="34" charset="0"/>
              </a:rPr>
              <a:t>His ministry took place in Judah during the reign of four Kings, spanning from 740 to 680 BC. In 701BC Sennacherib invaded carrying away Israel for 60 years.</a:t>
            </a:r>
          </a:p>
          <a:p>
            <a:pPr>
              <a:lnSpc>
                <a:spcPct val="150000"/>
              </a:lnSpc>
              <a:spcAft>
                <a:spcPts val="800"/>
              </a:spcAft>
            </a:pPr>
            <a:r>
              <a:rPr lang="en-AU" sz="2400" kern="100" dirty="0">
                <a:effectLst/>
                <a:latin typeface="Arial" panose="020B0604020202020204" pitchFamily="34" charset="0"/>
                <a:ea typeface="Aptos" panose="020B0004020202020204" pitchFamily="34" charset="0"/>
                <a:cs typeface="Arial" panose="020B0604020202020204" pitchFamily="34" charset="0"/>
              </a:rPr>
              <a:t>Isaiah foretells of Christ’s Birth, Deity, Ministry, Death and future Reign.</a:t>
            </a:r>
          </a:p>
        </p:txBody>
      </p:sp>
    </p:spTree>
    <p:extLst>
      <p:ext uri="{BB962C8B-B14F-4D97-AF65-F5344CB8AC3E}">
        <p14:creationId xmlns:p14="http://schemas.microsoft.com/office/powerpoint/2010/main" val="252521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509386-9B73-9996-90A2-D1DF7480D01B}"/>
              </a:ext>
            </a:extLst>
          </p:cNvPr>
          <p:cNvSpPr txBox="1"/>
          <p:nvPr/>
        </p:nvSpPr>
        <p:spPr>
          <a:xfrm>
            <a:off x="1118795" y="1549101"/>
            <a:ext cx="9477487" cy="1746888"/>
          </a:xfrm>
          <a:prstGeom prst="rect">
            <a:avLst/>
          </a:prstGeom>
          <a:noFill/>
        </p:spPr>
        <p:txBody>
          <a:bodyPr wrap="square">
            <a:spAutoFit/>
          </a:bodyPr>
          <a:lstStyle/>
          <a:p>
            <a:pPr algn="ctr">
              <a:lnSpc>
                <a:spcPct val="107000"/>
              </a:lnSpc>
              <a:spcAft>
                <a:spcPts val="800"/>
              </a:spcAft>
            </a:pPr>
            <a:r>
              <a:rPr lang="en-AU" sz="2400" b="1"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Reason 1</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1800"/>
              </a:spcAft>
            </a:pPr>
            <a:r>
              <a:rPr lang="en-AU" sz="2400" i="1" kern="0" dirty="0">
                <a:effectLst/>
                <a:latin typeface="Arial" panose="020B0604020202020204" pitchFamily="34" charset="0"/>
                <a:ea typeface="Times New Roman" panose="02020603050405020304" pitchFamily="18" charset="0"/>
                <a:cs typeface="Arial" panose="020B0604020202020204" pitchFamily="34" charset="0"/>
              </a:rPr>
              <a:t>When was Jesus sick? 53:3 reads “</a:t>
            </a:r>
            <a:r>
              <a:rPr lang="en-AU" sz="2400" i="1" kern="0" dirty="0" err="1">
                <a:effectLst/>
                <a:latin typeface="Arial" panose="020B0604020202020204" pitchFamily="34" charset="0"/>
                <a:ea typeface="Times New Roman" panose="02020603050405020304" pitchFamily="18" charset="0"/>
                <a:cs typeface="Arial" panose="020B0604020202020204" pitchFamily="34" charset="0"/>
              </a:rPr>
              <a:t>ish</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i="1" kern="0" dirty="0" err="1">
                <a:effectLst/>
                <a:latin typeface="Arial" panose="020B0604020202020204" pitchFamily="34" charset="0"/>
                <a:ea typeface="Times New Roman" panose="02020603050405020304" pitchFamily="18" charset="0"/>
                <a:cs typeface="Arial" panose="020B0604020202020204" pitchFamily="34" charset="0"/>
              </a:rPr>
              <a:t>makavot</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which refers to a man who is habitually or chronically ill. Nothing in the New Testament says Jesus was ever ill even once.</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0656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39A61F31-B1C3-2BE2-84FD-8CE2F19789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0DB933-1644-9233-9660-B1750A7B0F52}"/>
              </a:ext>
            </a:extLst>
          </p:cNvPr>
          <p:cNvSpPr txBox="1"/>
          <p:nvPr/>
        </p:nvSpPr>
        <p:spPr>
          <a:xfrm>
            <a:off x="1097280" y="645459"/>
            <a:ext cx="9477487" cy="1746888"/>
          </a:xfrm>
          <a:prstGeom prst="rect">
            <a:avLst/>
          </a:prstGeom>
          <a:noFill/>
        </p:spPr>
        <p:txBody>
          <a:bodyPr wrap="square">
            <a:spAutoFit/>
          </a:bodyPr>
          <a:lstStyle/>
          <a:p>
            <a:pPr algn="ctr">
              <a:lnSpc>
                <a:spcPct val="107000"/>
              </a:lnSpc>
              <a:spcAft>
                <a:spcPts val="800"/>
              </a:spcAf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Reason 1</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1800"/>
              </a:spcAft>
            </a:pPr>
            <a:r>
              <a:rPr lang="en-AU" sz="2400" i="1" kern="0" dirty="0">
                <a:effectLst/>
                <a:latin typeface="Arial" panose="020B0604020202020204" pitchFamily="34" charset="0"/>
                <a:ea typeface="Times New Roman" panose="02020603050405020304" pitchFamily="18" charset="0"/>
                <a:cs typeface="Arial" panose="020B0604020202020204" pitchFamily="34" charset="0"/>
              </a:rPr>
              <a:t>When was Jesus sick? 53:3 reads “</a:t>
            </a:r>
            <a:r>
              <a:rPr lang="en-AU" sz="2400" i="1" kern="0" dirty="0" err="1">
                <a:effectLst/>
                <a:latin typeface="Arial" panose="020B0604020202020204" pitchFamily="34" charset="0"/>
                <a:ea typeface="Times New Roman" panose="02020603050405020304" pitchFamily="18" charset="0"/>
                <a:cs typeface="Arial" panose="020B0604020202020204" pitchFamily="34" charset="0"/>
              </a:rPr>
              <a:t>ish</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i="1" kern="0" dirty="0" err="1">
                <a:effectLst/>
                <a:latin typeface="Arial" panose="020B0604020202020204" pitchFamily="34" charset="0"/>
                <a:ea typeface="Times New Roman" panose="02020603050405020304" pitchFamily="18" charset="0"/>
                <a:cs typeface="Arial" panose="020B0604020202020204" pitchFamily="34" charset="0"/>
              </a:rPr>
              <a:t>makavot</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which refers to a man who is habitually or chronically ill. Nothing in the New Testament says Jesus was ever ill even once.</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DF8EB4-4433-63D1-228A-A784597B5FFB}"/>
              </a:ext>
            </a:extLst>
          </p:cNvPr>
          <p:cNvSpPr txBox="1"/>
          <p:nvPr/>
        </p:nvSpPr>
        <p:spPr>
          <a:xfrm>
            <a:off x="683110" y="2935331"/>
            <a:ext cx="10305826" cy="3060646"/>
          </a:xfrm>
          <a:prstGeom prst="rect">
            <a:avLst/>
          </a:prstGeom>
          <a:noFill/>
        </p:spPr>
        <p:txBody>
          <a:bodyPr wrap="square">
            <a:spAutoFit/>
          </a:bodyPr>
          <a:lstStyle/>
          <a:p>
            <a:pPr algn="ctr">
              <a:lnSpc>
                <a:spcPct val="107000"/>
              </a:lnSpc>
              <a:spcAft>
                <a:spcPts val="1800"/>
              </a:spcAf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Response</a:t>
            </a:r>
            <a:endParaRPr lang="en-AU" sz="2400" b="1"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1800"/>
              </a:spcAft>
            </a:pPr>
            <a:r>
              <a:rPr lang="en-AU" sz="2400" kern="0" dirty="0">
                <a:effectLst/>
                <a:latin typeface="Arial" panose="020B0604020202020204" pitchFamily="34" charset="0"/>
                <a:ea typeface="Times New Roman" panose="02020603050405020304" pitchFamily="18" charset="0"/>
                <a:cs typeface="Arial" panose="020B0604020202020204" pitchFamily="34" charset="0"/>
              </a:rPr>
              <a:t>The Hebrew phrase “</a:t>
            </a:r>
            <a:r>
              <a:rPr lang="en-AU" sz="2400" kern="0" dirty="0" err="1">
                <a:effectLst/>
                <a:latin typeface="Arial" panose="020B0604020202020204" pitchFamily="34" charset="0"/>
                <a:ea typeface="Times New Roman" panose="02020603050405020304" pitchFamily="18" charset="0"/>
                <a:cs typeface="Arial" panose="020B0604020202020204" pitchFamily="34" charset="0"/>
              </a:rPr>
              <a:t>ish</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err="1">
                <a:effectLst/>
                <a:latin typeface="Arial" panose="020B0604020202020204" pitchFamily="34" charset="0"/>
                <a:ea typeface="Times New Roman" panose="02020603050405020304" pitchFamily="18" charset="0"/>
                <a:cs typeface="Arial" panose="020B0604020202020204" pitchFamily="34" charset="0"/>
              </a:rPr>
              <a:t>makavot</a:t>
            </a:r>
            <a:r>
              <a:rPr lang="en-AU" sz="2400" kern="0" dirty="0">
                <a:effectLst/>
                <a:latin typeface="Arial" panose="020B0604020202020204" pitchFamily="34" charset="0"/>
                <a:ea typeface="Times New Roman" panose="02020603050405020304" pitchFamily="18" charset="0"/>
                <a:cs typeface="Arial" panose="020B0604020202020204" pitchFamily="34" charset="0"/>
              </a:rPr>
              <a:t>” can refer to a man in habitual pain or suffering as well as sickness. It depends on context, and even the Orthodox Jewish Bible translates the phrase in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Isaiah 53:3</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as “acquainted with suffering,” not “habitually sick.” There is a wealth of scriptural support for Jesus’ fulfillment of a man acquainted with suffering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Matt 27:27-44</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Mark 15:16-32</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Luke 23:26-39</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2</a:t>
            </a:r>
            <a:r>
              <a:rPr lang="en-AU" sz="2400" kern="0" dirty="0">
                <a:effectLst/>
                <a:latin typeface="Arial" panose="020B0604020202020204" pitchFamily="34" charset="0"/>
                <a:ea typeface="Times New Roman" panose="02020603050405020304" pitchFamily="18" charset="0"/>
                <a:cs typeface="Arial" panose="020B0604020202020204" pitchFamily="34" charset="0"/>
              </a:rPr>
              <a:t> Cor 1:5, etc.)</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0011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2F292-30ED-6AAA-4E69-3E63CDAFE1C9}"/>
              </a:ext>
            </a:extLst>
          </p:cNvPr>
          <p:cNvSpPr txBox="1"/>
          <p:nvPr/>
        </p:nvSpPr>
        <p:spPr>
          <a:xfrm>
            <a:off x="797859" y="657256"/>
            <a:ext cx="10596282" cy="2142061"/>
          </a:xfrm>
          <a:prstGeom prst="rect">
            <a:avLst/>
          </a:prstGeom>
          <a:noFill/>
        </p:spPr>
        <p:txBody>
          <a:bodyPr wrap="square">
            <a:spAutoFit/>
          </a:bodyPr>
          <a:lstStyle/>
          <a:p>
            <a:pPr algn="ctr">
              <a:lnSpc>
                <a:spcPct val="107000"/>
              </a:lnSpc>
              <a:spcAft>
                <a:spcPts val="800"/>
              </a:spcAf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Reason 2</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1800"/>
              </a:spcAft>
            </a:pPr>
            <a:r>
              <a:rPr lang="en-AU" sz="2400" i="1" kern="0" dirty="0">
                <a:effectLst/>
                <a:latin typeface="Arial" panose="020B0604020202020204" pitchFamily="34" charset="0"/>
                <a:ea typeface="Times New Roman" panose="02020603050405020304" pitchFamily="18" charset="0"/>
                <a:cs typeface="Arial" panose="020B0604020202020204" pitchFamily="34" charset="0"/>
              </a:rPr>
              <a:t>When was Jesus “without form or comeliness,” undesired so that everyone despised and rejected him? (vs. 3) On the contrary, the gospels insist Jesus was greatly admired everywhere he went by every segment of society (</a:t>
            </a:r>
            <a:r>
              <a:rPr lang="en-AU" sz="2400" i="1" u="sng"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Luke 4:14-15</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and even to regions he never visited (</a:t>
            </a:r>
            <a:r>
              <a:rPr lang="en-AU" sz="2400" i="1" u="sng"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Matt 4:24</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i="1" u="sng" kern="0"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25</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2304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7EA68398-183B-A676-6EA5-91A1864558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33C5D3-AA0B-C799-FEB1-998CEE357726}"/>
              </a:ext>
            </a:extLst>
          </p:cNvPr>
          <p:cNvSpPr txBox="1"/>
          <p:nvPr/>
        </p:nvSpPr>
        <p:spPr>
          <a:xfrm>
            <a:off x="797858" y="0"/>
            <a:ext cx="10596282" cy="1817613"/>
          </a:xfrm>
          <a:prstGeom prst="rect">
            <a:avLst/>
          </a:prstGeom>
          <a:noFill/>
        </p:spPr>
        <p:txBody>
          <a:bodyPr wrap="square">
            <a:spAutoFit/>
          </a:bodyPr>
          <a:lstStyle/>
          <a:p>
            <a:pPr algn="ctr">
              <a:lnSpc>
                <a:spcPct val="107000"/>
              </a:lnSpc>
              <a:spcAft>
                <a:spcPts val="800"/>
              </a:spcAft>
            </a:pPr>
            <a:r>
              <a:rPr lang="en-AU" sz="2000" b="1" kern="0" dirty="0">
                <a:effectLst/>
                <a:latin typeface="Arial" panose="020B0604020202020204" pitchFamily="34" charset="0"/>
                <a:ea typeface="Times New Roman" panose="02020603050405020304" pitchFamily="18" charset="0"/>
                <a:cs typeface="Arial" panose="020B0604020202020204" pitchFamily="34" charset="0"/>
              </a:rPr>
              <a:t>Reason 2</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1800"/>
              </a:spcAft>
            </a:pPr>
            <a:r>
              <a:rPr lang="en-AU" sz="2000" i="1" kern="0" dirty="0">
                <a:effectLst/>
                <a:latin typeface="Arial" panose="020B0604020202020204" pitchFamily="34" charset="0"/>
                <a:ea typeface="Times New Roman" panose="02020603050405020304" pitchFamily="18" charset="0"/>
                <a:cs typeface="Arial" panose="020B0604020202020204" pitchFamily="34" charset="0"/>
              </a:rPr>
              <a:t>When was Jesus “without form or comeliness,” undesired so that everyone despised and rejected him? (vs. 3) On the contrary, the gospels insist Jesus was greatly admired everywhere he went by every segment of society (</a:t>
            </a:r>
            <a:r>
              <a:rPr lang="en-AU" sz="2000" i="1" u="sng"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Luke 4:14-15</a:t>
            </a:r>
            <a:r>
              <a:rPr lang="en-AU" sz="2000" i="1" kern="0" dirty="0">
                <a:effectLst/>
                <a:latin typeface="Arial" panose="020B0604020202020204" pitchFamily="34" charset="0"/>
                <a:ea typeface="Times New Roman" panose="02020603050405020304" pitchFamily="18" charset="0"/>
                <a:cs typeface="Arial" panose="020B0604020202020204" pitchFamily="34" charset="0"/>
              </a:rPr>
              <a:t>) and even to regions he never visited (</a:t>
            </a:r>
            <a:r>
              <a:rPr lang="en-AU" sz="2000" i="1" u="sng"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Matt 4:24</a:t>
            </a:r>
            <a:r>
              <a:rPr lang="en-AU" sz="2000" i="1" kern="0" dirty="0">
                <a:effectLst/>
                <a:latin typeface="Arial" panose="020B0604020202020204" pitchFamily="34" charset="0"/>
                <a:ea typeface="Times New Roman" panose="02020603050405020304" pitchFamily="18" charset="0"/>
                <a:cs typeface="Arial" panose="020B0604020202020204" pitchFamily="34" charset="0"/>
              </a:rPr>
              <a:t>, </a:t>
            </a:r>
            <a:r>
              <a:rPr lang="en-AU" sz="2000" i="1" u="sng" kern="0"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25</a:t>
            </a:r>
            <a:r>
              <a:rPr lang="en-AU" sz="2000" i="1" kern="0" dirty="0">
                <a:effectLst/>
                <a:latin typeface="Arial" panose="020B0604020202020204" pitchFamily="34" charset="0"/>
                <a:ea typeface="Times New Roman" panose="02020603050405020304" pitchFamily="18" charset="0"/>
                <a:cs typeface="Arial" panose="020B0604020202020204" pitchFamily="34" charset="0"/>
              </a:rPr>
              <a:t>).</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68733F5-8443-4D27-0072-9C8B65281054}"/>
              </a:ext>
            </a:extLst>
          </p:cNvPr>
          <p:cNvSpPr txBox="1"/>
          <p:nvPr/>
        </p:nvSpPr>
        <p:spPr>
          <a:xfrm>
            <a:off x="512781" y="1817613"/>
            <a:ext cx="11166437" cy="4855625"/>
          </a:xfrm>
          <a:prstGeom prst="rect">
            <a:avLst/>
          </a:prstGeom>
          <a:noFill/>
        </p:spPr>
        <p:txBody>
          <a:bodyPr wrap="square">
            <a:spAutoFit/>
          </a:bodyPr>
          <a:lstStyle/>
          <a:p>
            <a:pPr algn="ctr">
              <a:lnSpc>
                <a:spcPct val="107000"/>
              </a:lnSpc>
              <a:spcAft>
                <a:spcPts val="1800"/>
              </a:spcAft>
            </a:pPr>
            <a:r>
              <a:rPr lang="en-AU" sz="2200" b="1" kern="0" dirty="0">
                <a:effectLst/>
                <a:latin typeface="Arial" panose="020B0604020202020204" pitchFamily="34" charset="0"/>
                <a:ea typeface="Times New Roman" panose="02020603050405020304" pitchFamily="18" charset="0"/>
                <a:cs typeface="Arial" panose="020B0604020202020204" pitchFamily="34" charset="0"/>
              </a:rPr>
              <a:t>Response</a:t>
            </a:r>
            <a:endParaRPr lang="en-AU" sz="2200" kern="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1800"/>
              </a:spcAft>
            </a:pPr>
            <a:r>
              <a:rPr lang="en-AU" sz="2200" kern="0" dirty="0">
                <a:effectLst/>
                <a:latin typeface="Arial" panose="020B0604020202020204" pitchFamily="34" charset="0"/>
                <a:ea typeface="Times New Roman" panose="02020603050405020304" pitchFamily="18" charset="0"/>
                <a:cs typeface="Arial" panose="020B0604020202020204" pitchFamily="34" charset="0"/>
              </a:rPr>
              <a:t> </a:t>
            </a:r>
            <a:r>
              <a:rPr lang="en-AU" sz="2000" kern="0" dirty="0">
                <a:effectLst/>
                <a:latin typeface="Arial" panose="020B0604020202020204" pitchFamily="34" charset="0"/>
                <a:ea typeface="Times New Roman" panose="02020603050405020304" pitchFamily="18" charset="0"/>
                <a:cs typeface="Arial" panose="020B0604020202020204" pitchFamily="34" charset="0"/>
              </a:rPr>
              <a:t>If Jesus was “greatly admired everywhere he went by every segment of society” He never would have been crucified. </a:t>
            </a:r>
            <a:r>
              <a:rPr lang="en-AU" sz="2000" kern="0"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Isaiah 53:3</a:t>
            </a:r>
            <a:r>
              <a:rPr lang="en-AU" sz="2000" kern="0" dirty="0">
                <a:effectLst/>
                <a:latin typeface="Arial" panose="020B0604020202020204" pitchFamily="34" charset="0"/>
                <a:ea typeface="Times New Roman" panose="02020603050405020304" pitchFamily="18" charset="0"/>
                <a:cs typeface="Arial" panose="020B0604020202020204" pitchFamily="34" charset="0"/>
              </a:rPr>
              <a:t> reads, “He was despised and rejected by mankind,” and the examples of this in the life of </a:t>
            </a:r>
            <a:r>
              <a:rPr lang="en-AU" sz="2000" kern="0" dirty="0">
                <a:latin typeface="Arial" panose="020B0604020202020204" pitchFamily="34" charset="0"/>
                <a:ea typeface="Times New Roman" panose="02020603050405020304" pitchFamily="18" charset="0"/>
                <a:cs typeface="Arial" panose="020B0604020202020204" pitchFamily="34" charset="0"/>
              </a:rPr>
              <a:t>Jesus</a:t>
            </a:r>
            <a:r>
              <a:rPr lang="en-AU" sz="2000" kern="0" dirty="0">
                <a:effectLst/>
                <a:latin typeface="Arial" panose="020B0604020202020204" pitchFamily="34" charset="0"/>
                <a:ea typeface="Times New Roman" panose="02020603050405020304" pitchFamily="18" charset="0"/>
                <a:cs typeface="Arial" panose="020B0604020202020204" pitchFamily="34" charset="0"/>
              </a:rPr>
              <a:t> are manifold. Not only was He betrayed, arrested, beaten, flogged, spit upon, mocked, and crucified, He was despised and rejected in other ways as well:</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000" kern="0" dirty="0">
                <a:effectLst/>
                <a:latin typeface="Arial" panose="020B0604020202020204" pitchFamily="34" charset="0"/>
                <a:ea typeface="Times New Roman" panose="02020603050405020304" pitchFamily="18" charset="0"/>
                <a:cs typeface="Arial" panose="020B0604020202020204" pitchFamily="34" charset="0"/>
              </a:rPr>
              <a:t>“And all the people in the synagogue were filled with rage as they heard these things; and they got up and drove Him out of the city, and led Him to the brow of the hill on which their city had been built, in order to throw Him down the cliff.” (</a:t>
            </a:r>
            <a:r>
              <a:rPr lang="en-AU" sz="2000" kern="0" dirty="0">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Luke 4:28-29</a:t>
            </a:r>
            <a:r>
              <a:rPr lang="en-AU" sz="20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000" kern="0" dirty="0">
                <a:effectLst/>
                <a:latin typeface="Arial" panose="020B0604020202020204" pitchFamily="34" charset="0"/>
                <a:ea typeface="Times New Roman" panose="02020603050405020304" pitchFamily="18" charset="0"/>
                <a:cs typeface="Arial" panose="020B0604020202020204" pitchFamily="34" charset="0"/>
              </a:rPr>
              <a:t>“But they cried out all together, saying, “Away with this man, and release for us Barabbas!” (</a:t>
            </a:r>
            <a:r>
              <a:rPr lang="en-AU" sz="2000" kern="0" dirty="0">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Luke 23:18</a:t>
            </a:r>
            <a:r>
              <a:rPr lang="en-AU" sz="20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000" kern="0" dirty="0">
                <a:effectLst/>
                <a:latin typeface="Arial" panose="020B0604020202020204" pitchFamily="34" charset="0"/>
                <a:ea typeface="Times New Roman" panose="02020603050405020304" pitchFamily="18" charset="0"/>
                <a:cs typeface="Arial" panose="020B0604020202020204" pitchFamily="34" charset="0"/>
              </a:rPr>
              <a:t>“He came to His own, and those who were His own did not receive Him.” (</a:t>
            </a:r>
            <a:r>
              <a:rPr lang="en-AU" sz="2000" kern="0" dirty="0">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John 1:11</a:t>
            </a:r>
            <a:r>
              <a:rPr lang="en-AU" sz="20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000" kern="0" dirty="0">
                <a:effectLst/>
                <a:latin typeface="Arial" panose="020B0604020202020204" pitchFamily="34" charset="0"/>
                <a:ea typeface="Times New Roman" panose="02020603050405020304" pitchFamily="18" charset="0"/>
                <a:cs typeface="Arial" panose="020B0604020202020204" pitchFamily="34" charset="0"/>
              </a:rPr>
              <a:t>“I have come in My Father’s name, and you do not receive Me.” (</a:t>
            </a:r>
            <a:r>
              <a:rPr lang="en-AU" sz="2000" kern="0" dirty="0">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John 5:43</a:t>
            </a:r>
            <a:r>
              <a:rPr lang="en-AU" sz="20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7365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36ACE-705F-F691-E9B3-8B9FBF637BFD}"/>
              </a:ext>
            </a:extLst>
          </p:cNvPr>
          <p:cNvSpPr txBox="1"/>
          <p:nvPr/>
        </p:nvSpPr>
        <p:spPr>
          <a:xfrm>
            <a:off x="753035" y="1886053"/>
            <a:ext cx="10779163" cy="2549352"/>
          </a:xfrm>
          <a:prstGeom prst="rect">
            <a:avLst/>
          </a:prstGeom>
          <a:noFill/>
        </p:spPr>
        <p:txBody>
          <a:bodyPr wrap="square">
            <a:spAutoFit/>
          </a:bodyPr>
          <a:lstStyle/>
          <a:p>
            <a:pPr algn="ctr">
              <a:lnSpc>
                <a:spcPct val="107000"/>
              </a:lnSpc>
              <a:spcAft>
                <a:spcPts val="800"/>
              </a:spcAft>
            </a:pPr>
            <a:r>
              <a:rPr lang="en-AU" sz="2400" b="1" kern="0" dirty="0">
                <a:effectLst/>
                <a:latin typeface="Arial" panose="020B0604020202020204" pitchFamily="34" charset="0"/>
                <a:ea typeface="Times New Roman" panose="02020603050405020304" pitchFamily="18" charset="0"/>
                <a:cs typeface="Arial" panose="020B0604020202020204" pitchFamily="34" charset="0"/>
              </a:rPr>
              <a:t>Reason 3</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1800"/>
              </a:spcAft>
            </a:pPr>
            <a:r>
              <a:rPr lang="en-AU" sz="2400" i="1" kern="0" dirty="0">
                <a:effectLst/>
                <a:latin typeface="Arial" panose="020B0604020202020204" pitchFamily="34" charset="0"/>
                <a:ea typeface="Times New Roman" panose="02020603050405020304" pitchFamily="18" charset="0"/>
                <a:cs typeface="Arial" panose="020B0604020202020204" pitchFamily="34" charset="0"/>
              </a:rPr>
              <a:t>Why didn’t Jesus remain silent as the servant (vs. 7) did? ALL of the gospels, without exception, say Jesus had quite a lot to say during his arrest, trial and crucifixion. </a:t>
            </a:r>
            <a:r>
              <a:rPr lang="en-AU" sz="2400" i="1"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John 18:19-23</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AU" sz="2400" i="1"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33-37</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relates quite a long </a:t>
            </a:r>
            <a:r>
              <a:rPr lang="en-AU" sz="2400" i="1" kern="0" dirty="0" err="1">
                <a:effectLst/>
                <a:latin typeface="Arial" panose="020B0604020202020204" pitchFamily="34" charset="0"/>
                <a:ea typeface="Times New Roman" panose="02020603050405020304" pitchFamily="18" charset="0"/>
                <a:cs typeface="Arial" panose="020B0604020202020204" pitchFamily="34" charset="0"/>
              </a:rPr>
              <a:t>defense</a:t>
            </a:r>
            <a:r>
              <a:rPr lang="en-AU" sz="2400" i="1" kern="0" dirty="0">
                <a:effectLst/>
                <a:latin typeface="Arial" panose="020B0604020202020204" pitchFamily="34" charset="0"/>
                <a:ea typeface="Times New Roman" panose="02020603050405020304" pitchFamily="18" charset="0"/>
                <a:cs typeface="Arial" panose="020B0604020202020204" pitchFamily="34" charset="0"/>
              </a:rPr>
              <a:t> of himself, intimating he was being railroaded and that he was being kidnapped in the dark rather than in the day when his followers might have defended him.</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8959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1A6D5248-FDBC-D9AC-8BEE-02B3FA74CF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6F26C-C12B-0119-7D9A-EA3FE06EDF62}"/>
              </a:ext>
            </a:extLst>
          </p:cNvPr>
          <p:cNvSpPr txBox="1"/>
          <p:nvPr/>
        </p:nvSpPr>
        <p:spPr>
          <a:xfrm>
            <a:off x="706418" y="0"/>
            <a:ext cx="10779163" cy="1655261"/>
          </a:xfrm>
          <a:prstGeom prst="rect">
            <a:avLst/>
          </a:prstGeom>
          <a:noFill/>
        </p:spPr>
        <p:txBody>
          <a:bodyPr wrap="square">
            <a:spAutoFit/>
          </a:bodyPr>
          <a:lstStyle/>
          <a:p>
            <a:pPr algn="ctr">
              <a:lnSpc>
                <a:spcPct val="107000"/>
              </a:lnSpc>
              <a:spcAft>
                <a:spcPts val="800"/>
              </a:spcAft>
            </a:pPr>
            <a:r>
              <a:rPr lang="en-AU" b="1" kern="0" dirty="0">
                <a:effectLst/>
                <a:latin typeface="Arial" panose="020B0604020202020204" pitchFamily="34" charset="0"/>
                <a:ea typeface="Times New Roman" panose="02020603050405020304" pitchFamily="18" charset="0"/>
                <a:cs typeface="Arial" panose="020B0604020202020204" pitchFamily="34" charset="0"/>
              </a:rPr>
              <a:t>Reason 3</a:t>
            </a:r>
            <a:endParaRPr lang="en-AU"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1800"/>
              </a:spcAft>
            </a:pPr>
            <a:r>
              <a:rPr lang="en-AU" i="1" kern="0" dirty="0">
                <a:effectLst/>
                <a:latin typeface="Arial" panose="020B0604020202020204" pitchFamily="34" charset="0"/>
                <a:ea typeface="Times New Roman" panose="02020603050405020304" pitchFamily="18" charset="0"/>
                <a:cs typeface="Arial" panose="020B0604020202020204" pitchFamily="34" charset="0"/>
              </a:rPr>
              <a:t>Why didn’t Jesus remain silent as the servant (vs. 7) did? ALL of the gospels, without exception, say Jesus had quite a lot to say during his arrest, trial and crucifixion. </a:t>
            </a:r>
            <a:r>
              <a:rPr lang="en-AU" i="1" kern="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John 18:19-23</a:t>
            </a:r>
            <a:r>
              <a:rPr lang="en-AU" i="1" kern="0" dirty="0">
                <a:effectLst/>
                <a:latin typeface="Arial" panose="020B0604020202020204" pitchFamily="34" charset="0"/>
                <a:ea typeface="Times New Roman" panose="02020603050405020304" pitchFamily="18" charset="0"/>
                <a:cs typeface="Arial" panose="020B0604020202020204" pitchFamily="34" charset="0"/>
              </a:rPr>
              <a:t>, </a:t>
            </a:r>
            <a:r>
              <a:rPr lang="en-AU" i="1" kern="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33-37</a:t>
            </a:r>
            <a:r>
              <a:rPr lang="en-AU" i="1" kern="0" dirty="0">
                <a:effectLst/>
                <a:latin typeface="Arial" panose="020B0604020202020204" pitchFamily="34" charset="0"/>
                <a:ea typeface="Times New Roman" panose="02020603050405020304" pitchFamily="18" charset="0"/>
                <a:cs typeface="Arial" panose="020B0604020202020204" pitchFamily="34" charset="0"/>
              </a:rPr>
              <a:t> relates quite a long </a:t>
            </a:r>
            <a:r>
              <a:rPr lang="en-AU" i="1" kern="0" dirty="0" err="1">
                <a:effectLst/>
                <a:latin typeface="Arial" panose="020B0604020202020204" pitchFamily="34" charset="0"/>
                <a:ea typeface="Times New Roman" panose="02020603050405020304" pitchFamily="18" charset="0"/>
                <a:cs typeface="Arial" panose="020B0604020202020204" pitchFamily="34" charset="0"/>
              </a:rPr>
              <a:t>defense</a:t>
            </a:r>
            <a:r>
              <a:rPr lang="en-AU" i="1" kern="0" dirty="0">
                <a:effectLst/>
                <a:latin typeface="Arial" panose="020B0604020202020204" pitchFamily="34" charset="0"/>
                <a:ea typeface="Times New Roman" panose="02020603050405020304" pitchFamily="18" charset="0"/>
                <a:cs typeface="Arial" panose="020B0604020202020204" pitchFamily="34" charset="0"/>
              </a:rPr>
              <a:t> of himself, intimating he was being railroaded and that he was being kidnapped in the dark rather than in the day when his followers might have defended him.</a:t>
            </a:r>
            <a:endParaRPr lang="en-AU"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E26121-B311-D8C1-57B4-77A1E057DAB7}"/>
              </a:ext>
            </a:extLst>
          </p:cNvPr>
          <p:cNvSpPr txBox="1"/>
          <p:nvPr/>
        </p:nvSpPr>
        <p:spPr>
          <a:xfrm>
            <a:off x="623942" y="2031779"/>
            <a:ext cx="10944114" cy="4717895"/>
          </a:xfrm>
          <a:prstGeom prst="rect">
            <a:avLst/>
          </a:prstGeom>
          <a:noFill/>
        </p:spPr>
        <p:txBody>
          <a:bodyPr wrap="square">
            <a:spAutoFit/>
          </a:bodyPr>
          <a:lstStyle/>
          <a:p>
            <a:pPr algn="ctr">
              <a:lnSpc>
                <a:spcPct val="107000"/>
              </a:lnSpc>
              <a:spcAft>
                <a:spcPts val="1800"/>
              </a:spcAft>
            </a:pPr>
            <a:r>
              <a:rPr lang="en-AU" sz="2200" b="1" kern="0" dirty="0">
                <a:effectLst/>
                <a:latin typeface="Arial" panose="020B0604020202020204" pitchFamily="34" charset="0"/>
                <a:ea typeface="Times New Roman" panose="02020603050405020304" pitchFamily="18" charset="0"/>
                <a:cs typeface="Arial" panose="020B0604020202020204" pitchFamily="34" charset="0"/>
              </a:rPr>
              <a:t>Response</a:t>
            </a:r>
            <a:r>
              <a:rPr lang="en-AU" sz="2200" kern="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1800"/>
              </a:spcAft>
            </a:pPr>
            <a:r>
              <a:rPr lang="en-AU" sz="2200" kern="0" dirty="0">
                <a:effectLst/>
                <a:latin typeface="Arial" panose="020B0604020202020204" pitchFamily="34" charset="0"/>
                <a:ea typeface="Times New Roman" panose="02020603050405020304" pitchFamily="18" charset="0"/>
                <a:cs typeface="Arial" panose="020B0604020202020204" pitchFamily="34" charset="0"/>
              </a:rPr>
              <a:t>The prophecy in Isaiah doesn’t say that </a:t>
            </a:r>
            <a:r>
              <a:rPr lang="en-AU" sz="2200" kern="0" dirty="0">
                <a:latin typeface="Arial" panose="020B0604020202020204" pitchFamily="34" charset="0"/>
                <a:ea typeface="Times New Roman" panose="02020603050405020304" pitchFamily="18" charset="0"/>
                <a:cs typeface="Arial" panose="020B0604020202020204" pitchFamily="34" charset="0"/>
              </a:rPr>
              <a:t>Jesus</a:t>
            </a:r>
            <a:r>
              <a:rPr lang="en-AU" sz="2200" kern="0" dirty="0">
                <a:effectLst/>
                <a:latin typeface="Arial" panose="020B0604020202020204" pitchFamily="34" charset="0"/>
                <a:ea typeface="Times New Roman" panose="02020603050405020304" pitchFamily="18" charset="0"/>
                <a:cs typeface="Arial" panose="020B0604020202020204" pitchFamily="34" charset="0"/>
              </a:rPr>
              <a:t> never spoke at all. It says, “. . . he was led like a lamb to the slaughter, and as a sheep before its shearers is silent, so he did not open his mouth.” Is there evidence Jesus fulfilled this passage? Lots:</a:t>
            </a:r>
            <a:endParaRPr lang="en-AU" sz="22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en-AU" sz="2200" kern="0" dirty="0">
                <a:effectLst/>
                <a:latin typeface="Arial" panose="020B0604020202020204" pitchFamily="34" charset="0"/>
                <a:ea typeface="Times New Roman" panose="02020603050405020304" pitchFamily="18" charset="0"/>
                <a:cs typeface="Arial" panose="020B0604020202020204" pitchFamily="34" charset="0"/>
              </a:rPr>
              <a:t>“But Jesus remained silent. The high priest said to him, ‘I charge you under oath by the living God: Tell us if you are the Messiah, the Son of God.’” (</a:t>
            </a:r>
            <a:r>
              <a:rPr lang="en-AU" sz="2200" u="sng" kern="0"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Matthew 26:63</a:t>
            </a:r>
            <a:r>
              <a:rPr lang="en-AU" sz="2200" kern="0" dirty="0">
                <a:effectLst/>
                <a:latin typeface="Arial" panose="020B0604020202020204" pitchFamily="34" charset="0"/>
                <a:ea typeface="Times New Roman" panose="02020603050405020304" pitchFamily="18" charset="0"/>
                <a:cs typeface="Arial" panose="020B0604020202020204" pitchFamily="34" charset="0"/>
              </a:rPr>
              <a:t>) (</a:t>
            </a:r>
            <a:r>
              <a:rPr lang="en-AU" sz="2200" u="sng" kern="0"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Matthew 27:12</a:t>
            </a:r>
            <a:r>
              <a:rPr lang="en-AU" sz="2200" u="sng" kern="0" dirty="0">
                <a:effectLst/>
                <a:latin typeface="Arial" panose="020B0604020202020204" pitchFamily="34" charset="0"/>
                <a:ea typeface="Times New Roman" panose="02020603050405020304" pitchFamily="18" charset="0"/>
                <a:cs typeface="Arial" panose="020B0604020202020204" pitchFamily="34" charset="0"/>
              </a:rPr>
              <a:t> - 14</a:t>
            </a:r>
            <a:r>
              <a:rPr lang="en-AU" sz="2200" kern="0" dirty="0">
                <a:effectLst/>
                <a:latin typeface="Arial" panose="020B0604020202020204" pitchFamily="34" charset="0"/>
                <a:ea typeface="Times New Roman" panose="02020603050405020304" pitchFamily="18" charset="0"/>
                <a:cs typeface="Arial" panose="020B0604020202020204" pitchFamily="34" charset="0"/>
              </a:rPr>
              <a:t>) (</a:t>
            </a:r>
            <a:r>
              <a:rPr lang="en-AU" sz="2200" u="sng" kern="0" dirty="0">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Mark 14:61</a:t>
            </a:r>
            <a:r>
              <a:rPr lang="en-AU" sz="22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2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en-AU" sz="2200" kern="0" dirty="0">
                <a:latin typeface="Arial" panose="020B0604020202020204" pitchFamily="34" charset="0"/>
                <a:ea typeface="Times New Roman" panose="02020603050405020304" pitchFamily="18" charset="0"/>
                <a:cs typeface="Arial" panose="020B0604020202020204" pitchFamily="34" charset="0"/>
              </a:rPr>
              <a:t>“He plied him with many questions, but Jesus gave him no answer.” (</a:t>
            </a:r>
            <a:r>
              <a:rPr lang="en-AU" sz="2200" u="sng" kern="0" dirty="0">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Luke 23:9</a:t>
            </a:r>
            <a:r>
              <a:rPr lang="en-AU" sz="2200" kern="0" dirty="0">
                <a:latin typeface="Arial" panose="020B0604020202020204" pitchFamily="34" charset="0"/>
                <a:ea typeface="Times New Roman" panose="02020603050405020304" pitchFamily="18" charset="0"/>
                <a:cs typeface="Arial" panose="020B0604020202020204" pitchFamily="34" charset="0"/>
              </a:rPr>
              <a:t>)  </a:t>
            </a:r>
            <a:r>
              <a:rPr lang="en-AU" sz="2200" kern="0" dirty="0">
                <a:effectLst/>
                <a:latin typeface="Arial" panose="020B0604020202020204" pitchFamily="34" charset="0"/>
                <a:ea typeface="Times New Roman" panose="02020603050405020304" pitchFamily="18" charset="0"/>
                <a:cs typeface="Arial" panose="020B0604020202020204" pitchFamily="34" charset="0"/>
              </a:rPr>
              <a:t>Pilate was amazed.” (</a:t>
            </a:r>
            <a:r>
              <a:rPr lang="en-AU" sz="2200" u="sng" kern="0" dirty="0">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Mark 15:5</a:t>
            </a:r>
            <a:r>
              <a:rPr lang="en-AU" sz="22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200" kern="0" dirty="0">
                <a:effectLst/>
                <a:latin typeface="Arial" panose="020B0604020202020204" pitchFamily="34" charset="0"/>
                <a:ea typeface="Times New Roman" panose="02020603050405020304" pitchFamily="18" charset="0"/>
                <a:cs typeface="Arial" panose="020B0604020202020204" pitchFamily="34" charset="0"/>
              </a:rPr>
              <a:t>“and he went back inside the palace. “Where do you come from?” he asked Jesus, but Jesus gave him no answer.” (</a:t>
            </a:r>
            <a:r>
              <a:rPr lang="en-AU" sz="2200" u="sng" kern="0" dirty="0">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John 19:9</a:t>
            </a:r>
            <a:r>
              <a:rPr lang="en-AU" sz="2200" kern="0" dirty="0">
                <a:effectLst/>
                <a:latin typeface="Arial" panose="020B0604020202020204" pitchFamily="34" charset="0"/>
                <a:ea typeface="Times New Roman" panose="02020603050405020304" pitchFamily="18" charset="0"/>
                <a:cs typeface="Arial" panose="020B0604020202020204" pitchFamily="34" charset="0"/>
              </a:rPr>
              <a:t>)</a:t>
            </a:r>
            <a:endParaRPr lang="en-AU" sz="2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71550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12115</TotalTime>
  <Words>2466</Words>
  <Application>Microsoft Office PowerPoint</Application>
  <PresentationFormat>Widescreen</PresentationFormat>
  <Paragraphs>88</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Algerian</vt:lpstr>
      <vt:lpstr>Aptos</vt:lpstr>
      <vt:lpstr>Aptos Display</vt:lpstr>
      <vt:lpstr>Arial</vt:lpstr>
      <vt:lpstr>Georgia</vt:lpstr>
      <vt:lpstr>Lato</vt:lpstr>
      <vt:lpstr>Symbol</vt:lpstr>
      <vt:lpstr>Wingdings</vt:lpstr>
      <vt:lpstr>Office Theme</vt:lpstr>
      <vt:lpstr>Isaiah 53  The Forbidden Chapter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Eden</dc:creator>
  <cp:lastModifiedBy>Sue Roberts</cp:lastModifiedBy>
  <cp:revision>2</cp:revision>
  <dcterms:created xsi:type="dcterms:W3CDTF">2024-11-26T00:03:27Z</dcterms:created>
  <dcterms:modified xsi:type="dcterms:W3CDTF">2024-12-15T04:30:56Z</dcterms:modified>
</cp:coreProperties>
</file>