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60" r:id="rId3"/>
    <p:sldId id="265" r:id="rId4"/>
    <p:sldId id="272" r:id="rId5"/>
    <p:sldId id="257" r:id="rId6"/>
    <p:sldId id="262" r:id="rId7"/>
    <p:sldId id="266" r:id="rId8"/>
    <p:sldId id="259" r:id="rId9"/>
    <p:sldId id="261" r:id="rId10"/>
    <p:sldId id="279" r:id="rId11"/>
    <p:sldId id="263" r:id="rId12"/>
    <p:sldId id="267" r:id="rId13"/>
    <p:sldId id="268" r:id="rId14"/>
    <p:sldId id="264" r:id="rId15"/>
    <p:sldId id="280" r:id="rId16"/>
    <p:sldId id="278" r:id="rId17"/>
    <p:sldId id="281" r:id="rId18"/>
    <p:sldId id="28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D71"/>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425AD4-1C05-4DE1-AD66-C54A6DB106B7}" v="121" dt="2024-11-06T02:17:19.7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892" autoAdjust="0"/>
    <p:restoredTop sz="94660"/>
  </p:normalViewPr>
  <p:slideViewPr>
    <p:cSldViewPr snapToGrid="0">
      <p:cViewPr varScale="1">
        <p:scale>
          <a:sx n="103" d="100"/>
          <a:sy n="103" d="100"/>
        </p:scale>
        <p:origin x="114" y="426"/>
      </p:cViewPr>
      <p:guideLst/>
    </p:cSldViewPr>
  </p:slideViewPr>
  <p:notesTextViewPr>
    <p:cViewPr>
      <p:scale>
        <a:sx n="3" d="2"/>
        <a:sy n="3" d="2"/>
      </p:scale>
      <p:origin x="0" y="0"/>
    </p:cViewPr>
  </p:notesTextViewPr>
  <p:sorterViewPr>
    <p:cViewPr>
      <p:scale>
        <a:sx n="100" d="100"/>
        <a:sy n="100" d="100"/>
      </p:scale>
      <p:origin x="0" y="-162"/>
    </p:cViewPr>
  </p:sorterViewPr>
  <p:notesViewPr>
    <p:cSldViewPr snapToGrid="0">
      <p:cViewPr varScale="1">
        <p:scale>
          <a:sx n="94" d="100"/>
          <a:sy n="94" d="100"/>
        </p:scale>
        <p:origin x="368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Eden" userId="38bf1ef726376ea7" providerId="LiveId" clId="{AF425AD4-1C05-4DE1-AD66-C54A6DB106B7}"/>
    <pc:docChg chg="undo redo custSel addSld delSld modSld sldOrd">
      <pc:chgData name="David Eden" userId="38bf1ef726376ea7" providerId="LiveId" clId="{AF425AD4-1C05-4DE1-AD66-C54A6DB106B7}" dt="2024-11-13T00:47:21.191" v="6959" actId="20577"/>
      <pc:docMkLst>
        <pc:docMk/>
      </pc:docMkLst>
      <pc:sldChg chg="addSp modSp mod setBg addAnim setClrOvrMap">
        <pc:chgData name="David Eden" userId="38bf1ef726376ea7" providerId="LiveId" clId="{AF425AD4-1C05-4DE1-AD66-C54A6DB106B7}" dt="2024-11-02T01:26:39.240" v="1163"/>
        <pc:sldMkLst>
          <pc:docMk/>
          <pc:sldMk cId="1918580641" sldId="256"/>
        </pc:sldMkLst>
        <pc:spChg chg="mod">
          <ac:chgData name="David Eden" userId="38bf1ef726376ea7" providerId="LiveId" clId="{AF425AD4-1C05-4DE1-AD66-C54A6DB106B7}" dt="2024-11-02T01:26:39.240" v="1161" actId="26606"/>
          <ac:spMkLst>
            <pc:docMk/>
            <pc:sldMk cId="1918580641" sldId="256"/>
            <ac:spMk id="2" creationId="{17DCBC4B-95EA-901F-3537-11D39DAAAE31}"/>
          </ac:spMkLst>
        </pc:spChg>
        <pc:spChg chg="mod">
          <ac:chgData name="David Eden" userId="38bf1ef726376ea7" providerId="LiveId" clId="{AF425AD4-1C05-4DE1-AD66-C54A6DB106B7}" dt="2024-11-02T01:26:39.240" v="1161" actId="26606"/>
          <ac:spMkLst>
            <pc:docMk/>
            <pc:sldMk cId="1918580641" sldId="256"/>
            <ac:spMk id="3" creationId="{487AFE1B-C8EC-D9DA-77CD-87806D192C52}"/>
          </ac:spMkLst>
        </pc:spChg>
        <pc:spChg chg="add">
          <ac:chgData name="David Eden" userId="38bf1ef726376ea7" providerId="LiveId" clId="{AF425AD4-1C05-4DE1-AD66-C54A6DB106B7}" dt="2024-11-02T01:26:39.240" v="1161" actId="26606"/>
          <ac:spMkLst>
            <pc:docMk/>
            <pc:sldMk cId="1918580641" sldId="256"/>
            <ac:spMk id="9" creationId="{71B2258F-86CA-4D4D-8270-BC05FCDEBFB3}"/>
          </ac:spMkLst>
        </pc:spChg>
        <pc:picChg chg="add mod ord">
          <ac:chgData name="David Eden" userId="38bf1ef726376ea7" providerId="LiveId" clId="{AF425AD4-1C05-4DE1-AD66-C54A6DB106B7}" dt="2024-11-02T01:26:39.240" v="1161" actId="26606"/>
          <ac:picMkLst>
            <pc:docMk/>
            <pc:sldMk cId="1918580641" sldId="256"/>
            <ac:picMk id="4" creationId="{6872BE43-409D-521E-2F13-5354180B59F4}"/>
          </ac:picMkLst>
        </pc:picChg>
      </pc:sldChg>
      <pc:sldChg chg="addSp delSp modSp new mod ord setBg">
        <pc:chgData name="David Eden" userId="38bf1ef726376ea7" providerId="LiveId" clId="{AF425AD4-1C05-4DE1-AD66-C54A6DB106B7}" dt="2024-11-06T02:12:19.266" v="6938" actId="1076"/>
        <pc:sldMkLst>
          <pc:docMk/>
          <pc:sldMk cId="4032511278" sldId="257"/>
        </pc:sldMkLst>
        <pc:spChg chg="add del mod">
          <ac:chgData name="David Eden" userId="38bf1ef726376ea7" providerId="LiveId" clId="{AF425AD4-1C05-4DE1-AD66-C54A6DB106B7}" dt="2024-11-06T02:08:41.690" v="6922" actId="478"/>
          <ac:spMkLst>
            <pc:docMk/>
            <pc:sldMk cId="4032511278" sldId="257"/>
            <ac:spMk id="4" creationId="{78998B16-443E-A529-12DE-A5E5D0368967}"/>
          </ac:spMkLst>
        </pc:spChg>
        <pc:spChg chg="add mod">
          <ac:chgData name="David Eden" userId="38bf1ef726376ea7" providerId="LiveId" clId="{AF425AD4-1C05-4DE1-AD66-C54A6DB106B7}" dt="2024-11-04T05:38:33.699" v="2268" actId="20577"/>
          <ac:spMkLst>
            <pc:docMk/>
            <pc:sldMk cId="4032511278" sldId="257"/>
            <ac:spMk id="5" creationId="{02C9F94E-A637-9C02-7357-DCE24140CDF0}"/>
          </ac:spMkLst>
        </pc:spChg>
        <pc:spChg chg="add del mod">
          <ac:chgData name="David Eden" userId="38bf1ef726376ea7" providerId="LiveId" clId="{AF425AD4-1C05-4DE1-AD66-C54A6DB106B7}" dt="2024-11-02T00:21:56.007" v="130" actId="478"/>
          <ac:spMkLst>
            <pc:docMk/>
            <pc:sldMk cId="4032511278" sldId="257"/>
            <ac:spMk id="6" creationId="{AC30A841-1313-ECA9-0C4C-C2DF8BDC86AE}"/>
          </ac:spMkLst>
        </pc:spChg>
        <pc:spChg chg="add mod">
          <ac:chgData name="David Eden" userId="38bf1ef726376ea7" providerId="LiveId" clId="{AF425AD4-1C05-4DE1-AD66-C54A6DB106B7}" dt="2024-11-06T02:12:19.266" v="6938" actId="1076"/>
          <ac:spMkLst>
            <pc:docMk/>
            <pc:sldMk cId="4032511278" sldId="257"/>
            <ac:spMk id="6" creationId="{CC034AAA-5167-3635-8859-8DF466A66CEC}"/>
          </ac:spMkLst>
        </pc:spChg>
        <pc:spChg chg="add del mod">
          <ac:chgData name="David Eden" userId="38bf1ef726376ea7" providerId="LiveId" clId="{AF425AD4-1C05-4DE1-AD66-C54A6DB106B7}" dt="2024-11-02T00:21:48.071" v="129" actId="478"/>
          <ac:spMkLst>
            <pc:docMk/>
            <pc:sldMk cId="4032511278" sldId="257"/>
            <ac:spMk id="8" creationId="{1DABD155-BD6B-5D2A-99FD-61F879A9AA83}"/>
          </ac:spMkLst>
        </pc:spChg>
        <pc:picChg chg="add del mod">
          <ac:chgData name="David Eden" userId="38bf1ef726376ea7" providerId="LiveId" clId="{AF425AD4-1C05-4DE1-AD66-C54A6DB106B7}" dt="2024-11-04T05:37:08.338" v="2245" actId="478"/>
          <ac:picMkLst>
            <pc:docMk/>
            <pc:sldMk cId="4032511278" sldId="257"/>
            <ac:picMk id="2" creationId="{08AEE596-CC6B-A9F9-C68D-1CF12F615DD1}"/>
          </ac:picMkLst>
        </pc:picChg>
        <pc:picChg chg="add mod">
          <ac:chgData name="David Eden" userId="38bf1ef726376ea7" providerId="LiveId" clId="{AF425AD4-1C05-4DE1-AD66-C54A6DB106B7}" dt="2024-11-06T02:08:58.454" v="6925" actId="1076"/>
          <ac:picMkLst>
            <pc:docMk/>
            <pc:sldMk cId="4032511278" sldId="257"/>
            <ac:picMk id="3" creationId="{07662875-5A6F-4E5B-7122-FA7C95EFBD78}"/>
          </ac:picMkLst>
        </pc:picChg>
      </pc:sldChg>
      <pc:sldChg chg="addSp delSp modSp new del mod ord">
        <pc:chgData name="David Eden" userId="38bf1ef726376ea7" providerId="LiveId" clId="{AF425AD4-1C05-4DE1-AD66-C54A6DB106B7}" dt="2024-11-04T06:40:49.852" v="3127" actId="2696"/>
        <pc:sldMkLst>
          <pc:docMk/>
          <pc:sldMk cId="4135611095" sldId="258"/>
        </pc:sldMkLst>
        <pc:spChg chg="add mod">
          <ac:chgData name="David Eden" userId="38bf1ef726376ea7" providerId="LiveId" clId="{AF425AD4-1C05-4DE1-AD66-C54A6DB106B7}" dt="2024-11-01T23:54:31.825" v="75" actId="20577"/>
          <ac:spMkLst>
            <pc:docMk/>
            <pc:sldMk cId="4135611095" sldId="258"/>
            <ac:spMk id="3" creationId="{16B46535-60DC-6473-A742-CDF28183C2E7}"/>
          </ac:spMkLst>
        </pc:spChg>
        <pc:spChg chg="add mod">
          <ac:chgData name="David Eden" userId="38bf1ef726376ea7" providerId="LiveId" clId="{AF425AD4-1C05-4DE1-AD66-C54A6DB106B7}" dt="2024-11-04T05:58:15.416" v="2886" actId="122"/>
          <ac:spMkLst>
            <pc:docMk/>
            <pc:sldMk cId="4135611095" sldId="258"/>
            <ac:spMk id="5" creationId="{1D74661D-26E1-2214-1ADE-6BE9F74B5B05}"/>
          </ac:spMkLst>
        </pc:spChg>
        <pc:spChg chg="add del">
          <ac:chgData name="David Eden" userId="38bf1ef726376ea7" providerId="LiveId" clId="{AF425AD4-1C05-4DE1-AD66-C54A6DB106B7}" dt="2024-11-04T06:03:58.877" v="2992" actId="478"/>
          <ac:spMkLst>
            <pc:docMk/>
            <pc:sldMk cId="4135611095" sldId="258"/>
            <ac:spMk id="7" creationId="{79172AD0-23EE-279B-B6BE-50E2F53D86FB}"/>
          </ac:spMkLst>
        </pc:spChg>
        <pc:picChg chg="add del mod">
          <ac:chgData name="David Eden" userId="38bf1ef726376ea7" providerId="LiveId" clId="{AF425AD4-1C05-4DE1-AD66-C54A6DB106B7}" dt="2024-11-04T06:05:18.990" v="2994" actId="478"/>
          <ac:picMkLst>
            <pc:docMk/>
            <pc:sldMk cId="4135611095" sldId="258"/>
            <ac:picMk id="2" creationId="{15DB4E20-0F44-3E28-B8B7-8EAA30F60D83}"/>
          </ac:picMkLst>
        </pc:picChg>
        <pc:picChg chg="add del">
          <ac:chgData name="David Eden" userId="38bf1ef726376ea7" providerId="LiveId" clId="{AF425AD4-1C05-4DE1-AD66-C54A6DB106B7}" dt="2024-11-04T06:10:01.008" v="2998" actId="478"/>
          <ac:picMkLst>
            <pc:docMk/>
            <pc:sldMk cId="4135611095" sldId="258"/>
            <ac:picMk id="4" creationId="{D7A72BE7-F3B0-2417-1123-727D7C1DA512}"/>
          </ac:picMkLst>
        </pc:picChg>
        <pc:picChg chg="add mod">
          <ac:chgData name="David Eden" userId="38bf1ef726376ea7" providerId="LiveId" clId="{AF425AD4-1C05-4DE1-AD66-C54A6DB106B7}" dt="2024-11-04T06:09:57.654" v="2997" actId="1076"/>
          <ac:picMkLst>
            <pc:docMk/>
            <pc:sldMk cId="4135611095" sldId="258"/>
            <ac:picMk id="6" creationId="{F482C7EC-63E4-DAFB-5A77-E731ADD4D93F}"/>
          </ac:picMkLst>
        </pc:picChg>
      </pc:sldChg>
      <pc:sldChg chg="addSp delSp modSp new mod setBg modNotesTx">
        <pc:chgData name="David Eden" userId="38bf1ef726376ea7" providerId="LiveId" clId="{AF425AD4-1C05-4DE1-AD66-C54A6DB106B7}" dt="2024-11-06T00:38:32.436" v="5356" actId="14100"/>
        <pc:sldMkLst>
          <pc:docMk/>
          <pc:sldMk cId="2005541643" sldId="259"/>
        </pc:sldMkLst>
        <pc:spChg chg="add mod">
          <ac:chgData name="David Eden" userId="38bf1ef726376ea7" providerId="LiveId" clId="{AF425AD4-1C05-4DE1-AD66-C54A6DB106B7}" dt="2024-11-06T00:38:09.465" v="5354" actId="207"/>
          <ac:spMkLst>
            <pc:docMk/>
            <pc:sldMk cId="2005541643" sldId="259"/>
            <ac:spMk id="4" creationId="{EC3E9F8B-C41B-9C58-EAF9-787A46ABB99C}"/>
          </ac:spMkLst>
        </pc:spChg>
        <pc:spChg chg="add del mod">
          <ac:chgData name="David Eden" userId="38bf1ef726376ea7" providerId="LiveId" clId="{AF425AD4-1C05-4DE1-AD66-C54A6DB106B7}" dt="2024-11-04T06:13:52.704" v="3006" actId="22"/>
          <ac:spMkLst>
            <pc:docMk/>
            <pc:sldMk cId="2005541643" sldId="259"/>
            <ac:spMk id="5" creationId="{0AFA8975-544E-9A42-A4E5-9CFFECBDB07F}"/>
          </ac:spMkLst>
        </pc:spChg>
        <pc:spChg chg="add mod">
          <ac:chgData name="David Eden" userId="38bf1ef726376ea7" providerId="LiveId" clId="{AF425AD4-1C05-4DE1-AD66-C54A6DB106B7}" dt="2024-11-06T00:38:13.626" v="5355" actId="207"/>
          <ac:spMkLst>
            <pc:docMk/>
            <pc:sldMk cId="2005541643" sldId="259"/>
            <ac:spMk id="6" creationId="{FED69125-061A-CFF1-6356-6A74CD5FC2D3}"/>
          </ac:spMkLst>
        </pc:spChg>
        <pc:spChg chg="add del mod">
          <ac:chgData name="David Eden" userId="38bf1ef726376ea7" providerId="LiveId" clId="{AF425AD4-1C05-4DE1-AD66-C54A6DB106B7}" dt="2024-11-04T06:16:22.265" v="3033"/>
          <ac:spMkLst>
            <pc:docMk/>
            <pc:sldMk cId="2005541643" sldId="259"/>
            <ac:spMk id="8" creationId="{ACE721AB-1C33-D628-87EB-641041FB6C24}"/>
          </ac:spMkLst>
        </pc:spChg>
        <pc:spChg chg="add del mod">
          <ac:chgData name="David Eden" userId="38bf1ef726376ea7" providerId="LiveId" clId="{AF425AD4-1C05-4DE1-AD66-C54A6DB106B7}" dt="2024-11-04T06:20:04.437" v="3048" actId="478"/>
          <ac:spMkLst>
            <pc:docMk/>
            <pc:sldMk cId="2005541643" sldId="259"/>
            <ac:spMk id="9" creationId="{EE52F258-9549-9DA0-3571-5C2AC9484D54}"/>
          </ac:spMkLst>
        </pc:spChg>
        <pc:spChg chg="add del mod">
          <ac:chgData name="David Eden" userId="38bf1ef726376ea7" providerId="LiveId" clId="{AF425AD4-1C05-4DE1-AD66-C54A6DB106B7}" dt="2024-11-04T06:16:22.267" v="3035"/>
          <ac:spMkLst>
            <pc:docMk/>
            <pc:sldMk cId="2005541643" sldId="259"/>
            <ac:spMk id="10" creationId="{3D7CEFA8-6170-B042-DC50-C1EBCB5EDD47}"/>
          </ac:spMkLst>
        </pc:spChg>
        <pc:spChg chg="add del mod">
          <ac:chgData name="David Eden" userId="38bf1ef726376ea7" providerId="LiveId" clId="{AF425AD4-1C05-4DE1-AD66-C54A6DB106B7}" dt="2024-11-04T06:21:06.761" v="3053" actId="478"/>
          <ac:spMkLst>
            <pc:docMk/>
            <pc:sldMk cId="2005541643" sldId="259"/>
            <ac:spMk id="12" creationId="{38A0D61D-2E09-190C-8466-A0C452619D1E}"/>
          </ac:spMkLst>
        </pc:spChg>
        <pc:picChg chg="add del mod">
          <ac:chgData name="David Eden" userId="38bf1ef726376ea7" providerId="LiveId" clId="{AF425AD4-1C05-4DE1-AD66-C54A6DB106B7}" dt="2024-11-04T06:23:40.024" v="3068" actId="478"/>
          <ac:picMkLst>
            <pc:docMk/>
            <pc:sldMk cId="2005541643" sldId="259"/>
            <ac:picMk id="2" creationId="{0847AA66-AD8E-2444-2CEE-91FEC629BC08}"/>
          </ac:picMkLst>
        </pc:picChg>
        <pc:picChg chg="add mod">
          <ac:chgData name="David Eden" userId="38bf1ef726376ea7" providerId="LiveId" clId="{AF425AD4-1C05-4DE1-AD66-C54A6DB106B7}" dt="2024-11-06T00:38:32.436" v="5356" actId="14100"/>
          <ac:picMkLst>
            <pc:docMk/>
            <pc:sldMk cId="2005541643" sldId="259"/>
            <ac:picMk id="11" creationId="{5B9A2D77-5DE3-BC86-E584-92F27BF8258F}"/>
          </ac:picMkLst>
        </pc:picChg>
      </pc:sldChg>
      <pc:sldChg chg="addSp delSp modSp new mod ord setBg modNotesTx">
        <pc:chgData name="David Eden" userId="38bf1ef726376ea7" providerId="LiveId" clId="{AF425AD4-1C05-4DE1-AD66-C54A6DB106B7}" dt="2024-11-05T23:05:11.669" v="3137" actId="20577"/>
        <pc:sldMkLst>
          <pc:docMk/>
          <pc:sldMk cId="3346908307" sldId="260"/>
        </pc:sldMkLst>
        <pc:spChg chg="add mod">
          <ac:chgData name="David Eden" userId="38bf1ef726376ea7" providerId="LiveId" clId="{AF425AD4-1C05-4DE1-AD66-C54A6DB106B7}" dt="2024-11-04T04:59:33.823" v="1617" actId="20577"/>
          <ac:spMkLst>
            <pc:docMk/>
            <pc:sldMk cId="3346908307" sldId="260"/>
            <ac:spMk id="4" creationId="{7E474008-C968-D86A-B59F-7A398BB22C9F}"/>
          </ac:spMkLst>
        </pc:spChg>
        <pc:spChg chg="add del mod">
          <ac:chgData name="David Eden" userId="38bf1ef726376ea7" providerId="LiveId" clId="{AF425AD4-1C05-4DE1-AD66-C54A6DB106B7}" dt="2024-11-04T04:33:52.858" v="1296" actId="478"/>
          <ac:spMkLst>
            <pc:docMk/>
            <pc:sldMk cId="3346908307" sldId="260"/>
            <ac:spMk id="6" creationId="{B36739FD-A19C-430D-D952-989CF151AF00}"/>
          </ac:spMkLst>
        </pc:spChg>
        <pc:spChg chg="add mod">
          <ac:chgData name="David Eden" userId="38bf1ef726376ea7" providerId="LiveId" clId="{AF425AD4-1C05-4DE1-AD66-C54A6DB106B7}" dt="2024-11-04T04:56:55.659" v="1481" actId="1076"/>
          <ac:spMkLst>
            <pc:docMk/>
            <pc:sldMk cId="3346908307" sldId="260"/>
            <ac:spMk id="7" creationId="{4883D2DF-2669-43B8-1FDF-40D9053D583D}"/>
          </ac:spMkLst>
        </pc:spChg>
        <pc:spChg chg="add">
          <ac:chgData name="David Eden" userId="38bf1ef726376ea7" providerId="LiveId" clId="{AF425AD4-1C05-4DE1-AD66-C54A6DB106B7}" dt="2024-11-04T04:27:05.372" v="1167" actId="26606"/>
          <ac:spMkLst>
            <pc:docMk/>
            <pc:sldMk cId="3346908307" sldId="260"/>
            <ac:spMk id="9" creationId="{F13C74B1-5B17-4795-BED0-7140497B445A}"/>
          </ac:spMkLst>
        </pc:spChg>
        <pc:spChg chg="add del mod">
          <ac:chgData name="David Eden" userId="38bf1ef726376ea7" providerId="LiveId" clId="{AF425AD4-1C05-4DE1-AD66-C54A6DB106B7}" dt="2024-11-04T04:36:30.827" v="1390" actId="478"/>
          <ac:spMkLst>
            <pc:docMk/>
            <pc:sldMk cId="3346908307" sldId="260"/>
            <ac:spMk id="10" creationId="{BB93F4FE-6989-553D-9E9A-B969D643AE72}"/>
          </ac:spMkLst>
        </pc:spChg>
        <pc:spChg chg="add">
          <ac:chgData name="David Eden" userId="38bf1ef726376ea7" providerId="LiveId" clId="{AF425AD4-1C05-4DE1-AD66-C54A6DB106B7}" dt="2024-11-04T04:27:05.372" v="1167" actId="26606"/>
          <ac:spMkLst>
            <pc:docMk/>
            <pc:sldMk cId="3346908307" sldId="260"/>
            <ac:spMk id="11" creationId="{D4974D33-8DC5-464E-8C6D-BE58F0669C17}"/>
          </ac:spMkLst>
        </pc:spChg>
        <pc:spChg chg="add mod">
          <ac:chgData name="David Eden" userId="38bf1ef726376ea7" providerId="LiveId" clId="{AF425AD4-1C05-4DE1-AD66-C54A6DB106B7}" dt="2024-11-04T04:57:11.364" v="1483" actId="1076"/>
          <ac:spMkLst>
            <pc:docMk/>
            <pc:sldMk cId="3346908307" sldId="260"/>
            <ac:spMk id="12" creationId="{01ED4C74-56A6-6786-427D-CA46320AB005}"/>
          </ac:spMkLst>
        </pc:spChg>
        <pc:spChg chg="add del mod">
          <ac:chgData name="David Eden" userId="38bf1ef726376ea7" providerId="LiveId" clId="{AF425AD4-1C05-4DE1-AD66-C54A6DB106B7}" dt="2024-11-04T04:59:20.499" v="1613" actId="478"/>
          <ac:spMkLst>
            <pc:docMk/>
            <pc:sldMk cId="3346908307" sldId="260"/>
            <ac:spMk id="14" creationId="{15A05190-127A-506C-9D72-078C5A8011F1}"/>
          </ac:spMkLst>
        </pc:spChg>
        <pc:spChg chg="add mod">
          <ac:chgData name="David Eden" userId="38bf1ef726376ea7" providerId="LiveId" clId="{AF425AD4-1C05-4DE1-AD66-C54A6DB106B7}" dt="2024-11-05T23:05:11.669" v="3137" actId="20577"/>
          <ac:spMkLst>
            <pc:docMk/>
            <pc:sldMk cId="3346908307" sldId="260"/>
            <ac:spMk id="15" creationId="{5D16298C-093B-E8EA-26E8-A52CBDDB2EF6}"/>
          </ac:spMkLst>
        </pc:spChg>
        <pc:picChg chg="add mod ord">
          <ac:chgData name="David Eden" userId="38bf1ef726376ea7" providerId="LiveId" clId="{AF425AD4-1C05-4DE1-AD66-C54A6DB106B7}" dt="2024-11-04T04:27:05.372" v="1167" actId="26606"/>
          <ac:picMkLst>
            <pc:docMk/>
            <pc:sldMk cId="3346908307" sldId="260"/>
            <ac:picMk id="2" creationId="{2B3387C3-9863-224E-3B49-3FD311F615CA}"/>
          </ac:picMkLst>
        </pc:picChg>
      </pc:sldChg>
      <pc:sldChg chg="addSp delSp modSp new mod setBg">
        <pc:chgData name="David Eden" userId="38bf1ef726376ea7" providerId="LiveId" clId="{AF425AD4-1C05-4DE1-AD66-C54A6DB106B7}" dt="2024-11-06T02:14:40.736" v="6942" actId="1076"/>
        <pc:sldMkLst>
          <pc:docMk/>
          <pc:sldMk cId="4198878351" sldId="261"/>
        </pc:sldMkLst>
        <pc:spChg chg="add del mod">
          <ac:chgData name="David Eden" userId="38bf1ef726376ea7" providerId="LiveId" clId="{AF425AD4-1C05-4DE1-AD66-C54A6DB106B7}" dt="2024-11-04T06:25:28.024" v="3081" actId="478"/>
          <ac:spMkLst>
            <pc:docMk/>
            <pc:sldMk cId="4198878351" sldId="261"/>
            <ac:spMk id="4" creationId="{A8A4C6AC-6349-B022-BAD8-5AF743C3CB30}"/>
          </ac:spMkLst>
        </pc:spChg>
        <pc:spChg chg="add del mod">
          <ac:chgData name="David Eden" userId="38bf1ef726376ea7" providerId="LiveId" clId="{AF425AD4-1C05-4DE1-AD66-C54A6DB106B7}" dt="2024-11-04T06:31:09.804" v="3109" actId="478"/>
          <ac:spMkLst>
            <pc:docMk/>
            <pc:sldMk cId="4198878351" sldId="261"/>
            <ac:spMk id="5" creationId="{593AE265-A245-3E20-97BD-8A91E9537153}"/>
          </ac:spMkLst>
        </pc:spChg>
        <pc:spChg chg="add del mod">
          <ac:chgData name="David Eden" userId="38bf1ef726376ea7" providerId="LiveId" clId="{AF425AD4-1C05-4DE1-AD66-C54A6DB106B7}" dt="2024-11-04T06:17:38.260" v="3039" actId="478"/>
          <ac:spMkLst>
            <pc:docMk/>
            <pc:sldMk cId="4198878351" sldId="261"/>
            <ac:spMk id="6" creationId="{95B0F330-4EF2-A545-BB85-F6E83463669E}"/>
          </ac:spMkLst>
        </pc:spChg>
        <pc:spChg chg="add mod ord">
          <ac:chgData name="David Eden" userId="38bf1ef726376ea7" providerId="LiveId" clId="{AF425AD4-1C05-4DE1-AD66-C54A6DB106B7}" dt="2024-11-04T06:32:43.896" v="3113" actId="26606"/>
          <ac:spMkLst>
            <pc:docMk/>
            <pc:sldMk cId="4198878351" sldId="261"/>
            <ac:spMk id="7" creationId="{9B343763-7A2E-85C0-9C04-9221617FBDB0}"/>
          </ac:spMkLst>
        </pc:spChg>
        <pc:spChg chg="add mod">
          <ac:chgData name="David Eden" userId="38bf1ef726376ea7" providerId="LiveId" clId="{AF425AD4-1C05-4DE1-AD66-C54A6DB106B7}" dt="2024-11-05T23:12:56.830" v="3166" actId="2710"/>
          <ac:spMkLst>
            <pc:docMk/>
            <pc:sldMk cId="4198878351" sldId="261"/>
            <ac:spMk id="8" creationId="{3B9BC93C-FB93-F580-6BAB-42A7C8CA54B9}"/>
          </ac:spMkLst>
        </pc:spChg>
        <pc:spChg chg="add del">
          <ac:chgData name="David Eden" userId="38bf1ef726376ea7" providerId="LiveId" clId="{AF425AD4-1C05-4DE1-AD66-C54A6DB106B7}" dt="2024-11-04T06:32:43.896" v="3113" actId="26606"/>
          <ac:spMkLst>
            <pc:docMk/>
            <pc:sldMk cId="4198878351" sldId="261"/>
            <ac:spMk id="14" creationId="{F13C74B1-5B17-4795-BED0-7140497B445A}"/>
          </ac:spMkLst>
        </pc:spChg>
        <pc:spChg chg="add del">
          <ac:chgData name="David Eden" userId="38bf1ef726376ea7" providerId="LiveId" clId="{AF425AD4-1C05-4DE1-AD66-C54A6DB106B7}" dt="2024-11-04T06:32:43.896" v="3113" actId="26606"/>
          <ac:spMkLst>
            <pc:docMk/>
            <pc:sldMk cId="4198878351" sldId="261"/>
            <ac:spMk id="16" creationId="{D4974D33-8DC5-464E-8C6D-BE58F0669C17}"/>
          </ac:spMkLst>
        </pc:spChg>
        <pc:spChg chg="add">
          <ac:chgData name="David Eden" userId="38bf1ef726376ea7" providerId="LiveId" clId="{AF425AD4-1C05-4DE1-AD66-C54A6DB106B7}" dt="2024-11-04T06:32:43.896" v="3113" actId="26606"/>
          <ac:spMkLst>
            <pc:docMk/>
            <pc:sldMk cId="4198878351" sldId="261"/>
            <ac:spMk id="21" creationId="{45D37F4E-DDB4-456B-97E0-9937730A039F}"/>
          </ac:spMkLst>
        </pc:spChg>
        <pc:spChg chg="add">
          <ac:chgData name="David Eden" userId="38bf1ef726376ea7" providerId="LiveId" clId="{AF425AD4-1C05-4DE1-AD66-C54A6DB106B7}" dt="2024-11-04T06:32:43.896" v="3113" actId="26606"/>
          <ac:spMkLst>
            <pc:docMk/>
            <pc:sldMk cId="4198878351" sldId="261"/>
            <ac:spMk id="23" creationId="{B2DD41CD-8F47-4F56-AD12-4E2FF7696987}"/>
          </ac:spMkLst>
        </pc:spChg>
        <pc:picChg chg="add del mod">
          <ac:chgData name="David Eden" userId="38bf1ef726376ea7" providerId="LiveId" clId="{AF425AD4-1C05-4DE1-AD66-C54A6DB106B7}" dt="2024-11-04T06:24:59.507" v="3079" actId="478"/>
          <ac:picMkLst>
            <pc:docMk/>
            <pc:sldMk cId="4198878351" sldId="261"/>
            <ac:picMk id="2" creationId="{110E5926-AB68-C0F4-F544-6721EE2CDCC3}"/>
          </ac:picMkLst>
        </pc:picChg>
        <pc:picChg chg="add mod">
          <ac:chgData name="David Eden" userId="38bf1ef726376ea7" providerId="LiveId" clId="{AF425AD4-1C05-4DE1-AD66-C54A6DB106B7}" dt="2024-11-06T02:14:40.736" v="6942" actId="1076"/>
          <ac:picMkLst>
            <pc:docMk/>
            <pc:sldMk cId="4198878351" sldId="261"/>
            <ac:picMk id="9" creationId="{8BE97EEC-9C38-5668-F57F-A63A42ACD137}"/>
          </ac:picMkLst>
        </pc:picChg>
      </pc:sldChg>
      <pc:sldChg chg="addSp delSp modSp new mod ord setBg modNotesTx">
        <pc:chgData name="David Eden" userId="38bf1ef726376ea7" providerId="LiveId" clId="{AF425AD4-1C05-4DE1-AD66-C54A6DB106B7}" dt="2024-11-13T00:47:21.191" v="6959" actId="20577"/>
        <pc:sldMkLst>
          <pc:docMk/>
          <pc:sldMk cId="4187267105" sldId="262"/>
        </pc:sldMkLst>
        <pc:spChg chg="add del mod">
          <ac:chgData name="David Eden" userId="38bf1ef726376ea7" providerId="LiveId" clId="{AF425AD4-1C05-4DE1-AD66-C54A6DB106B7}" dt="2024-11-04T05:09:06.323" v="1837" actId="478"/>
          <ac:spMkLst>
            <pc:docMk/>
            <pc:sldMk cId="4187267105" sldId="262"/>
            <ac:spMk id="4" creationId="{7F59B984-02AC-84EC-CE27-CB56B1B4E039}"/>
          </ac:spMkLst>
        </pc:spChg>
        <pc:spChg chg="add del mod">
          <ac:chgData name="David Eden" userId="38bf1ef726376ea7" providerId="LiveId" clId="{AF425AD4-1C05-4DE1-AD66-C54A6DB106B7}" dt="2024-11-04T05:56:10.024" v="2864" actId="478"/>
          <ac:spMkLst>
            <pc:docMk/>
            <pc:sldMk cId="4187267105" sldId="262"/>
            <ac:spMk id="5" creationId="{A82B86EA-5110-5136-501A-CDCAE6C9F0FA}"/>
          </ac:spMkLst>
        </pc:spChg>
        <pc:spChg chg="add mod">
          <ac:chgData name="David Eden" userId="38bf1ef726376ea7" providerId="LiveId" clId="{AF425AD4-1C05-4DE1-AD66-C54A6DB106B7}" dt="2024-11-04T05:56:34.428" v="2881" actId="20577"/>
          <ac:spMkLst>
            <pc:docMk/>
            <pc:sldMk cId="4187267105" sldId="262"/>
            <ac:spMk id="6" creationId="{0409610E-D064-714E-A9B5-624BCD6ACA36}"/>
          </ac:spMkLst>
        </pc:spChg>
        <pc:spChg chg="add del mod">
          <ac:chgData name="David Eden" userId="38bf1ef726376ea7" providerId="LiveId" clId="{AF425AD4-1C05-4DE1-AD66-C54A6DB106B7}" dt="2024-11-02T00:48:43.872" v="228" actId="478"/>
          <ac:spMkLst>
            <pc:docMk/>
            <pc:sldMk cId="4187267105" sldId="262"/>
            <ac:spMk id="6" creationId="{051FAB38-9A4E-A2BF-D515-7512464BE79E}"/>
          </ac:spMkLst>
        </pc:spChg>
        <pc:spChg chg="add del mod">
          <ac:chgData name="David Eden" userId="38bf1ef726376ea7" providerId="LiveId" clId="{AF425AD4-1C05-4DE1-AD66-C54A6DB106B7}" dt="2024-11-04T05:09:10.419" v="1838" actId="478"/>
          <ac:spMkLst>
            <pc:docMk/>
            <pc:sldMk cId="4187267105" sldId="262"/>
            <ac:spMk id="8" creationId="{B8BD98DF-B6C8-0801-C8D8-0AC86BF6FCB6}"/>
          </ac:spMkLst>
        </pc:spChg>
        <pc:spChg chg="add del mod">
          <ac:chgData name="David Eden" userId="38bf1ef726376ea7" providerId="LiveId" clId="{AF425AD4-1C05-4DE1-AD66-C54A6DB106B7}" dt="2024-11-04T04:59:48.930" v="1618" actId="478"/>
          <ac:spMkLst>
            <pc:docMk/>
            <pc:sldMk cId="4187267105" sldId="262"/>
            <ac:spMk id="10" creationId="{C47115E7-859B-71F9-216D-3FC1DED59DAC}"/>
          </ac:spMkLst>
        </pc:spChg>
        <pc:spChg chg="add del mod">
          <ac:chgData name="David Eden" userId="38bf1ef726376ea7" providerId="LiveId" clId="{AF425AD4-1C05-4DE1-AD66-C54A6DB106B7}" dt="2024-11-02T00:06:58.640" v="96" actId="478"/>
          <ac:spMkLst>
            <pc:docMk/>
            <pc:sldMk cId="4187267105" sldId="262"/>
            <ac:spMk id="12" creationId="{F0205F85-F67D-F473-4412-2B68A049AF33}"/>
          </ac:spMkLst>
        </pc:spChg>
        <pc:spChg chg="add mod">
          <ac:chgData name="David Eden" userId="38bf1ef726376ea7" providerId="LiveId" clId="{AF425AD4-1C05-4DE1-AD66-C54A6DB106B7}" dt="2024-11-05T23:11:26.806" v="3159" actId="313"/>
          <ac:spMkLst>
            <pc:docMk/>
            <pc:sldMk cId="4187267105" sldId="262"/>
            <ac:spMk id="14" creationId="{BA294DFB-06BB-DE06-F524-51B94638FBC0}"/>
          </ac:spMkLst>
        </pc:spChg>
        <pc:picChg chg="add mod">
          <ac:chgData name="David Eden" userId="38bf1ef726376ea7" providerId="LiveId" clId="{AF425AD4-1C05-4DE1-AD66-C54A6DB106B7}" dt="2024-11-06T02:09:57.752" v="6926" actId="14100"/>
          <ac:picMkLst>
            <pc:docMk/>
            <pc:sldMk cId="4187267105" sldId="262"/>
            <ac:picMk id="2" creationId="{2B086A5A-A12C-1C47-E25B-94F1955056BE}"/>
          </ac:picMkLst>
        </pc:picChg>
      </pc:sldChg>
      <pc:sldChg chg="addSp delSp modSp new mod setBg">
        <pc:chgData name="David Eden" userId="38bf1ef726376ea7" providerId="LiveId" clId="{AF425AD4-1C05-4DE1-AD66-C54A6DB106B7}" dt="2024-11-05T23:38:48.027" v="3827"/>
        <pc:sldMkLst>
          <pc:docMk/>
          <pc:sldMk cId="3403853489" sldId="263"/>
        </pc:sldMkLst>
        <pc:spChg chg="add mod">
          <ac:chgData name="David Eden" userId="38bf1ef726376ea7" providerId="LiveId" clId="{AF425AD4-1C05-4DE1-AD66-C54A6DB106B7}" dt="2024-11-05T23:37:45.191" v="3826" actId="207"/>
          <ac:spMkLst>
            <pc:docMk/>
            <pc:sldMk cId="3403853489" sldId="263"/>
            <ac:spMk id="2" creationId="{7C08023E-0CA5-5522-2430-235F95F0CC09}"/>
          </ac:spMkLst>
        </pc:spChg>
        <pc:spChg chg="add mod">
          <ac:chgData name="David Eden" userId="38bf1ef726376ea7" providerId="LiveId" clId="{AF425AD4-1C05-4DE1-AD66-C54A6DB106B7}" dt="2024-11-05T23:17:45.653" v="3181" actId="20577"/>
          <ac:spMkLst>
            <pc:docMk/>
            <pc:sldMk cId="3403853489" sldId="263"/>
            <ac:spMk id="5" creationId="{618BA136-1B88-AE22-5BFF-F8D845175820}"/>
          </ac:spMkLst>
        </pc:spChg>
        <pc:spChg chg="add del mod">
          <ac:chgData name="David Eden" userId="38bf1ef726376ea7" providerId="LiveId" clId="{AF425AD4-1C05-4DE1-AD66-C54A6DB106B7}" dt="2024-11-05T23:27:12.482" v="3489" actId="478"/>
          <ac:spMkLst>
            <pc:docMk/>
            <pc:sldMk cId="3403853489" sldId="263"/>
            <ac:spMk id="7" creationId="{A9F12BDD-002B-5CD0-9312-F265633821B1}"/>
          </ac:spMkLst>
        </pc:spChg>
        <pc:spChg chg="add del mod">
          <ac:chgData name="David Eden" userId="38bf1ef726376ea7" providerId="LiveId" clId="{AF425AD4-1C05-4DE1-AD66-C54A6DB106B7}" dt="2024-11-05T23:36:25.275" v="3816" actId="478"/>
          <ac:spMkLst>
            <pc:docMk/>
            <pc:sldMk cId="3403853489" sldId="263"/>
            <ac:spMk id="9" creationId="{E79806AB-8B33-29AB-7752-68E0564280DF}"/>
          </ac:spMkLst>
        </pc:spChg>
        <pc:spChg chg="add del mod">
          <ac:chgData name="David Eden" userId="38bf1ef726376ea7" providerId="LiveId" clId="{AF425AD4-1C05-4DE1-AD66-C54A6DB106B7}" dt="2024-11-05T23:28:11.656" v="3492" actId="478"/>
          <ac:spMkLst>
            <pc:docMk/>
            <pc:sldMk cId="3403853489" sldId="263"/>
            <ac:spMk id="11" creationId="{743BB69D-5C2E-76FF-E32A-FD5D59F8EBBD}"/>
          </ac:spMkLst>
        </pc:spChg>
        <pc:spChg chg="add del mod">
          <ac:chgData name="David Eden" userId="38bf1ef726376ea7" providerId="LiveId" clId="{AF425AD4-1C05-4DE1-AD66-C54A6DB106B7}" dt="2024-11-05T23:36:20.964" v="3815" actId="478"/>
          <ac:spMkLst>
            <pc:docMk/>
            <pc:sldMk cId="3403853489" sldId="263"/>
            <ac:spMk id="13" creationId="{36F59AFE-8303-06C9-B436-307B6EFC3855}"/>
          </ac:spMkLst>
        </pc:spChg>
        <pc:picChg chg="add del mod">
          <ac:chgData name="David Eden" userId="38bf1ef726376ea7" providerId="LiveId" clId="{AF425AD4-1C05-4DE1-AD66-C54A6DB106B7}" dt="2024-11-02T00:30:38.015" v="153" actId="478"/>
          <ac:picMkLst>
            <pc:docMk/>
            <pc:sldMk cId="3403853489" sldId="263"/>
            <ac:picMk id="2" creationId="{DA31C0D2-6FB8-7373-1CED-A88DE8F0011E}"/>
          </ac:picMkLst>
        </pc:picChg>
        <pc:picChg chg="add mod">
          <ac:chgData name="David Eden" userId="38bf1ef726376ea7" providerId="LiveId" clId="{AF425AD4-1C05-4DE1-AD66-C54A6DB106B7}" dt="2024-11-05T23:37:00.465" v="3822" actId="14100"/>
          <ac:picMkLst>
            <pc:docMk/>
            <pc:sldMk cId="3403853489" sldId="263"/>
            <ac:picMk id="3" creationId="{1B8A2713-F597-A8F9-D1B7-B200FD03FF9C}"/>
          </ac:picMkLst>
        </pc:picChg>
      </pc:sldChg>
      <pc:sldChg chg="addSp delSp modSp new mod setBg">
        <pc:chgData name="David Eden" userId="38bf1ef726376ea7" providerId="LiveId" clId="{AF425AD4-1C05-4DE1-AD66-C54A6DB106B7}" dt="2024-11-06T01:13:16.614" v="5942" actId="1076"/>
        <pc:sldMkLst>
          <pc:docMk/>
          <pc:sldMk cId="486863483" sldId="264"/>
        </pc:sldMkLst>
        <pc:spChg chg="add del mod">
          <ac:chgData name="David Eden" userId="38bf1ef726376ea7" providerId="LiveId" clId="{AF425AD4-1C05-4DE1-AD66-C54A6DB106B7}" dt="2024-11-06T00:07:24.667" v="4605" actId="478"/>
          <ac:spMkLst>
            <pc:docMk/>
            <pc:sldMk cId="486863483" sldId="264"/>
            <ac:spMk id="4" creationId="{90A3384D-1366-3F8A-64B8-78F5E8D946C9}"/>
          </ac:spMkLst>
        </pc:spChg>
        <pc:spChg chg="add del mod">
          <ac:chgData name="David Eden" userId="38bf1ef726376ea7" providerId="LiveId" clId="{AF425AD4-1C05-4DE1-AD66-C54A6DB106B7}" dt="2024-11-06T01:11:29.311" v="5925" actId="478"/>
          <ac:spMkLst>
            <pc:docMk/>
            <pc:sldMk cId="486863483" sldId="264"/>
            <ac:spMk id="5" creationId="{87C54B61-CA97-D89D-E122-0C63C75CA0E4}"/>
          </ac:spMkLst>
        </pc:spChg>
        <pc:spChg chg="add mod">
          <ac:chgData name="David Eden" userId="38bf1ef726376ea7" providerId="LiveId" clId="{AF425AD4-1C05-4DE1-AD66-C54A6DB106B7}" dt="2024-11-06T01:12:37.323" v="5936" actId="1076"/>
          <ac:spMkLst>
            <pc:docMk/>
            <pc:sldMk cId="486863483" sldId="264"/>
            <ac:spMk id="7" creationId="{881BFF6D-6D43-CC7E-6819-025EED81CD94}"/>
          </ac:spMkLst>
        </pc:spChg>
        <pc:picChg chg="add del mod">
          <ac:chgData name="David Eden" userId="38bf1ef726376ea7" providerId="LiveId" clId="{AF425AD4-1C05-4DE1-AD66-C54A6DB106B7}" dt="2024-11-06T00:44:50.388" v="5389" actId="478"/>
          <ac:picMkLst>
            <pc:docMk/>
            <pc:sldMk cId="486863483" sldId="264"/>
            <ac:picMk id="2" creationId="{63F364E5-4CFE-FBB8-4F68-31EA931DC471}"/>
          </ac:picMkLst>
        </pc:picChg>
        <pc:picChg chg="add mod">
          <ac:chgData name="David Eden" userId="38bf1ef726376ea7" providerId="LiveId" clId="{AF425AD4-1C05-4DE1-AD66-C54A6DB106B7}" dt="2024-11-06T01:13:16.614" v="5942" actId="1076"/>
          <ac:picMkLst>
            <pc:docMk/>
            <pc:sldMk cId="486863483" sldId="264"/>
            <ac:picMk id="8" creationId="{0DF315A5-A59E-D3A0-9F9A-C8B0A59CA01D}"/>
          </ac:picMkLst>
        </pc:picChg>
      </pc:sldChg>
      <pc:sldChg chg="addSp delSp modSp new mod setBg">
        <pc:chgData name="David Eden" userId="38bf1ef726376ea7" providerId="LiveId" clId="{AF425AD4-1C05-4DE1-AD66-C54A6DB106B7}" dt="2024-11-06T02:10:42.229" v="6932" actId="1076"/>
        <pc:sldMkLst>
          <pc:docMk/>
          <pc:sldMk cId="3547617008" sldId="265"/>
        </pc:sldMkLst>
        <pc:spChg chg="add mod">
          <ac:chgData name="David Eden" userId="38bf1ef726376ea7" providerId="LiveId" clId="{AF425AD4-1C05-4DE1-AD66-C54A6DB106B7}" dt="2024-11-06T02:10:42.229" v="6932" actId="1076"/>
          <ac:spMkLst>
            <pc:docMk/>
            <pc:sldMk cId="3547617008" sldId="265"/>
            <ac:spMk id="3" creationId="{234B80F5-4D38-CE89-19F6-E04D7FD92E88}"/>
          </ac:spMkLst>
        </pc:spChg>
        <pc:spChg chg="add del mod">
          <ac:chgData name="David Eden" userId="38bf1ef726376ea7" providerId="LiveId" clId="{AF425AD4-1C05-4DE1-AD66-C54A6DB106B7}" dt="2024-11-04T05:35:58.047" v="2240" actId="478"/>
          <ac:spMkLst>
            <pc:docMk/>
            <pc:sldMk cId="3547617008" sldId="265"/>
            <ac:spMk id="5" creationId="{70868413-F29C-97DE-B491-CA8075372D4C}"/>
          </ac:spMkLst>
        </pc:spChg>
        <pc:picChg chg="add mod">
          <ac:chgData name="David Eden" userId="38bf1ef726376ea7" providerId="LiveId" clId="{AF425AD4-1C05-4DE1-AD66-C54A6DB106B7}" dt="2024-11-06T02:10:35.386" v="6931" actId="14100"/>
          <ac:picMkLst>
            <pc:docMk/>
            <pc:sldMk cId="3547617008" sldId="265"/>
            <ac:picMk id="2" creationId="{FC16059D-D5B4-BDA8-2D98-682149F4EF08}"/>
          </ac:picMkLst>
        </pc:picChg>
      </pc:sldChg>
      <pc:sldChg chg="addSp delSp modSp new mod setBg">
        <pc:chgData name="David Eden" userId="38bf1ef726376ea7" providerId="LiveId" clId="{AF425AD4-1C05-4DE1-AD66-C54A6DB106B7}" dt="2024-11-04T06:03:37.976" v="2991"/>
        <pc:sldMkLst>
          <pc:docMk/>
          <pc:sldMk cId="1717019463" sldId="266"/>
        </pc:sldMkLst>
        <pc:spChg chg="add mod">
          <ac:chgData name="David Eden" userId="38bf1ef726376ea7" providerId="LiveId" clId="{AF425AD4-1C05-4DE1-AD66-C54A6DB106B7}" dt="2024-11-04T05:59:14.387" v="2908" actId="1076"/>
          <ac:spMkLst>
            <pc:docMk/>
            <pc:sldMk cId="1717019463" sldId="266"/>
            <ac:spMk id="3" creationId="{7E6D1C7A-B5E2-2807-980F-36D708F101DD}"/>
          </ac:spMkLst>
        </pc:spChg>
        <pc:spChg chg="add del mod">
          <ac:chgData name="David Eden" userId="38bf1ef726376ea7" providerId="LiveId" clId="{AF425AD4-1C05-4DE1-AD66-C54A6DB106B7}" dt="2024-11-04T06:03:08.741" v="2989" actId="478"/>
          <ac:spMkLst>
            <pc:docMk/>
            <pc:sldMk cId="1717019463" sldId="266"/>
            <ac:spMk id="4" creationId="{50CF4F58-E4D8-7105-9AAD-75F6DAE97A62}"/>
          </ac:spMkLst>
        </pc:spChg>
        <pc:spChg chg="add mod">
          <ac:chgData name="David Eden" userId="38bf1ef726376ea7" providerId="LiveId" clId="{AF425AD4-1C05-4DE1-AD66-C54A6DB106B7}" dt="2024-11-04T06:03:21.996" v="2990" actId="2710"/>
          <ac:spMkLst>
            <pc:docMk/>
            <pc:sldMk cId="1717019463" sldId="266"/>
            <ac:spMk id="5" creationId="{B6BBA3DC-B2E8-781D-C347-C7AF41D99E24}"/>
          </ac:spMkLst>
        </pc:spChg>
        <pc:picChg chg="add mod">
          <ac:chgData name="David Eden" userId="38bf1ef726376ea7" providerId="LiveId" clId="{AF425AD4-1C05-4DE1-AD66-C54A6DB106B7}" dt="2024-11-04T05:37:00.698" v="2244" actId="1076"/>
          <ac:picMkLst>
            <pc:docMk/>
            <pc:sldMk cId="1717019463" sldId="266"/>
            <ac:picMk id="2" creationId="{C1388A08-5943-A1F6-0F87-92D604509106}"/>
          </ac:picMkLst>
        </pc:picChg>
      </pc:sldChg>
      <pc:sldChg chg="addSp delSp modSp new mod setBg modNotesTx">
        <pc:chgData name="David Eden" userId="38bf1ef726376ea7" providerId="LiveId" clId="{AF425AD4-1C05-4DE1-AD66-C54A6DB106B7}" dt="2024-11-06T02:17:24.875" v="6951" actId="114"/>
        <pc:sldMkLst>
          <pc:docMk/>
          <pc:sldMk cId="1260750473" sldId="267"/>
        </pc:sldMkLst>
        <pc:spChg chg="add del mod">
          <ac:chgData name="David Eden" userId="38bf1ef726376ea7" providerId="LiveId" clId="{AF425AD4-1C05-4DE1-AD66-C54A6DB106B7}" dt="2024-11-05T23:57:13.279" v="4591" actId="478"/>
          <ac:spMkLst>
            <pc:docMk/>
            <pc:sldMk cId="1260750473" sldId="267"/>
            <ac:spMk id="3" creationId="{BC7DB043-B065-6C8D-324D-8B33DD0DF9A9}"/>
          </ac:spMkLst>
        </pc:spChg>
        <pc:spChg chg="add del mod">
          <ac:chgData name="David Eden" userId="38bf1ef726376ea7" providerId="LiveId" clId="{AF425AD4-1C05-4DE1-AD66-C54A6DB106B7}" dt="2024-11-05T23:46:58.137" v="4115" actId="478"/>
          <ac:spMkLst>
            <pc:docMk/>
            <pc:sldMk cId="1260750473" sldId="267"/>
            <ac:spMk id="4" creationId="{FDF07856-2D8D-A505-3F3D-DBFE3BC1EA29}"/>
          </ac:spMkLst>
        </pc:spChg>
        <pc:spChg chg="add del">
          <ac:chgData name="David Eden" userId="38bf1ef726376ea7" providerId="LiveId" clId="{AF425AD4-1C05-4DE1-AD66-C54A6DB106B7}" dt="2024-11-05T23:32:04.014" v="3663" actId="22"/>
          <ac:spMkLst>
            <pc:docMk/>
            <pc:sldMk cId="1260750473" sldId="267"/>
            <ac:spMk id="6" creationId="{17017D99-4701-2C65-6386-B895544BE011}"/>
          </ac:spMkLst>
        </pc:spChg>
        <pc:spChg chg="add del mod">
          <ac:chgData name="David Eden" userId="38bf1ef726376ea7" providerId="LiveId" clId="{AF425AD4-1C05-4DE1-AD66-C54A6DB106B7}" dt="2024-11-05T23:44:23.078" v="4004" actId="478"/>
          <ac:spMkLst>
            <pc:docMk/>
            <pc:sldMk cId="1260750473" sldId="267"/>
            <ac:spMk id="7" creationId="{020DB64F-1056-9656-5429-FEE407DE3E9C}"/>
          </ac:spMkLst>
        </pc:spChg>
        <pc:spChg chg="add mod">
          <ac:chgData name="David Eden" userId="38bf1ef726376ea7" providerId="LiveId" clId="{AF425AD4-1C05-4DE1-AD66-C54A6DB106B7}" dt="2024-11-06T02:17:24.875" v="6951" actId="114"/>
          <ac:spMkLst>
            <pc:docMk/>
            <pc:sldMk cId="1260750473" sldId="267"/>
            <ac:spMk id="8" creationId="{AD56A9C9-03F4-29D7-5AE3-C58D310C4755}"/>
          </ac:spMkLst>
        </pc:spChg>
        <pc:spChg chg="add del mod">
          <ac:chgData name="David Eden" userId="38bf1ef726376ea7" providerId="LiveId" clId="{AF425AD4-1C05-4DE1-AD66-C54A6DB106B7}" dt="2024-11-05T23:57:13.295" v="4593"/>
          <ac:spMkLst>
            <pc:docMk/>
            <pc:sldMk cId="1260750473" sldId="267"/>
            <ac:spMk id="9" creationId="{0EED9BD2-F0F3-A2A2-F270-0F99347469C4}"/>
          </ac:spMkLst>
        </pc:spChg>
        <pc:picChg chg="add mod">
          <ac:chgData name="David Eden" userId="38bf1ef726376ea7" providerId="LiveId" clId="{AF425AD4-1C05-4DE1-AD66-C54A6DB106B7}" dt="2024-11-05T23:57:21.777" v="4594" actId="1076"/>
          <ac:picMkLst>
            <pc:docMk/>
            <pc:sldMk cId="1260750473" sldId="267"/>
            <ac:picMk id="2" creationId="{9398A2D2-DE2A-FD30-82BD-F6540BE7963E}"/>
          </ac:picMkLst>
        </pc:picChg>
      </pc:sldChg>
      <pc:sldChg chg="addSp delSp modSp new mod setBg modNotesTx">
        <pc:chgData name="David Eden" userId="38bf1ef726376ea7" providerId="LiveId" clId="{AF425AD4-1C05-4DE1-AD66-C54A6DB106B7}" dt="2024-11-06T00:42:11.967" v="5375" actId="1076"/>
        <pc:sldMkLst>
          <pc:docMk/>
          <pc:sldMk cId="630185760" sldId="268"/>
        </pc:sldMkLst>
        <pc:spChg chg="add mod">
          <ac:chgData name="David Eden" userId="38bf1ef726376ea7" providerId="LiveId" clId="{AF425AD4-1C05-4DE1-AD66-C54A6DB106B7}" dt="2024-11-06T00:40:37.638" v="5369" actId="207"/>
          <ac:spMkLst>
            <pc:docMk/>
            <pc:sldMk cId="630185760" sldId="268"/>
            <ac:spMk id="3" creationId="{341C357C-484E-A534-6E02-9EBB007DB01F}"/>
          </ac:spMkLst>
        </pc:spChg>
        <pc:spChg chg="add mod">
          <ac:chgData name="David Eden" userId="38bf1ef726376ea7" providerId="LiveId" clId="{AF425AD4-1C05-4DE1-AD66-C54A6DB106B7}" dt="2024-11-06T00:41:46.633" v="5373" actId="20577"/>
          <ac:spMkLst>
            <pc:docMk/>
            <pc:sldMk cId="630185760" sldId="268"/>
            <ac:spMk id="4" creationId="{F1DC45AB-6998-89B5-410B-DFBCD8F61D61}"/>
          </ac:spMkLst>
        </pc:spChg>
        <pc:spChg chg="add del mod">
          <ac:chgData name="David Eden" userId="38bf1ef726376ea7" providerId="LiveId" clId="{AF425AD4-1C05-4DE1-AD66-C54A6DB106B7}" dt="2024-11-06T00:25:34.829" v="5023" actId="478"/>
          <ac:spMkLst>
            <pc:docMk/>
            <pc:sldMk cId="630185760" sldId="268"/>
            <ac:spMk id="5" creationId="{B24FD118-6B3E-D276-FE21-14856385B920}"/>
          </ac:spMkLst>
        </pc:spChg>
        <pc:spChg chg="add del mod">
          <ac:chgData name="David Eden" userId="38bf1ef726376ea7" providerId="LiveId" clId="{AF425AD4-1C05-4DE1-AD66-C54A6DB106B7}" dt="2024-11-06T00:21:29.456" v="4916" actId="478"/>
          <ac:spMkLst>
            <pc:docMk/>
            <pc:sldMk cId="630185760" sldId="268"/>
            <ac:spMk id="7" creationId="{CD765572-C244-4587-0C9B-B147F7D4F146}"/>
          </ac:spMkLst>
        </pc:spChg>
        <pc:spChg chg="add del mod">
          <ac:chgData name="David Eden" userId="38bf1ef726376ea7" providerId="LiveId" clId="{AF425AD4-1C05-4DE1-AD66-C54A6DB106B7}" dt="2024-11-06T00:16:02.700" v="4788" actId="478"/>
          <ac:spMkLst>
            <pc:docMk/>
            <pc:sldMk cId="630185760" sldId="268"/>
            <ac:spMk id="9" creationId="{BF9ABE48-9211-302F-9E86-76BDF45FCD57}"/>
          </ac:spMkLst>
        </pc:spChg>
        <pc:spChg chg="add del mod">
          <ac:chgData name="David Eden" userId="38bf1ef726376ea7" providerId="LiveId" clId="{AF425AD4-1C05-4DE1-AD66-C54A6DB106B7}" dt="2024-11-06T00:35:51.509" v="5343" actId="478"/>
          <ac:spMkLst>
            <pc:docMk/>
            <pc:sldMk cId="630185760" sldId="268"/>
            <ac:spMk id="11" creationId="{A4265047-8BDC-8DD9-867B-C75AF1139201}"/>
          </ac:spMkLst>
        </pc:spChg>
        <pc:picChg chg="add mod">
          <ac:chgData name="David Eden" userId="38bf1ef726376ea7" providerId="LiveId" clId="{AF425AD4-1C05-4DE1-AD66-C54A6DB106B7}" dt="2024-11-06T00:42:11.967" v="5375" actId="1076"/>
          <ac:picMkLst>
            <pc:docMk/>
            <pc:sldMk cId="630185760" sldId="268"/>
            <ac:picMk id="2" creationId="{3362DB80-1DFB-B5C0-9322-D6798D3D735C}"/>
          </ac:picMkLst>
        </pc:picChg>
      </pc:sldChg>
      <pc:sldChg chg="addSp delSp modSp new del mod modNotesTx">
        <pc:chgData name="David Eden" userId="38bf1ef726376ea7" providerId="LiveId" clId="{AF425AD4-1C05-4DE1-AD66-C54A6DB106B7}" dt="2024-11-06T01:10:56.529" v="5922" actId="2696"/>
        <pc:sldMkLst>
          <pc:docMk/>
          <pc:sldMk cId="4286682661" sldId="269"/>
        </pc:sldMkLst>
        <pc:spChg chg="add del mod">
          <ac:chgData name="David Eden" userId="38bf1ef726376ea7" providerId="LiveId" clId="{AF425AD4-1C05-4DE1-AD66-C54A6DB106B7}" dt="2024-11-06T00:59:08.719" v="5824" actId="478"/>
          <ac:spMkLst>
            <pc:docMk/>
            <pc:sldMk cId="4286682661" sldId="269"/>
            <ac:spMk id="2" creationId="{F43097A2-0CD1-C155-8B5A-B9E068CC5396}"/>
          </ac:spMkLst>
        </pc:spChg>
        <pc:spChg chg="add del mod">
          <ac:chgData name="David Eden" userId="38bf1ef726376ea7" providerId="LiveId" clId="{AF425AD4-1C05-4DE1-AD66-C54A6DB106B7}" dt="2024-11-06T00:50:39.856" v="5565" actId="478"/>
          <ac:spMkLst>
            <pc:docMk/>
            <pc:sldMk cId="4286682661" sldId="269"/>
            <ac:spMk id="3" creationId="{DE4CEEBA-6839-747C-7161-E52D3175EC34}"/>
          </ac:spMkLst>
        </pc:spChg>
        <pc:spChg chg="add del mod">
          <ac:chgData name="David Eden" userId="38bf1ef726376ea7" providerId="LiveId" clId="{AF425AD4-1C05-4DE1-AD66-C54A6DB106B7}" dt="2024-11-06T00:44:30.267" v="5385"/>
          <ac:spMkLst>
            <pc:docMk/>
            <pc:sldMk cId="4286682661" sldId="269"/>
            <ac:spMk id="4" creationId="{7D0CE246-B48C-522D-1CBA-96EBEB04E50E}"/>
          </ac:spMkLst>
        </pc:spChg>
        <pc:spChg chg="add del mod">
          <ac:chgData name="David Eden" userId="38bf1ef726376ea7" providerId="LiveId" clId="{AF425AD4-1C05-4DE1-AD66-C54A6DB106B7}" dt="2024-11-06T01:09:05.237" v="5918" actId="207"/>
          <ac:spMkLst>
            <pc:docMk/>
            <pc:sldMk cId="4286682661" sldId="269"/>
            <ac:spMk id="6" creationId="{119599AE-87A0-BA46-B39E-FD971749A0C0}"/>
          </ac:spMkLst>
        </pc:spChg>
        <pc:picChg chg="add mod ord">
          <ac:chgData name="David Eden" userId="38bf1ef726376ea7" providerId="LiveId" clId="{AF425AD4-1C05-4DE1-AD66-C54A6DB106B7}" dt="2024-11-06T01:06:38.723" v="5911" actId="1076"/>
          <ac:picMkLst>
            <pc:docMk/>
            <pc:sldMk cId="4286682661" sldId="269"/>
            <ac:picMk id="5" creationId="{6FEF9FA9-7DFB-94D6-4647-942C530D78D7}"/>
          </ac:picMkLst>
        </pc:picChg>
      </pc:sldChg>
      <pc:sldChg chg="addSp modSp new del mod ord">
        <pc:chgData name="David Eden" userId="38bf1ef726376ea7" providerId="LiveId" clId="{AF425AD4-1C05-4DE1-AD66-C54A6DB106B7}" dt="2024-11-06T02:07:24.128" v="6919" actId="2696"/>
        <pc:sldMkLst>
          <pc:docMk/>
          <pc:sldMk cId="4018174323" sldId="270"/>
        </pc:sldMkLst>
        <pc:spChg chg="add mod">
          <ac:chgData name="David Eden" userId="38bf1ef726376ea7" providerId="LiveId" clId="{AF425AD4-1C05-4DE1-AD66-C54A6DB106B7}" dt="2024-11-06T01:22:52.667" v="5962" actId="13926"/>
          <ac:spMkLst>
            <pc:docMk/>
            <pc:sldMk cId="4018174323" sldId="270"/>
            <ac:spMk id="3" creationId="{AAE3BB34-A048-5D76-3823-225B08DB024B}"/>
          </ac:spMkLst>
        </pc:spChg>
      </pc:sldChg>
      <pc:sldChg chg="addSp modSp new del mod">
        <pc:chgData name="David Eden" userId="38bf1ef726376ea7" providerId="LiveId" clId="{AF425AD4-1C05-4DE1-AD66-C54A6DB106B7}" dt="2024-11-06T02:07:33.357" v="6921" actId="2696"/>
        <pc:sldMkLst>
          <pc:docMk/>
          <pc:sldMk cId="4277908688" sldId="271"/>
        </pc:sldMkLst>
        <pc:spChg chg="add mod">
          <ac:chgData name="David Eden" userId="38bf1ef726376ea7" providerId="LiveId" clId="{AF425AD4-1C05-4DE1-AD66-C54A6DB106B7}" dt="2024-11-06T01:22:40.751" v="5960" actId="13926"/>
          <ac:spMkLst>
            <pc:docMk/>
            <pc:sldMk cId="4277908688" sldId="271"/>
            <ac:spMk id="3" creationId="{00797316-0074-F112-E3CC-678872216C24}"/>
          </ac:spMkLst>
        </pc:spChg>
      </pc:sldChg>
      <pc:sldChg chg="addSp delSp modSp new mod ord setBg">
        <pc:chgData name="David Eden" userId="38bf1ef726376ea7" providerId="LiveId" clId="{AF425AD4-1C05-4DE1-AD66-C54A6DB106B7}" dt="2024-11-13T00:46:07.599" v="6957" actId="20577"/>
        <pc:sldMkLst>
          <pc:docMk/>
          <pc:sldMk cId="5331153" sldId="272"/>
        </pc:sldMkLst>
        <pc:spChg chg="add del mod">
          <ac:chgData name="David Eden" userId="38bf1ef726376ea7" providerId="LiveId" clId="{AF425AD4-1C05-4DE1-AD66-C54A6DB106B7}" dt="2024-11-04T05:30:55.110" v="2207" actId="478"/>
          <ac:spMkLst>
            <pc:docMk/>
            <pc:sldMk cId="5331153" sldId="272"/>
            <ac:spMk id="3" creationId="{F443C203-0CCB-DA42-68DB-56D2909F56A6}"/>
          </ac:spMkLst>
        </pc:spChg>
        <pc:spChg chg="add del mod">
          <ac:chgData name="David Eden" userId="38bf1ef726376ea7" providerId="LiveId" clId="{AF425AD4-1C05-4DE1-AD66-C54A6DB106B7}" dt="2024-11-04T05:33:49.902" v="2231" actId="20577"/>
          <ac:spMkLst>
            <pc:docMk/>
            <pc:sldMk cId="5331153" sldId="272"/>
            <ac:spMk id="4" creationId="{8E2E06B4-A938-0980-47EB-137A3E3A7F63}"/>
          </ac:spMkLst>
        </pc:spChg>
        <pc:spChg chg="add del mod">
          <ac:chgData name="David Eden" userId="38bf1ef726376ea7" providerId="LiveId" clId="{AF425AD4-1C05-4DE1-AD66-C54A6DB106B7}" dt="2024-11-04T04:38:14.030" v="1394" actId="478"/>
          <ac:spMkLst>
            <pc:docMk/>
            <pc:sldMk cId="5331153" sldId="272"/>
            <ac:spMk id="5" creationId="{1104B772-B9C0-715E-AAC6-8859DB1DB6DB}"/>
          </ac:spMkLst>
        </pc:spChg>
        <pc:spChg chg="add del mod">
          <ac:chgData name="David Eden" userId="38bf1ef726376ea7" providerId="LiveId" clId="{AF425AD4-1C05-4DE1-AD66-C54A6DB106B7}" dt="2024-11-04T04:23:00.412" v="1164" actId="478"/>
          <ac:spMkLst>
            <pc:docMk/>
            <pc:sldMk cId="5331153" sldId="272"/>
            <ac:spMk id="6" creationId="{54AC0868-BEA2-24A3-4C38-10ABD04AE4BC}"/>
          </ac:spMkLst>
        </pc:spChg>
        <pc:spChg chg="add del mod">
          <ac:chgData name="David Eden" userId="38bf1ef726376ea7" providerId="LiveId" clId="{AF425AD4-1C05-4DE1-AD66-C54A6DB106B7}" dt="2024-11-04T05:21:34.428" v="1917"/>
          <ac:spMkLst>
            <pc:docMk/>
            <pc:sldMk cId="5331153" sldId="272"/>
            <ac:spMk id="7" creationId="{F15519F8-E0EB-36C3-9225-2890D36F6C76}"/>
          </ac:spMkLst>
        </pc:spChg>
        <pc:spChg chg="add del mod">
          <ac:chgData name="David Eden" userId="38bf1ef726376ea7" providerId="LiveId" clId="{AF425AD4-1C05-4DE1-AD66-C54A6DB106B7}" dt="2024-11-04T05:27:17.844" v="2152" actId="478"/>
          <ac:spMkLst>
            <pc:docMk/>
            <pc:sldMk cId="5331153" sldId="272"/>
            <ac:spMk id="9" creationId="{E4B83D01-E558-0A1E-D1F0-65325F6A47F8}"/>
          </ac:spMkLst>
        </pc:spChg>
        <pc:spChg chg="add mod">
          <ac:chgData name="David Eden" userId="38bf1ef726376ea7" providerId="LiveId" clId="{AF425AD4-1C05-4DE1-AD66-C54A6DB106B7}" dt="2024-11-13T00:46:07.599" v="6957" actId="20577"/>
          <ac:spMkLst>
            <pc:docMk/>
            <pc:sldMk cId="5331153" sldId="272"/>
            <ac:spMk id="10" creationId="{9F5CF7BC-4D66-0875-296E-A922FBFD6C2F}"/>
          </ac:spMkLst>
        </pc:spChg>
        <pc:picChg chg="add mod">
          <ac:chgData name="David Eden" userId="38bf1ef726376ea7" providerId="LiveId" clId="{AF425AD4-1C05-4DE1-AD66-C54A6DB106B7}" dt="2024-11-06T02:10:11.660" v="6927" actId="14100"/>
          <ac:picMkLst>
            <pc:docMk/>
            <pc:sldMk cId="5331153" sldId="272"/>
            <ac:picMk id="11" creationId="{4057C55F-996A-A1EA-BED2-41FF9B53ABA5}"/>
          </ac:picMkLst>
        </pc:picChg>
      </pc:sldChg>
      <pc:sldChg chg="addSp modSp new del mod">
        <pc:chgData name="David Eden" userId="38bf1ef726376ea7" providerId="LiveId" clId="{AF425AD4-1C05-4DE1-AD66-C54A6DB106B7}" dt="2024-11-06T02:07:27.116" v="6920" actId="2696"/>
        <pc:sldMkLst>
          <pc:docMk/>
          <pc:sldMk cId="1248890409" sldId="273"/>
        </pc:sldMkLst>
        <pc:spChg chg="add mod">
          <ac:chgData name="David Eden" userId="38bf1ef726376ea7" providerId="LiveId" clId="{AF425AD4-1C05-4DE1-AD66-C54A6DB106B7}" dt="2024-11-06T01:22:47.128" v="5961" actId="13926"/>
          <ac:spMkLst>
            <pc:docMk/>
            <pc:sldMk cId="1248890409" sldId="273"/>
            <ac:spMk id="3" creationId="{86FC1A12-020D-D297-E935-A6536451FCB0}"/>
          </ac:spMkLst>
        </pc:spChg>
      </pc:sldChg>
      <pc:sldChg chg="addSp modSp new del mod ord">
        <pc:chgData name="David Eden" userId="38bf1ef726376ea7" providerId="LiveId" clId="{AF425AD4-1C05-4DE1-AD66-C54A6DB106B7}" dt="2024-11-06T01:56:07.623" v="6724" actId="2696"/>
        <pc:sldMkLst>
          <pc:docMk/>
          <pc:sldMk cId="2009260587" sldId="274"/>
        </pc:sldMkLst>
        <pc:spChg chg="add mod">
          <ac:chgData name="David Eden" userId="38bf1ef726376ea7" providerId="LiveId" clId="{AF425AD4-1C05-4DE1-AD66-C54A6DB106B7}" dt="2024-11-06T01:55:42.136" v="6723" actId="14100"/>
          <ac:spMkLst>
            <pc:docMk/>
            <pc:sldMk cId="2009260587" sldId="274"/>
            <ac:spMk id="3" creationId="{71350541-AB34-CCF1-658A-5F2628A1354E}"/>
          </ac:spMkLst>
        </pc:spChg>
        <pc:picChg chg="add mod">
          <ac:chgData name="David Eden" userId="38bf1ef726376ea7" providerId="LiveId" clId="{AF425AD4-1C05-4DE1-AD66-C54A6DB106B7}" dt="2024-11-06T01:52:37.272" v="6708" actId="1076"/>
          <ac:picMkLst>
            <pc:docMk/>
            <pc:sldMk cId="2009260587" sldId="274"/>
            <ac:picMk id="2" creationId="{0A3351BF-DFAA-F89D-3BDA-F2FE3A134AF9}"/>
          </ac:picMkLst>
        </pc:picChg>
      </pc:sldChg>
      <pc:sldChg chg="addSp new del mod">
        <pc:chgData name="David Eden" userId="38bf1ef726376ea7" providerId="LiveId" clId="{AF425AD4-1C05-4DE1-AD66-C54A6DB106B7}" dt="2024-11-06T02:07:10.313" v="6917" actId="2696"/>
        <pc:sldMkLst>
          <pc:docMk/>
          <pc:sldMk cId="2492727747" sldId="275"/>
        </pc:sldMkLst>
        <pc:spChg chg="add">
          <ac:chgData name="David Eden" userId="38bf1ef726376ea7" providerId="LiveId" clId="{AF425AD4-1C05-4DE1-AD66-C54A6DB106B7}" dt="2024-11-02T00:57:13.950" v="1159" actId="22"/>
          <ac:spMkLst>
            <pc:docMk/>
            <pc:sldMk cId="2492727747" sldId="275"/>
            <ac:spMk id="3" creationId="{7F98CB03-6593-D599-32AA-6C0FBE20DF6B}"/>
          </ac:spMkLst>
        </pc:spChg>
      </pc:sldChg>
      <pc:sldChg chg="addSp new del">
        <pc:chgData name="David Eden" userId="38bf1ef726376ea7" providerId="LiveId" clId="{AF425AD4-1C05-4DE1-AD66-C54A6DB106B7}" dt="2024-11-06T02:07:14.454" v="6918" actId="2696"/>
        <pc:sldMkLst>
          <pc:docMk/>
          <pc:sldMk cId="1032850062" sldId="276"/>
        </pc:sldMkLst>
        <pc:picChg chg="add">
          <ac:chgData name="David Eden" userId="38bf1ef726376ea7" providerId="LiveId" clId="{AF425AD4-1C05-4DE1-AD66-C54A6DB106B7}" dt="2024-11-04T06:05:04.079" v="2993"/>
          <ac:picMkLst>
            <pc:docMk/>
            <pc:sldMk cId="1032850062" sldId="276"/>
            <ac:picMk id="2" creationId="{15EF2494-3587-5557-7858-5DCBB99FED44}"/>
          </ac:picMkLst>
        </pc:picChg>
      </pc:sldChg>
      <pc:sldChg chg="new del">
        <pc:chgData name="David Eden" userId="38bf1ef726376ea7" providerId="LiveId" clId="{AF425AD4-1C05-4DE1-AD66-C54A6DB106B7}" dt="2024-11-06T01:54:25.305" v="6718" actId="2696"/>
        <pc:sldMkLst>
          <pc:docMk/>
          <pc:sldMk cId="537489088" sldId="277"/>
        </pc:sldMkLst>
      </pc:sldChg>
      <pc:sldChg chg="addSp delSp modSp new mod setBg modNotesTx">
        <pc:chgData name="David Eden" userId="38bf1ef726376ea7" providerId="LiveId" clId="{AF425AD4-1C05-4DE1-AD66-C54A6DB106B7}" dt="2024-11-06T01:49:44.100" v="6694"/>
        <pc:sldMkLst>
          <pc:docMk/>
          <pc:sldMk cId="7025501" sldId="278"/>
        </pc:sldMkLst>
        <pc:spChg chg="add mod">
          <ac:chgData name="David Eden" userId="38bf1ef726376ea7" providerId="LiveId" clId="{AF425AD4-1C05-4DE1-AD66-C54A6DB106B7}" dt="2024-11-06T01:43:18.717" v="6689" actId="26606"/>
          <ac:spMkLst>
            <pc:docMk/>
            <pc:sldMk cId="7025501" sldId="278"/>
            <ac:spMk id="2" creationId="{280FD831-B2A4-4FCB-C4A9-8F65AD5DEDB5}"/>
          </ac:spMkLst>
        </pc:spChg>
        <pc:spChg chg="add del mod">
          <ac:chgData name="David Eden" userId="38bf1ef726376ea7" providerId="LiveId" clId="{AF425AD4-1C05-4DE1-AD66-C54A6DB106B7}" dt="2024-11-06T01:41:29.443" v="6681" actId="478"/>
          <ac:spMkLst>
            <pc:docMk/>
            <pc:sldMk cId="7025501" sldId="278"/>
            <ac:spMk id="3" creationId="{9DAB8BC1-B721-9A56-5EEA-EAAE9B78B1AB}"/>
          </ac:spMkLst>
        </pc:spChg>
        <pc:spChg chg="add mod">
          <ac:chgData name="David Eden" userId="38bf1ef726376ea7" providerId="LiveId" clId="{AF425AD4-1C05-4DE1-AD66-C54A6DB106B7}" dt="2024-11-06T01:49:44.100" v="6694"/>
          <ac:spMkLst>
            <pc:docMk/>
            <pc:sldMk cId="7025501" sldId="278"/>
            <ac:spMk id="4" creationId="{AA326944-DFD4-F7A3-6047-17971EEBF2D8}"/>
          </ac:spMkLst>
        </pc:spChg>
        <pc:spChg chg="add del">
          <ac:chgData name="David Eden" userId="38bf1ef726376ea7" providerId="LiveId" clId="{AF425AD4-1C05-4DE1-AD66-C54A6DB106B7}" dt="2024-11-06T01:42:45.210" v="6685" actId="26606"/>
          <ac:spMkLst>
            <pc:docMk/>
            <pc:sldMk cId="7025501" sldId="278"/>
            <ac:spMk id="10" creationId="{0288C6B4-AFC3-407F-A595-EFFD38D4CCAF}"/>
          </ac:spMkLst>
        </pc:spChg>
        <pc:spChg chg="add del">
          <ac:chgData name="David Eden" userId="38bf1ef726376ea7" providerId="LiveId" clId="{AF425AD4-1C05-4DE1-AD66-C54A6DB106B7}" dt="2024-11-06T01:42:45.210" v="6685" actId="26606"/>
          <ac:spMkLst>
            <pc:docMk/>
            <pc:sldMk cId="7025501" sldId="278"/>
            <ac:spMk id="12" creationId="{CF236821-17FE-429B-8D2C-08E13A64EA40}"/>
          </ac:spMkLst>
        </pc:spChg>
        <pc:spChg chg="add del">
          <ac:chgData name="David Eden" userId="38bf1ef726376ea7" providerId="LiveId" clId="{AF425AD4-1C05-4DE1-AD66-C54A6DB106B7}" dt="2024-11-06T01:42:45.210" v="6685" actId="26606"/>
          <ac:spMkLst>
            <pc:docMk/>
            <pc:sldMk cId="7025501" sldId="278"/>
            <ac:spMk id="14" creationId="{C0BDBCD2-E081-43AB-9119-C55465E59757}"/>
          </ac:spMkLst>
        </pc:spChg>
        <pc:spChg chg="add del">
          <ac:chgData name="David Eden" userId="38bf1ef726376ea7" providerId="LiveId" clId="{AF425AD4-1C05-4DE1-AD66-C54A6DB106B7}" dt="2024-11-06T01:42:45.210" v="6685" actId="26606"/>
          <ac:spMkLst>
            <pc:docMk/>
            <pc:sldMk cId="7025501" sldId="278"/>
            <ac:spMk id="16" creationId="{98E79BE4-34FE-485A-98A5-92CE8F7C4743}"/>
          </ac:spMkLst>
        </pc:spChg>
        <pc:spChg chg="add del">
          <ac:chgData name="David Eden" userId="38bf1ef726376ea7" providerId="LiveId" clId="{AF425AD4-1C05-4DE1-AD66-C54A6DB106B7}" dt="2024-11-06T01:42:45.210" v="6685" actId="26606"/>
          <ac:spMkLst>
            <pc:docMk/>
            <pc:sldMk cId="7025501" sldId="278"/>
            <ac:spMk id="18" creationId="{7A5F0580-5EE9-419F-96EE-B6529EF6E7D0}"/>
          </ac:spMkLst>
        </pc:spChg>
        <pc:spChg chg="add del">
          <ac:chgData name="David Eden" userId="38bf1ef726376ea7" providerId="LiveId" clId="{AF425AD4-1C05-4DE1-AD66-C54A6DB106B7}" dt="2024-11-06T01:43:18.717" v="6689" actId="26606"/>
          <ac:spMkLst>
            <pc:docMk/>
            <pc:sldMk cId="7025501" sldId="278"/>
            <ac:spMk id="23" creationId="{C0763A76-9F1C-4FC5-82B7-DD475DA461B2}"/>
          </ac:spMkLst>
        </pc:spChg>
        <pc:spChg chg="add del">
          <ac:chgData name="David Eden" userId="38bf1ef726376ea7" providerId="LiveId" clId="{AF425AD4-1C05-4DE1-AD66-C54A6DB106B7}" dt="2024-11-06T01:43:18.717" v="6689" actId="26606"/>
          <ac:spMkLst>
            <pc:docMk/>
            <pc:sldMk cId="7025501" sldId="278"/>
            <ac:spMk id="24" creationId="{E81BF4F6-F2CF-4984-9D14-D6966D92F99F}"/>
          </ac:spMkLst>
        </pc:spChg>
        <pc:grpChg chg="add del">
          <ac:chgData name="David Eden" userId="38bf1ef726376ea7" providerId="LiveId" clId="{AF425AD4-1C05-4DE1-AD66-C54A6DB106B7}" dt="2024-11-06T01:43:07.327" v="6687" actId="26606"/>
          <ac:grpSpMkLst>
            <pc:docMk/>
            <pc:sldMk cId="7025501" sldId="278"/>
            <ac:grpSpMk id="20" creationId="{3AFCAD34-1AFC-BC1A-F6B2-C34C63912EAB}"/>
          </ac:grpSpMkLst>
        </pc:grpChg>
        <pc:picChg chg="add mod">
          <ac:chgData name="David Eden" userId="38bf1ef726376ea7" providerId="LiveId" clId="{AF425AD4-1C05-4DE1-AD66-C54A6DB106B7}" dt="2024-11-06T01:43:26.259" v="6690" actId="1076"/>
          <ac:picMkLst>
            <pc:docMk/>
            <pc:sldMk cId="7025501" sldId="278"/>
            <ac:picMk id="5" creationId="{547A27D3-46A2-6F1B-0B24-DE353C2D5E15}"/>
          </ac:picMkLst>
        </pc:picChg>
      </pc:sldChg>
      <pc:sldChg chg="modSp add mod setBg">
        <pc:chgData name="David Eden" userId="38bf1ef726376ea7" providerId="LiveId" clId="{AF425AD4-1C05-4DE1-AD66-C54A6DB106B7}" dt="2024-11-06T02:15:49.900" v="6948" actId="1076"/>
        <pc:sldMkLst>
          <pc:docMk/>
          <pc:sldMk cId="1503150778" sldId="279"/>
        </pc:sldMkLst>
        <pc:spChg chg="mod">
          <ac:chgData name="David Eden" userId="38bf1ef726376ea7" providerId="LiveId" clId="{AF425AD4-1C05-4DE1-AD66-C54A6DB106B7}" dt="2024-11-06T02:15:49.900" v="6948" actId="1076"/>
          <ac:spMkLst>
            <pc:docMk/>
            <pc:sldMk cId="1503150778" sldId="279"/>
            <ac:spMk id="5" creationId="{58C591AB-817C-7D73-8DD9-F181B2C6926F}"/>
          </ac:spMkLst>
        </pc:spChg>
        <pc:spChg chg="mod">
          <ac:chgData name="David Eden" userId="38bf1ef726376ea7" providerId="LiveId" clId="{AF425AD4-1C05-4DE1-AD66-C54A6DB106B7}" dt="2024-11-05T23:14:19.451" v="3169" actId="14100"/>
          <ac:spMkLst>
            <pc:docMk/>
            <pc:sldMk cId="1503150778" sldId="279"/>
            <ac:spMk id="7" creationId="{A99C6F99-A03D-EB04-8E19-539FDC6EE23E}"/>
          </ac:spMkLst>
        </pc:spChg>
        <pc:spChg chg="mod">
          <ac:chgData name="David Eden" userId="38bf1ef726376ea7" providerId="LiveId" clId="{AF425AD4-1C05-4DE1-AD66-C54A6DB106B7}" dt="2024-11-06T02:14:16.445" v="6939" actId="2710"/>
          <ac:spMkLst>
            <pc:docMk/>
            <pc:sldMk cId="1503150778" sldId="279"/>
            <ac:spMk id="8" creationId="{8AFE6C01-3F2A-072F-AE6B-488693A76153}"/>
          </ac:spMkLst>
        </pc:spChg>
        <pc:picChg chg="mod">
          <ac:chgData name="David Eden" userId="38bf1ef726376ea7" providerId="LiveId" clId="{AF425AD4-1C05-4DE1-AD66-C54A6DB106B7}" dt="2024-11-06T02:14:31.703" v="6940" actId="14100"/>
          <ac:picMkLst>
            <pc:docMk/>
            <pc:sldMk cId="1503150778" sldId="279"/>
            <ac:picMk id="9" creationId="{8E311C6B-DD3D-D8A9-67A8-51C97C8C700B}"/>
          </ac:picMkLst>
        </pc:picChg>
      </pc:sldChg>
      <pc:sldChg chg="add del">
        <pc:chgData name="David Eden" userId="38bf1ef726376ea7" providerId="LiveId" clId="{AF425AD4-1C05-4DE1-AD66-C54A6DB106B7}" dt="2024-11-06T01:02:13.485" v="5886" actId="2696"/>
        <pc:sldMkLst>
          <pc:docMk/>
          <pc:sldMk cId="377879021" sldId="280"/>
        </pc:sldMkLst>
      </pc:sldChg>
      <pc:sldChg chg="modSp add del mod">
        <pc:chgData name="David Eden" userId="38bf1ef726376ea7" providerId="LiveId" clId="{AF425AD4-1C05-4DE1-AD66-C54A6DB106B7}" dt="2024-11-06T01:05:47.321" v="5908" actId="2890"/>
        <pc:sldMkLst>
          <pc:docMk/>
          <pc:sldMk cId="893593340" sldId="280"/>
        </pc:sldMkLst>
        <pc:spChg chg="mod">
          <ac:chgData name="David Eden" userId="38bf1ef726376ea7" providerId="LiveId" clId="{AF425AD4-1C05-4DE1-AD66-C54A6DB106B7}" dt="2024-11-06T01:05:41.090" v="5907" actId="6549"/>
          <ac:spMkLst>
            <pc:docMk/>
            <pc:sldMk cId="893593340" sldId="280"/>
            <ac:spMk id="6" creationId="{23BE8DA4-9855-5CCD-4AE8-0E2F24975D47}"/>
          </ac:spMkLst>
        </pc:spChg>
      </pc:sldChg>
      <pc:sldChg chg="addSp modSp add mod">
        <pc:chgData name="David Eden" userId="38bf1ef726376ea7" providerId="LiveId" clId="{AF425AD4-1C05-4DE1-AD66-C54A6DB106B7}" dt="2024-11-06T02:19:21.420" v="6954" actId="20577"/>
        <pc:sldMkLst>
          <pc:docMk/>
          <pc:sldMk cId="1431048056" sldId="280"/>
        </pc:sldMkLst>
        <pc:spChg chg="mod">
          <ac:chgData name="David Eden" userId="38bf1ef726376ea7" providerId="LiveId" clId="{AF425AD4-1C05-4DE1-AD66-C54A6DB106B7}" dt="2024-11-06T02:19:21.420" v="6954" actId="20577"/>
          <ac:spMkLst>
            <pc:docMk/>
            <pc:sldMk cId="1431048056" sldId="280"/>
            <ac:spMk id="5" creationId="{9F60EB30-2FA6-1ADB-D97B-7FB49FB24133}"/>
          </ac:spMkLst>
        </pc:spChg>
        <pc:spChg chg="mod">
          <ac:chgData name="David Eden" userId="38bf1ef726376ea7" providerId="LiveId" clId="{AF425AD4-1C05-4DE1-AD66-C54A6DB106B7}" dt="2024-11-06T01:13:54.205" v="5946" actId="2710"/>
          <ac:spMkLst>
            <pc:docMk/>
            <pc:sldMk cId="1431048056" sldId="280"/>
            <ac:spMk id="7" creationId="{014D0690-68B3-826B-DAD1-CE59FF3AE05F}"/>
          </ac:spMkLst>
        </pc:spChg>
        <pc:picChg chg="add mod">
          <ac:chgData name="David Eden" userId="38bf1ef726376ea7" providerId="LiveId" clId="{AF425AD4-1C05-4DE1-AD66-C54A6DB106B7}" dt="2024-11-06T01:16:03.685" v="5958" actId="14100"/>
          <ac:picMkLst>
            <pc:docMk/>
            <pc:sldMk cId="1431048056" sldId="280"/>
            <ac:picMk id="2" creationId="{6D77663B-AB4E-4216-E765-DFF9D5B0011A}"/>
          </ac:picMkLst>
        </pc:picChg>
      </pc:sldChg>
      <pc:sldChg chg="addSp modSp add del mod">
        <pc:chgData name="David Eden" userId="38bf1ef726376ea7" providerId="LiveId" clId="{AF425AD4-1C05-4DE1-AD66-C54A6DB106B7}" dt="2024-11-06T01:04:53.650" v="5900" actId="2696"/>
        <pc:sldMkLst>
          <pc:docMk/>
          <pc:sldMk cId="2976280418" sldId="280"/>
        </pc:sldMkLst>
        <pc:spChg chg="add mod">
          <ac:chgData name="David Eden" userId="38bf1ef726376ea7" providerId="LiveId" clId="{AF425AD4-1C05-4DE1-AD66-C54A6DB106B7}" dt="2024-11-06T01:04:33.158" v="5899" actId="207"/>
          <ac:spMkLst>
            <pc:docMk/>
            <pc:sldMk cId="2976280418" sldId="280"/>
            <ac:spMk id="2" creationId="{2B4F2953-0996-ED93-C299-96B8608F8522}"/>
          </ac:spMkLst>
        </pc:spChg>
        <pc:spChg chg="mod">
          <ac:chgData name="David Eden" userId="38bf1ef726376ea7" providerId="LiveId" clId="{AF425AD4-1C05-4DE1-AD66-C54A6DB106B7}" dt="2024-11-06T01:02:41.945" v="5888" actId="2710"/>
          <ac:spMkLst>
            <pc:docMk/>
            <pc:sldMk cId="2976280418" sldId="280"/>
            <ac:spMk id="6" creationId="{B436706D-FCB1-2379-838A-5C53F88764D4}"/>
          </ac:spMkLst>
        </pc:spChg>
      </pc:sldChg>
      <pc:sldChg chg="modSp add mod modNotesTx">
        <pc:chgData name="David Eden" userId="38bf1ef726376ea7" providerId="LiveId" clId="{AF425AD4-1C05-4DE1-AD66-C54A6DB106B7}" dt="2024-11-06T02:06:43.357" v="6916" actId="6549"/>
        <pc:sldMkLst>
          <pc:docMk/>
          <pc:sldMk cId="103259719" sldId="281"/>
        </pc:sldMkLst>
        <pc:spChg chg="mod">
          <ac:chgData name="David Eden" userId="38bf1ef726376ea7" providerId="LiveId" clId="{AF425AD4-1C05-4DE1-AD66-C54A6DB106B7}" dt="2024-11-06T01:57:05.918" v="6746" actId="20577"/>
          <ac:spMkLst>
            <pc:docMk/>
            <pc:sldMk cId="103259719" sldId="281"/>
            <ac:spMk id="2" creationId="{B9B81AD3-9E6A-75FD-281C-AA72F4EDFB56}"/>
          </ac:spMkLst>
        </pc:spChg>
        <pc:spChg chg="mod">
          <ac:chgData name="David Eden" userId="38bf1ef726376ea7" providerId="LiveId" clId="{AF425AD4-1C05-4DE1-AD66-C54A6DB106B7}" dt="2024-11-06T01:58:05.247" v="6754" actId="113"/>
          <ac:spMkLst>
            <pc:docMk/>
            <pc:sldMk cId="103259719" sldId="281"/>
            <ac:spMk id="4" creationId="{9FEEB128-C4C6-85E1-A470-47CD63FFA3C5}"/>
          </ac:spMkLst>
        </pc:spChg>
        <pc:picChg chg="mod">
          <ac:chgData name="David Eden" userId="38bf1ef726376ea7" providerId="LiveId" clId="{AF425AD4-1C05-4DE1-AD66-C54A6DB106B7}" dt="2024-11-06T01:57:23.979" v="6748" actId="14100"/>
          <ac:picMkLst>
            <pc:docMk/>
            <pc:sldMk cId="103259719" sldId="281"/>
            <ac:picMk id="5" creationId="{AD52BCC2-08F8-2552-D158-CBB78186D228}"/>
          </ac:picMkLst>
        </pc:picChg>
      </pc:sldChg>
      <pc:sldChg chg="addSp delSp modSp add mod modNotesTx">
        <pc:chgData name="David Eden" userId="38bf1ef726376ea7" providerId="LiveId" clId="{AF425AD4-1C05-4DE1-AD66-C54A6DB106B7}" dt="2024-11-06T02:06:16.901" v="6915" actId="20577"/>
        <pc:sldMkLst>
          <pc:docMk/>
          <pc:sldMk cId="1368462858" sldId="282"/>
        </pc:sldMkLst>
        <pc:spChg chg="add mod">
          <ac:chgData name="David Eden" userId="38bf1ef726376ea7" providerId="LiveId" clId="{AF425AD4-1C05-4DE1-AD66-C54A6DB106B7}" dt="2024-11-06T02:05:38.171" v="6835" actId="20577"/>
          <ac:spMkLst>
            <pc:docMk/>
            <pc:sldMk cId="1368462858" sldId="282"/>
            <ac:spMk id="3" creationId="{CA3D2BA3-F253-59B2-4160-C2371435DEDB}"/>
          </ac:spMkLst>
        </pc:spChg>
        <pc:spChg chg="del">
          <ac:chgData name="David Eden" userId="38bf1ef726376ea7" providerId="LiveId" clId="{AF425AD4-1C05-4DE1-AD66-C54A6DB106B7}" dt="2024-11-06T01:58:38.161" v="6756" actId="478"/>
          <ac:spMkLst>
            <pc:docMk/>
            <pc:sldMk cId="1368462858" sldId="282"/>
            <ac:spMk id="4" creationId="{13DB0CF8-A4DA-FBF7-653E-8C0ED669A881}"/>
          </ac:spMkLst>
        </pc:spChg>
        <pc:picChg chg="mod">
          <ac:chgData name="David Eden" userId="38bf1ef726376ea7" providerId="LiveId" clId="{AF425AD4-1C05-4DE1-AD66-C54A6DB106B7}" dt="2024-11-06T02:05:59.608" v="6836" actId="14100"/>
          <ac:picMkLst>
            <pc:docMk/>
            <pc:sldMk cId="1368462858" sldId="282"/>
            <ac:picMk id="5" creationId="{9169B10C-9E39-BB82-4948-41FC4F46BC3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609A2-7CDB-4933-A40E-C5912665BC95}" type="datetimeFigureOut">
              <a:rPr lang="en-AU" smtClean="0"/>
              <a:t>18/11/2024</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66D824-FC78-439A-8714-8E2E7C5E44F5}" type="slidenum">
              <a:rPr lang="en-AU" smtClean="0"/>
              <a:t>‹#›</a:t>
            </a:fld>
            <a:endParaRPr lang="en-AU" dirty="0"/>
          </a:p>
        </p:txBody>
      </p:sp>
    </p:spTree>
    <p:extLst>
      <p:ext uri="{BB962C8B-B14F-4D97-AF65-F5344CB8AC3E}">
        <p14:creationId xmlns:p14="http://schemas.microsoft.com/office/powerpoint/2010/main" val="3388356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466D824-FC78-439A-8714-8E2E7C5E44F5}" type="slidenum">
              <a:rPr lang="en-AU" smtClean="0"/>
              <a:t>1</a:t>
            </a:fld>
            <a:endParaRPr lang="en-AU" dirty="0"/>
          </a:p>
        </p:txBody>
      </p:sp>
    </p:spTree>
    <p:extLst>
      <p:ext uri="{BB962C8B-B14F-4D97-AF65-F5344CB8AC3E}">
        <p14:creationId xmlns:p14="http://schemas.microsoft.com/office/powerpoint/2010/main" val="236313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466D824-FC78-439A-8714-8E2E7C5E44F5}" type="slidenum">
              <a:rPr lang="en-AU" smtClean="0"/>
              <a:t>10</a:t>
            </a:fld>
            <a:endParaRPr lang="en-AU" dirty="0"/>
          </a:p>
        </p:txBody>
      </p:sp>
    </p:spTree>
    <p:extLst>
      <p:ext uri="{BB962C8B-B14F-4D97-AF65-F5344CB8AC3E}">
        <p14:creationId xmlns:p14="http://schemas.microsoft.com/office/powerpoint/2010/main" val="193910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0" dirty="0">
                <a:solidFill>
                  <a:srgbClr val="444444"/>
                </a:solidFill>
                <a:effectLst/>
                <a:latin typeface="minion-pro"/>
                <a:ea typeface="Times New Roman" panose="02020603050405020304" pitchFamily="18" charset="0"/>
                <a:cs typeface="Times New Roman" panose="02020603050405020304" pitchFamily="18" charset="0"/>
              </a:rPr>
              <a:t>Not too long ago, there was a wildfire raging through Southern California that burned 22,000 acres, eating up homes and businesses. How did it start? From a smoke bomb used in a gender reveal party. The party was held on September 5th. The flames were finally extinguished on November 16th. </a:t>
            </a:r>
            <a:endParaRPr lang="en-AU" dirty="0"/>
          </a:p>
        </p:txBody>
      </p:sp>
      <p:sp>
        <p:nvSpPr>
          <p:cNvPr id="4" name="Slide Number Placeholder 3"/>
          <p:cNvSpPr>
            <a:spLocks noGrp="1"/>
          </p:cNvSpPr>
          <p:nvPr>
            <p:ph type="sldNum" sz="quarter" idx="5"/>
          </p:nvPr>
        </p:nvSpPr>
        <p:spPr/>
        <p:txBody>
          <a:bodyPr/>
          <a:lstStyle/>
          <a:p>
            <a:fld id="{0466D824-FC78-439A-8714-8E2E7C5E44F5}" type="slidenum">
              <a:rPr lang="en-AU" smtClean="0"/>
              <a:t>11</a:t>
            </a:fld>
            <a:endParaRPr lang="en-AU" dirty="0"/>
          </a:p>
        </p:txBody>
      </p:sp>
    </p:spTree>
    <p:extLst>
      <p:ext uri="{BB962C8B-B14F-4D97-AF65-F5344CB8AC3E}">
        <p14:creationId xmlns:p14="http://schemas.microsoft.com/office/powerpoint/2010/main" val="1795099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466D824-FC78-439A-8714-8E2E7C5E44F5}" type="slidenum">
              <a:rPr lang="en-AU" smtClean="0"/>
              <a:t>12</a:t>
            </a:fld>
            <a:endParaRPr lang="en-AU" dirty="0"/>
          </a:p>
        </p:txBody>
      </p:sp>
    </p:spTree>
    <p:extLst>
      <p:ext uri="{BB962C8B-B14F-4D97-AF65-F5344CB8AC3E}">
        <p14:creationId xmlns:p14="http://schemas.microsoft.com/office/powerpoint/2010/main" val="103992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kern="100" dirty="0">
                <a:solidFill>
                  <a:srgbClr val="444444"/>
                </a:solidFill>
                <a:effectLst/>
                <a:latin typeface="minion-pro"/>
                <a:ea typeface="Aptos" panose="020B0004020202020204" pitchFamily="34" charset="0"/>
                <a:cs typeface="Times New Roman" panose="02020603050405020304" pitchFamily="18" charset="0"/>
              </a:rPr>
              <a:t>Mankind can tame any kind of animal. But in verse 8 James says there is one thing no human being can tame: our tongue. Isn’t that an amazing statement?</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0466D824-FC78-439A-8714-8E2E7C5E44F5}" type="slidenum">
              <a:rPr lang="en-AU" smtClean="0"/>
              <a:t>13</a:t>
            </a:fld>
            <a:endParaRPr lang="en-AU" dirty="0"/>
          </a:p>
        </p:txBody>
      </p:sp>
    </p:spTree>
    <p:extLst>
      <p:ext uri="{BB962C8B-B14F-4D97-AF65-F5344CB8AC3E}">
        <p14:creationId xmlns:p14="http://schemas.microsoft.com/office/powerpoint/2010/main" val="3751572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466D824-FC78-439A-8714-8E2E7C5E44F5}" type="slidenum">
              <a:rPr lang="en-AU" smtClean="0"/>
              <a:t>14</a:t>
            </a:fld>
            <a:endParaRPr lang="en-AU" dirty="0"/>
          </a:p>
        </p:txBody>
      </p:sp>
    </p:spTree>
    <p:extLst>
      <p:ext uri="{BB962C8B-B14F-4D97-AF65-F5344CB8AC3E}">
        <p14:creationId xmlns:p14="http://schemas.microsoft.com/office/powerpoint/2010/main" val="1095459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466D824-FC78-439A-8714-8E2E7C5E44F5}" type="slidenum">
              <a:rPr lang="en-AU" smtClean="0"/>
              <a:t>15</a:t>
            </a:fld>
            <a:endParaRPr lang="en-AU" dirty="0"/>
          </a:p>
        </p:txBody>
      </p:sp>
    </p:spTree>
    <p:extLst>
      <p:ext uri="{BB962C8B-B14F-4D97-AF65-F5344CB8AC3E}">
        <p14:creationId xmlns:p14="http://schemas.microsoft.com/office/powerpoint/2010/main" val="3051756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00" dirty="0">
                <a:solidFill>
                  <a:srgbClr val="555555"/>
                </a:solidFill>
                <a:effectLst/>
                <a:latin typeface="Arial" panose="020B0604020202020204" pitchFamily="34" charset="0"/>
                <a:ea typeface="Aptos" panose="020B0004020202020204" pitchFamily="34" charset="0"/>
                <a:cs typeface="Times New Roman" panose="02020603050405020304" pitchFamily="18" charset="0"/>
              </a:rPr>
              <a:t>God has made our tongues for His glory, and that is what it should be used for,</a:t>
            </a:r>
          </a:p>
          <a:p>
            <a:endParaRPr lang="en-AU" dirty="0"/>
          </a:p>
        </p:txBody>
      </p:sp>
      <p:sp>
        <p:nvSpPr>
          <p:cNvPr id="4" name="Slide Number Placeholder 3"/>
          <p:cNvSpPr>
            <a:spLocks noGrp="1"/>
          </p:cNvSpPr>
          <p:nvPr>
            <p:ph type="sldNum" sz="quarter" idx="5"/>
          </p:nvPr>
        </p:nvSpPr>
        <p:spPr/>
        <p:txBody>
          <a:bodyPr/>
          <a:lstStyle/>
          <a:p>
            <a:fld id="{0466D824-FC78-439A-8714-8E2E7C5E44F5}" type="slidenum">
              <a:rPr lang="en-AU" smtClean="0"/>
              <a:t>16</a:t>
            </a:fld>
            <a:endParaRPr lang="en-AU" dirty="0"/>
          </a:p>
        </p:txBody>
      </p:sp>
    </p:spTree>
    <p:extLst>
      <p:ext uri="{BB962C8B-B14F-4D97-AF65-F5344CB8AC3E}">
        <p14:creationId xmlns:p14="http://schemas.microsoft.com/office/powerpoint/2010/main" val="1278750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4CEAB-8295-43A6-C93B-8C9276DE0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ED126D-AA7E-DD37-23F0-A2E196750D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357E2-70D5-507F-F35D-2BDE6A1810B5}"/>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E91012F-27ED-FBB5-8FEE-D99A5B1BE537}"/>
              </a:ext>
            </a:extLst>
          </p:cNvPr>
          <p:cNvSpPr>
            <a:spLocks noGrp="1"/>
          </p:cNvSpPr>
          <p:nvPr>
            <p:ph type="sldNum" sz="quarter" idx="5"/>
          </p:nvPr>
        </p:nvSpPr>
        <p:spPr/>
        <p:txBody>
          <a:bodyPr/>
          <a:lstStyle/>
          <a:p>
            <a:fld id="{0466D824-FC78-439A-8714-8E2E7C5E44F5}" type="slidenum">
              <a:rPr lang="en-AU" smtClean="0"/>
              <a:t>17</a:t>
            </a:fld>
            <a:endParaRPr lang="en-AU" dirty="0"/>
          </a:p>
        </p:txBody>
      </p:sp>
    </p:spTree>
    <p:extLst>
      <p:ext uri="{BB962C8B-B14F-4D97-AF65-F5344CB8AC3E}">
        <p14:creationId xmlns:p14="http://schemas.microsoft.com/office/powerpoint/2010/main" val="3375594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3EF57-FA5C-8775-86C9-D6AA9C687F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83B95-F355-0268-9933-89A8CE93BA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34E0CE-8630-8963-6A7A-72B3DA900A9B}"/>
              </a:ext>
            </a:extLst>
          </p:cNvPr>
          <p:cNvSpPr>
            <a:spLocks noGrp="1"/>
          </p:cNvSpPr>
          <p:nvPr>
            <p:ph type="body" idx="1"/>
          </p:nvPr>
        </p:nvSpPr>
        <p:spPr/>
        <p:txBody>
          <a:bodyPr/>
          <a:lstStyle/>
          <a:p>
            <a:endParaRPr lang="en-AU" sz="1200" kern="100" dirty="0">
              <a:solidFill>
                <a:srgbClr val="555555"/>
              </a:solidFill>
              <a:effectLst/>
              <a:latin typeface="Arial" panose="020B06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a:extLst>
              <a:ext uri="{FF2B5EF4-FFF2-40B4-BE49-F238E27FC236}">
                <a16:creationId xmlns:a16="http://schemas.microsoft.com/office/drawing/2014/main" id="{679F2C49-4816-E75F-9233-0F9A1C78FE29}"/>
              </a:ext>
            </a:extLst>
          </p:cNvPr>
          <p:cNvSpPr>
            <a:spLocks noGrp="1"/>
          </p:cNvSpPr>
          <p:nvPr>
            <p:ph type="sldNum" sz="quarter" idx="5"/>
          </p:nvPr>
        </p:nvSpPr>
        <p:spPr/>
        <p:txBody>
          <a:bodyPr/>
          <a:lstStyle/>
          <a:p>
            <a:fld id="{0466D824-FC78-439A-8714-8E2E7C5E44F5}" type="slidenum">
              <a:rPr lang="en-AU" smtClean="0"/>
              <a:t>18</a:t>
            </a:fld>
            <a:endParaRPr lang="en-AU" dirty="0"/>
          </a:p>
        </p:txBody>
      </p:sp>
    </p:spTree>
    <p:extLst>
      <p:ext uri="{BB962C8B-B14F-4D97-AF65-F5344CB8AC3E}">
        <p14:creationId xmlns:p14="http://schemas.microsoft.com/office/powerpoint/2010/main" val="549919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0" dirty="0">
                <a:solidFill>
                  <a:srgbClr val="444444"/>
                </a:solidFill>
                <a:effectLst/>
                <a:latin typeface="minion-pro"/>
                <a:ea typeface="Times New Roman" panose="02020603050405020304" pitchFamily="18" charset="0"/>
                <a:cs typeface="Times New Roman" panose="02020603050405020304" pitchFamily="18" charset="0"/>
              </a:rPr>
              <a:t>700! Even if we think that’s way too high, let’s just say it’s 100. </a:t>
            </a:r>
          </a:p>
          <a:p>
            <a:r>
              <a:rPr lang="en-AU" sz="1200" kern="0" dirty="0">
                <a:solidFill>
                  <a:srgbClr val="444444"/>
                </a:solidFill>
                <a:effectLst/>
                <a:latin typeface="minion-pro"/>
                <a:ea typeface="Times New Roman" panose="02020603050405020304" pitchFamily="18" charset="0"/>
                <a:cs typeface="Times New Roman" panose="02020603050405020304" pitchFamily="18" charset="0"/>
              </a:rPr>
              <a:t>What else do you do 100 times a day? </a:t>
            </a:r>
            <a:endParaRPr lang="en-AU" dirty="0"/>
          </a:p>
        </p:txBody>
      </p:sp>
      <p:sp>
        <p:nvSpPr>
          <p:cNvPr id="4" name="Slide Number Placeholder 3"/>
          <p:cNvSpPr>
            <a:spLocks noGrp="1"/>
          </p:cNvSpPr>
          <p:nvPr>
            <p:ph type="sldNum" sz="quarter" idx="5"/>
          </p:nvPr>
        </p:nvSpPr>
        <p:spPr/>
        <p:txBody>
          <a:bodyPr/>
          <a:lstStyle/>
          <a:p>
            <a:fld id="{0466D824-FC78-439A-8714-8E2E7C5E44F5}" type="slidenum">
              <a:rPr lang="en-AU" smtClean="0"/>
              <a:t>2</a:t>
            </a:fld>
            <a:endParaRPr lang="en-AU" dirty="0"/>
          </a:p>
        </p:txBody>
      </p:sp>
    </p:spTree>
    <p:extLst>
      <p:ext uri="{BB962C8B-B14F-4D97-AF65-F5344CB8AC3E}">
        <p14:creationId xmlns:p14="http://schemas.microsoft.com/office/powerpoint/2010/main" val="1632154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The Scriptures, outside of James, talks extensively about the use of the power of our tongues and speech. </a:t>
            </a:r>
          </a:p>
          <a:p>
            <a:endParaRPr lang="en-AU" dirty="0"/>
          </a:p>
        </p:txBody>
      </p:sp>
      <p:sp>
        <p:nvSpPr>
          <p:cNvPr id="4" name="Slide Number Placeholder 3"/>
          <p:cNvSpPr>
            <a:spLocks noGrp="1"/>
          </p:cNvSpPr>
          <p:nvPr>
            <p:ph type="sldNum" sz="quarter" idx="5"/>
          </p:nvPr>
        </p:nvSpPr>
        <p:spPr/>
        <p:txBody>
          <a:bodyPr/>
          <a:lstStyle/>
          <a:p>
            <a:fld id="{0466D824-FC78-439A-8714-8E2E7C5E44F5}" type="slidenum">
              <a:rPr lang="en-AU" smtClean="0"/>
              <a:t>3</a:t>
            </a:fld>
            <a:endParaRPr lang="en-AU" dirty="0"/>
          </a:p>
        </p:txBody>
      </p:sp>
    </p:spTree>
    <p:extLst>
      <p:ext uri="{BB962C8B-B14F-4D97-AF65-F5344CB8AC3E}">
        <p14:creationId xmlns:p14="http://schemas.microsoft.com/office/powerpoint/2010/main" val="3300370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0" dirty="0">
                <a:solidFill>
                  <a:srgbClr val="444444"/>
                </a:solidFill>
                <a:effectLst/>
                <a:latin typeface="minion-pro"/>
                <a:ea typeface="Times New Roman" panose="02020603050405020304" pitchFamily="18" charset="0"/>
                <a:cs typeface="Times New Roman" panose="02020603050405020304" pitchFamily="18" charset="0"/>
              </a:rPr>
              <a:t>So it makes sense that God would care deeply about how we use our words in his world. </a:t>
            </a:r>
            <a:endParaRPr lang="en-AU" dirty="0"/>
          </a:p>
        </p:txBody>
      </p:sp>
      <p:sp>
        <p:nvSpPr>
          <p:cNvPr id="4" name="Slide Number Placeholder 3"/>
          <p:cNvSpPr>
            <a:spLocks noGrp="1"/>
          </p:cNvSpPr>
          <p:nvPr>
            <p:ph type="sldNum" sz="quarter" idx="5"/>
          </p:nvPr>
        </p:nvSpPr>
        <p:spPr/>
        <p:txBody>
          <a:bodyPr/>
          <a:lstStyle/>
          <a:p>
            <a:fld id="{0466D824-FC78-439A-8714-8E2E7C5E44F5}" type="slidenum">
              <a:rPr lang="en-AU" smtClean="0"/>
              <a:t>4</a:t>
            </a:fld>
            <a:endParaRPr lang="en-AU" dirty="0"/>
          </a:p>
        </p:txBody>
      </p:sp>
    </p:spTree>
    <p:extLst>
      <p:ext uri="{BB962C8B-B14F-4D97-AF65-F5344CB8AC3E}">
        <p14:creationId xmlns:p14="http://schemas.microsoft.com/office/powerpoint/2010/main" val="2079086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466D824-FC78-439A-8714-8E2E7C5E44F5}" type="slidenum">
              <a:rPr lang="en-AU" smtClean="0"/>
              <a:t>5</a:t>
            </a:fld>
            <a:endParaRPr lang="en-AU" dirty="0"/>
          </a:p>
        </p:txBody>
      </p:sp>
    </p:spTree>
    <p:extLst>
      <p:ext uri="{BB962C8B-B14F-4D97-AF65-F5344CB8AC3E}">
        <p14:creationId xmlns:p14="http://schemas.microsoft.com/office/powerpoint/2010/main" val="4212158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00" dirty="0">
                <a:solidFill>
                  <a:srgbClr val="474747"/>
                </a:solidFill>
                <a:effectLst/>
                <a:latin typeface="Arial" panose="020B0604020202020204" pitchFamily="34" charset="0"/>
                <a:ea typeface="Aptos" panose="020B0004020202020204" pitchFamily="34" charset="0"/>
                <a:cs typeface="Times New Roman" panose="02020603050405020304" pitchFamily="18" charset="0"/>
              </a:rPr>
              <a:t>This passage continues James's big idea that </a:t>
            </a:r>
            <a:r>
              <a:rPr lang="en-AU" sz="1200" kern="100" dirty="0">
                <a:solidFill>
                  <a:srgbClr val="040C28"/>
                </a:solidFill>
                <a:effectLst/>
                <a:latin typeface="Arial" panose="020B0604020202020204" pitchFamily="34" charset="0"/>
                <a:ea typeface="Aptos" panose="020B0004020202020204" pitchFamily="34" charset="0"/>
                <a:cs typeface="Times New Roman" panose="02020603050405020304" pitchFamily="18" charset="0"/>
              </a:rPr>
              <a:t>faith and works go together</a:t>
            </a:r>
            <a:r>
              <a:rPr lang="en-AU" sz="1200" kern="100">
                <a:solidFill>
                  <a:srgbClr val="474747"/>
                </a:solidFill>
                <a:effectLst/>
                <a:latin typeface="Arial" panose="020B0604020202020204" pitchFamily="34" charset="0"/>
                <a:ea typeface="Aptos" panose="020B0004020202020204" pitchFamily="34" charset="0"/>
                <a:cs typeface="Times New Roman" panose="02020603050405020304" pitchFamily="18" charset="0"/>
              </a:rPr>
              <a:t>.   Specifically</a:t>
            </a:r>
            <a:r>
              <a:rPr lang="en-AU" sz="1200" kern="100" dirty="0">
                <a:solidFill>
                  <a:srgbClr val="474747"/>
                </a:solidFill>
                <a:effectLst/>
                <a:latin typeface="Arial" panose="020B0604020202020204" pitchFamily="34" charset="0"/>
                <a:ea typeface="Aptos" panose="020B0004020202020204" pitchFamily="34" charset="0"/>
                <a:cs typeface="Times New Roman" panose="02020603050405020304" pitchFamily="18" charset="0"/>
              </a:rPr>
              <a:t>, that what one does (or says) proves what they really believe. Those who trust God, who really believe Him, begin to be changed in their speech, as well. And yet, everyone still stumbles.</a:t>
            </a:r>
            <a:endParaRPr lang="en-AU" dirty="0"/>
          </a:p>
        </p:txBody>
      </p:sp>
      <p:sp>
        <p:nvSpPr>
          <p:cNvPr id="4" name="Slide Number Placeholder 3"/>
          <p:cNvSpPr>
            <a:spLocks noGrp="1"/>
          </p:cNvSpPr>
          <p:nvPr>
            <p:ph type="sldNum" sz="quarter" idx="5"/>
          </p:nvPr>
        </p:nvSpPr>
        <p:spPr/>
        <p:txBody>
          <a:bodyPr/>
          <a:lstStyle/>
          <a:p>
            <a:fld id="{0466D824-FC78-439A-8714-8E2E7C5E44F5}" type="slidenum">
              <a:rPr lang="en-AU" smtClean="0"/>
              <a:t>6</a:t>
            </a:fld>
            <a:endParaRPr lang="en-AU" dirty="0"/>
          </a:p>
        </p:txBody>
      </p:sp>
    </p:spTree>
    <p:extLst>
      <p:ext uri="{BB962C8B-B14F-4D97-AF65-F5344CB8AC3E}">
        <p14:creationId xmlns:p14="http://schemas.microsoft.com/office/powerpoint/2010/main" val="1507090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466D824-FC78-439A-8714-8E2E7C5E44F5}" type="slidenum">
              <a:rPr lang="en-AU" smtClean="0"/>
              <a:t>7</a:t>
            </a:fld>
            <a:endParaRPr lang="en-AU" dirty="0"/>
          </a:p>
        </p:txBody>
      </p:sp>
    </p:spTree>
    <p:extLst>
      <p:ext uri="{BB962C8B-B14F-4D97-AF65-F5344CB8AC3E}">
        <p14:creationId xmlns:p14="http://schemas.microsoft.com/office/powerpoint/2010/main" val="2245676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444444"/>
                </a:solidFill>
                <a:effectLst/>
                <a:latin typeface="minion-pro"/>
                <a:ea typeface="Aptos" panose="020B0004020202020204" pitchFamily="34" charset="0"/>
                <a:cs typeface="Times New Roman" panose="02020603050405020304" pitchFamily="18" charset="0"/>
              </a:rPr>
              <a:t>1.  In verse 1, James directs attention to those who teach. So here I am, standing in front of you to teach, and by reading this passage I’m inviting judgment on myself. </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r>
              <a:rPr lang="en-AU" sz="1200" kern="100" dirty="0">
                <a:solidFill>
                  <a:srgbClr val="444444"/>
                </a:solidFill>
                <a:effectLst/>
                <a:latin typeface="minion-pro"/>
                <a:ea typeface="Aptos" panose="020B0004020202020204" pitchFamily="34" charset="0"/>
                <a:cs typeface="Times New Roman" panose="02020603050405020304" pitchFamily="18" charset="0"/>
              </a:rPr>
              <a:t>By nature of the position, to do a lot of good or a lot of bad. And while James is primarily talking about those who teach in the church, we can expand that even to our parenting. We parents teach all the time, don’t we? We must be careful when doing so. Our words hold immense weight.</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r>
              <a:rPr lang="en-AU" sz="1050" dirty="0">
                <a:solidFill>
                  <a:srgbClr val="444444"/>
                </a:solidFill>
                <a:effectLst/>
                <a:latin typeface="minion-pro"/>
                <a:ea typeface="Aptos" panose="020B0004020202020204" pitchFamily="34" charset="0"/>
                <a:cs typeface="Times New Roman" panose="02020603050405020304" pitchFamily="18" charset="0"/>
              </a:rPr>
              <a:t>But you don’t have to be a teacher to fall into sins of speech. James opens is up in No one is exempt</a:t>
            </a:r>
            <a:endParaRPr lang="en-AU" sz="1050" dirty="0"/>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endParaRPr lang="en-AU" sz="105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00" dirty="0">
              <a:solidFill>
                <a:srgbClr val="444444"/>
              </a:solidFill>
              <a:effectLst/>
              <a:latin typeface="minion-pro"/>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rgbClr val="444444"/>
              </a:solidFill>
              <a:effectLst/>
              <a:latin typeface="minion-pro"/>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0466D824-FC78-439A-8714-8E2E7C5E44F5}" type="slidenum">
              <a:rPr lang="en-AU" smtClean="0"/>
              <a:t>8</a:t>
            </a:fld>
            <a:endParaRPr lang="en-AU" dirty="0"/>
          </a:p>
        </p:txBody>
      </p:sp>
    </p:spTree>
    <p:extLst>
      <p:ext uri="{BB962C8B-B14F-4D97-AF65-F5344CB8AC3E}">
        <p14:creationId xmlns:p14="http://schemas.microsoft.com/office/powerpoint/2010/main" val="602888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466D824-FC78-439A-8714-8E2E7C5E44F5}" type="slidenum">
              <a:rPr lang="en-AU" smtClean="0"/>
              <a:t>9</a:t>
            </a:fld>
            <a:endParaRPr lang="en-AU" dirty="0"/>
          </a:p>
        </p:txBody>
      </p:sp>
    </p:spTree>
    <p:extLst>
      <p:ext uri="{BB962C8B-B14F-4D97-AF65-F5344CB8AC3E}">
        <p14:creationId xmlns:p14="http://schemas.microsoft.com/office/powerpoint/2010/main" val="753268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2158-CC23-0EB2-DAE5-21A7DE346A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5161317E-8C97-0ABB-22C8-8963EF3F61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EFBF767-AB40-EE02-1620-38FFBAFF00D0}"/>
              </a:ext>
            </a:extLst>
          </p:cNvPr>
          <p:cNvSpPr>
            <a:spLocks noGrp="1"/>
          </p:cNvSpPr>
          <p:nvPr>
            <p:ph type="dt" sz="half" idx="10"/>
          </p:nvPr>
        </p:nvSpPr>
        <p:spPr/>
        <p:txBody>
          <a:bodyPr/>
          <a:lstStyle/>
          <a:p>
            <a:fld id="{B410A756-F2D6-4BA0-8296-7A34CF98FC14}" type="datetimeFigureOut">
              <a:rPr lang="en-AU" smtClean="0"/>
              <a:t>18/11/2024</a:t>
            </a:fld>
            <a:endParaRPr lang="en-AU" dirty="0"/>
          </a:p>
        </p:txBody>
      </p:sp>
      <p:sp>
        <p:nvSpPr>
          <p:cNvPr id="5" name="Footer Placeholder 4">
            <a:extLst>
              <a:ext uri="{FF2B5EF4-FFF2-40B4-BE49-F238E27FC236}">
                <a16:creationId xmlns:a16="http://schemas.microsoft.com/office/drawing/2014/main" id="{EB3D1331-5B0E-93D9-C8E5-ACFE46BB7578}"/>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73CAA281-435E-8484-01A5-AA0AC16D5B94}"/>
              </a:ext>
            </a:extLst>
          </p:cNvPr>
          <p:cNvSpPr>
            <a:spLocks noGrp="1"/>
          </p:cNvSpPr>
          <p:nvPr>
            <p:ph type="sldNum" sz="quarter" idx="12"/>
          </p:nvPr>
        </p:nvSpPr>
        <p:spPr/>
        <p:txBody>
          <a:bodyPr/>
          <a:lstStyle/>
          <a:p>
            <a:fld id="{26E7C54F-FF39-416B-B70B-05D05DAE16F5}" type="slidenum">
              <a:rPr lang="en-AU" smtClean="0"/>
              <a:t>‹#›</a:t>
            </a:fld>
            <a:endParaRPr lang="en-AU" dirty="0"/>
          </a:p>
        </p:txBody>
      </p:sp>
    </p:spTree>
    <p:extLst>
      <p:ext uri="{BB962C8B-B14F-4D97-AF65-F5344CB8AC3E}">
        <p14:creationId xmlns:p14="http://schemas.microsoft.com/office/powerpoint/2010/main" val="3274080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FB167-7CF5-8A4A-2958-EFF813462D92}"/>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661CB57-71E9-8438-6C70-352AAE6509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AD4E00D-441F-43AF-AC3D-573D73349446}"/>
              </a:ext>
            </a:extLst>
          </p:cNvPr>
          <p:cNvSpPr>
            <a:spLocks noGrp="1"/>
          </p:cNvSpPr>
          <p:nvPr>
            <p:ph type="dt" sz="half" idx="10"/>
          </p:nvPr>
        </p:nvSpPr>
        <p:spPr/>
        <p:txBody>
          <a:bodyPr/>
          <a:lstStyle/>
          <a:p>
            <a:fld id="{B410A756-F2D6-4BA0-8296-7A34CF98FC14}" type="datetimeFigureOut">
              <a:rPr lang="en-AU" smtClean="0"/>
              <a:t>18/11/2024</a:t>
            </a:fld>
            <a:endParaRPr lang="en-AU" dirty="0"/>
          </a:p>
        </p:txBody>
      </p:sp>
      <p:sp>
        <p:nvSpPr>
          <p:cNvPr id="5" name="Footer Placeholder 4">
            <a:extLst>
              <a:ext uri="{FF2B5EF4-FFF2-40B4-BE49-F238E27FC236}">
                <a16:creationId xmlns:a16="http://schemas.microsoft.com/office/drawing/2014/main" id="{7C20A2CE-C60C-646B-1B02-62CC3C3A9EA5}"/>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AF363EAF-A120-0F60-10E3-B75562C4BE98}"/>
              </a:ext>
            </a:extLst>
          </p:cNvPr>
          <p:cNvSpPr>
            <a:spLocks noGrp="1"/>
          </p:cNvSpPr>
          <p:nvPr>
            <p:ph type="sldNum" sz="quarter" idx="12"/>
          </p:nvPr>
        </p:nvSpPr>
        <p:spPr/>
        <p:txBody>
          <a:bodyPr/>
          <a:lstStyle/>
          <a:p>
            <a:fld id="{26E7C54F-FF39-416B-B70B-05D05DAE16F5}" type="slidenum">
              <a:rPr lang="en-AU" smtClean="0"/>
              <a:t>‹#›</a:t>
            </a:fld>
            <a:endParaRPr lang="en-AU" dirty="0"/>
          </a:p>
        </p:txBody>
      </p:sp>
    </p:spTree>
    <p:extLst>
      <p:ext uri="{BB962C8B-B14F-4D97-AF65-F5344CB8AC3E}">
        <p14:creationId xmlns:p14="http://schemas.microsoft.com/office/powerpoint/2010/main" val="3288072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024AC4-3393-D74A-CD65-B51D1A0DC3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80FC15D-FCF4-DBF8-8844-EE891C548F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40973FA-274F-0807-1E5C-3526AFE2AF94}"/>
              </a:ext>
            </a:extLst>
          </p:cNvPr>
          <p:cNvSpPr>
            <a:spLocks noGrp="1"/>
          </p:cNvSpPr>
          <p:nvPr>
            <p:ph type="dt" sz="half" idx="10"/>
          </p:nvPr>
        </p:nvSpPr>
        <p:spPr/>
        <p:txBody>
          <a:bodyPr/>
          <a:lstStyle/>
          <a:p>
            <a:fld id="{B410A756-F2D6-4BA0-8296-7A34CF98FC14}" type="datetimeFigureOut">
              <a:rPr lang="en-AU" smtClean="0"/>
              <a:t>18/11/2024</a:t>
            </a:fld>
            <a:endParaRPr lang="en-AU" dirty="0"/>
          </a:p>
        </p:txBody>
      </p:sp>
      <p:sp>
        <p:nvSpPr>
          <p:cNvPr id="5" name="Footer Placeholder 4">
            <a:extLst>
              <a:ext uri="{FF2B5EF4-FFF2-40B4-BE49-F238E27FC236}">
                <a16:creationId xmlns:a16="http://schemas.microsoft.com/office/drawing/2014/main" id="{3C090168-A23C-CCDC-BA58-A78D7DF72321}"/>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B3200DD5-6901-9573-32A7-EEF6BFF8F666}"/>
              </a:ext>
            </a:extLst>
          </p:cNvPr>
          <p:cNvSpPr>
            <a:spLocks noGrp="1"/>
          </p:cNvSpPr>
          <p:nvPr>
            <p:ph type="sldNum" sz="quarter" idx="12"/>
          </p:nvPr>
        </p:nvSpPr>
        <p:spPr/>
        <p:txBody>
          <a:bodyPr/>
          <a:lstStyle/>
          <a:p>
            <a:fld id="{26E7C54F-FF39-416B-B70B-05D05DAE16F5}" type="slidenum">
              <a:rPr lang="en-AU" smtClean="0"/>
              <a:t>‹#›</a:t>
            </a:fld>
            <a:endParaRPr lang="en-AU" dirty="0"/>
          </a:p>
        </p:txBody>
      </p:sp>
    </p:spTree>
    <p:extLst>
      <p:ext uri="{BB962C8B-B14F-4D97-AF65-F5344CB8AC3E}">
        <p14:creationId xmlns:p14="http://schemas.microsoft.com/office/powerpoint/2010/main" val="578518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5EF19-EBE4-3B0F-E7F3-39425600863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9500715-6F5A-6E49-EF63-E04D9CB480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B41DD50-11B9-051B-E7D8-00CC66F15733}"/>
              </a:ext>
            </a:extLst>
          </p:cNvPr>
          <p:cNvSpPr>
            <a:spLocks noGrp="1"/>
          </p:cNvSpPr>
          <p:nvPr>
            <p:ph type="dt" sz="half" idx="10"/>
          </p:nvPr>
        </p:nvSpPr>
        <p:spPr/>
        <p:txBody>
          <a:bodyPr/>
          <a:lstStyle/>
          <a:p>
            <a:fld id="{B410A756-F2D6-4BA0-8296-7A34CF98FC14}" type="datetimeFigureOut">
              <a:rPr lang="en-AU" smtClean="0"/>
              <a:t>18/11/2024</a:t>
            </a:fld>
            <a:endParaRPr lang="en-AU" dirty="0"/>
          </a:p>
        </p:txBody>
      </p:sp>
      <p:sp>
        <p:nvSpPr>
          <p:cNvPr id="5" name="Footer Placeholder 4">
            <a:extLst>
              <a:ext uri="{FF2B5EF4-FFF2-40B4-BE49-F238E27FC236}">
                <a16:creationId xmlns:a16="http://schemas.microsoft.com/office/drawing/2014/main" id="{2B108C50-9F06-C58F-3A56-701CEF33524D}"/>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1EBD2F44-3E27-3675-D709-E8E667BA24FC}"/>
              </a:ext>
            </a:extLst>
          </p:cNvPr>
          <p:cNvSpPr>
            <a:spLocks noGrp="1"/>
          </p:cNvSpPr>
          <p:nvPr>
            <p:ph type="sldNum" sz="quarter" idx="12"/>
          </p:nvPr>
        </p:nvSpPr>
        <p:spPr/>
        <p:txBody>
          <a:bodyPr/>
          <a:lstStyle/>
          <a:p>
            <a:fld id="{26E7C54F-FF39-416B-B70B-05D05DAE16F5}" type="slidenum">
              <a:rPr lang="en-AU" smtClean="0"/>
              <a:t>‹#›</a:t>
            </a:fld>
            <a:endParaRPr lang="en-AU" dirty="0"/>
          </a:p>
        </p:txBody>
      </p:sp>
    </p:spTree>
    <p:extLst>
      <p:ext uri="{BB962C8B-B14F-4D97-AF65-F5344CB8AC3E}">
        <p14:creationId xmlns:p14="http://schemas.microsoft.com/office/powerpoint/2010/main" val="4222280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56C75-ED1F-4A71-C978-67436AE893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D70FCC58-2C3C-7DDC-847B-EA253EC59E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16F694-C802-C7E7-D413-230E29CF9D2B}"/>
              </a:ext>
            </a:extLst>
          </p:cNvPr>
          <p:cNvSpPr>
            <a:spLocks noGrp="1"/>
          </p:cNvSpPr>
          <p:nvPr>
            <p:ph type="dt" sz="half" idx="10"/>
          </p:nvPr>
        </p:nvSpPr>
        <p:spPr/>
        <p:txBody>
          <a:bodyPr/>
          <a:lstStyle/>
          <a:p>
            <a:fld id="{B410A756-F2D6-4BA0-8296-7A34CF98FC14}" type="datetimeFigureOut">
              <a:rPr lang="en-AU" smtClean="0"/>
              <a:t>18/11/2024</a:t>
            </a:fld>
            <a:endParaRPr lang="en-AU" dirty="0"/>
          </a:p>
        </p:txBody>
      </p:sp>
      <p:sp>
        <p:nvSpPr>
          <p:cNvPr id="5" name="Footer Placeholder 4">
            <a:extLst>
              <a:ext uri="{FF2B5EF4-FFF2-40B4-BE49-F238E27FC236}">
                <a16:creationId xmlns:a16="http://schemas.microsoft.com/office/drawing/2014/main" id="{F7147938-4E4D-3384-FF90-C08B04FEA214}"/>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E3B9B603-D1EE-5C13-3E13-49B897CBF57F}"/>
              </a:ext>
            </a:extLst>
          </p:cNvPr>
          <p:cNvSpPr>
            <a:spLocks noGrp="1"/>
          </p:cNvSpPr>
          <p:nvPr>
            <p:ph type="sldNum" sz="quarter" idx="12"/>
          </p:nvPr>
        </p:nvSpPr>
        <p:spPr/>
        <p:txBody>
          <a:bodyPr/>
          <a:lstStyle/>
          <a:p>
            <a:fld id="{26E7C54F-FF39-416B-B70B-05D05DAE16F5}" type="slidenum">
              <a:rPr lang="en-AU" smtClean="0"/>
              <a:t>‹#›</a:t>
            </a:fld>
            <a:endParaRPr lang="en-AU" dirty="0"/>
          </a:p>
        </p:txBody>
      </p:sp>
    </p:spTree>
    <p:extLst>
      <p:ext uri="{BB962C8B-B14F-4D97-AF65-F5344CB8AC3E}">
        <p14:creationId xmlns:p14="http://schemas.microsoft.com/office/powerpoint/2010/main" val="395853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99312-9BB7-6C8C-8010-5541FE4F8A2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80E7256-2DD7-52EB-3B65-BE934CE17A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4769EDE-B05A-5888-6C25-718EA2E0A5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1746F809-6683-23CE-75E7-3686F5418CFF}"/>
              </a:ext>
            </a:extLst>
          </p:cNvPr>
          <p:cNvSpPr>
            <a:spLocks noGrp="1"/>
          </p:cNvSpPr>
          <p:nvPr>
            <p:ph type="dt" sz="half" idx="10"/>
          </p:nvPr>
        </p:nvSpPr>
        <p:spPr/>
        <p:txBody>
          <a:bodyPr/>
          <a:lstStyle/>
          <a:p>
            <a:fld id="{B410A756-F2D6-4BA0-8296-7A34CF98FC14}" type="datetimeFigureOut">
              <a:rPr lang="en-AU" smtClean="0"/>
              <a:t>18/11/2024</a:t>
            </a:fld>
            <a:endParaRPr lang="en-AU" dirty="0"/>
          </a:p>
        </p:txBody>
      </p:sp>
      <p:sp>
        <p:nvSpPr>
          <p:cNvPr id="6" name="Footer Placeholder 5">
            <a:extLst>
              <a:ext uri="{FF2B5EF4-FFF2-40B4-BE49-F238E27FC236}">
                <a16:creationId xmlns:a16="http://schemas.microsoft.com/office/drawing/2014/main" id="{4C328242-EB9F-C5A4-5550-7C2C9A85E432}"/>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FA584FE4-F953-0AB9-0963-0AAED4525CF1}"/>
              </a:ext>
            </a:extLst>
          </p:cNvPr>
          <p:cNvSpPr>
            <a:spLocks noGrp="1"/>
          </p:cNvSpPr>
          <p:nvPr>
            <p:ph type="sldNum" sz="quarter" idx="12"/>
          </p:nvPr>
        </p:nvSpPr>
        <p:spPr/>
        <p:txBody>
          <a:bodyPr/>
          <a:lstStyle/>
          <a:p>
            <a:fld id="{26E7C54F-FF39-416B-B70B-05D05DAE16F5}" type="slidenum">
              <a:rPr lang="en-AU" smtClean="0"/>
              <a:t>‹#›</a:t>
            </a:fld>
            <a:endParaRPr lang="en-AU" dirty="0"/>
          </a:p>
        </p:txBody>
      </p:sp>
    </p:spTree>
    <p:extLst>
      <p:ext uri="{BB962C8B-B14F-4D97-AF65-F5344CB8AC3E}">
        <p14:creationId xmlns:p14="http://schemas.microsoft.com/office/powerpoint/2010/main" val="61481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3C918-572C-1A5B-9440-7E9E5D8B5E6D}"/>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2227A12-29EA-5B6F-614F-90F4EE605B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B6F1F-B21B-7F22-C980-AE56CE948C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771C1022-1508-9245-B012-6988139EEC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BAD7EC-591C-C6D0-F846-4D5A0DC3A8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7AED531-0F2E-1061-A83F-D8F520A64267}"/>
              </a:ext>
            </a:extLst>
          </p:cNvPr>
          <p:cNvSpPr>
            <a:spLocks noGrp="1"/>
          </p:cNvSpPr>
          <p:nvPr>
            <p:ph type="dt" sz="half" idx="10"/>
          </p:nvPr>
        </p:nvSpPr>
        <p:spPr/>
        <p:txBody>
          <a:bodyPr/>
          <a:lstStyle/>
          <a:p>
            <a:fld id="{B410A756-F2D6-4BA0-8296-7A34CF98FC14}" type="datetimeFigureOut">
              <a:rPr lang="en-AU" smtClean="0"/>
              <a:t>18/11/2024</a:t>
            </a:fld>
            <a:endParaRPr lang="en-AU" dirty="0"/>
          </a:p>
        </p:txBody>
      </p:sp>
      <p:sp>
        <p:nvSpPr>
          <p:cNvPr id="8" name="Footer Placeholder 7">
            <a:extLst>
              <a:ext uri="{FF2B5EF4-FFF2-40B4-BE49-F238E27FC236}">
                <a16:creationId xmlns:a16="http://schemas.microsoft.com/office/drawing/2014/main" id="{5D112961-C3AB-CC18-445C-059551EB602C}"/>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C4F9138E-5D2F-8FF0-4870-B401417012C9}"/>
              </a:ext>
            </a:extLst>
          </p:cNvPr>
          <p:cNvSpPr>
            <a:spLocks noGrp="1"/>
          </p:cNvSpPr>
          <p:nvPr>
            <p:ph type="sldNum" sz="quarter" idx="12"/>
          </p:nvPr>
        </p:nvSpPr>
        <p:spPr/>
        <p:txBody>
          <a:bodyPr/>
          <a:lstStyle/>
          <a:p>
            <a:fld id="{26E7C54F-FF39-416B-B70B-05D05DAE16F5}" type="slidenum">
              <a:rPr lang="en-AU" smtClean="0"/>
              <a:t>‹#›</a:t>
            </a:fld>
            <a:endParaRPr lang="en-AU" dirty="0"/>
          </a:p>
        </p:txBody>
      </p:sp>
    </p:spTree>
    <p:extLst>
      <p:ext uri="{BB962C8B-B14F-4D97-AF65-F5344CB8AC3E}">
        <p14:creationId xmlns:p14="http://schemas.microsoft.com/office/powerpoint/2010/main" val="2098258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0A41F-60CC-EA92-83E5-50C77296C55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FCA10843-6F82-129A-1E3E-2426E30B77DD}"/>
              </a:ext>
            </a:extLst>
          </p:cNvPr>
          <p:cNvSpPr>
            <a:spLocks noGrp="1"/>
          </p:cNvSpPr>
          <p:nvPr>
            <p:ph type="dt" sz="half" idx="10"/>
          </p:nvPr>
        </p:nvSpPr>
        <p:spPr/>
        <p:txBody>
          <a:bodyPr/>
          <a:lstStyle/>
          <a:p>
            <a:fld id="{B410A756-F2D6-4BA0-8296-7A34CF98FC14}" type="datetimeFigureOut">
              <a:rPr lang="en-AU" smtClean="0"/>
              <a:t>18/11/2024</a:t>
            </a:fld>
            <a:endParaRPr lang="en-AU" dirty="0"/>
          </a:p>
        </p:txBody>
      </p:sp>
      <p:sp>
        <p:nvSpPr>
          <p:cNvPr id="4" name="Footer Placeholder 3">
            <a:extLst>
              <a:ext uri="{FF2B5EF4-FFF2-40B4-BE49-F238E27FC236}">
                <a16:creationId xmlns:a16="http://schemas.microsoft.com/office/drawing/2014/main" id="{401F99AB-4709-D7B0-3729-14BC78188D6D}"/>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04EDB776-618B-02C2-A9D2-3F474AF40B54}"/>
              </a:ext>
            </a:extLst>
          </p:cNvPr>
          <p:cNvSpPr>
            <a:spLocks noGrp="1"/>
          </p:cNvSpPr>
          <p:nvPr>
            <p:ph type="sldNum" sz="quarter" idx="12"/>
          </p:nvPr>
        </p:nvSpPr>
        <p:spPr/>
        <p:txBody>
          <a:bodyPr/>
          <a:lstStyle/>
          <a:p>
            <a:fld id="{26E7C54F-FF39-416B-B70B-05D05DAE16F5}" type="slidenum">
              <a:rPr lang="en-AU" smtClean="0"/>
              <a:t>‹#›</a:t>
            </a:fld>
            <a:endParaRPr lang="en-AU" dirty="0"/>
          </a:p>
        </p:txBody>
      </p:sp>
    </p:spTree>
    <p:extLst>
      <p:ext uri="{BB962C8B-B14F-4D97-AF65-F5344CB8AC3E}">
        <p14:creationId xmlns:p14="http://schemas.microsoft.com/office/powerpoint/2010/main" val="3265745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B8C716-EBDC-575F-DCA0-C8E50B9903FA}"/>
              </a:ext>
            </a:extLst>
          </p:cNvPr>
          <p:cNvSpPr>
            <a:spLocks noGrp="1"/>
          </p:cNvSpPr>
          <p:nvPr>
            <p:ph type="dt" sz="half" idx="10"/>
          </p:nvPr>
        </p:nvSpPr>
        <p:spPr/>
        <p:txBody>
          <a:bodyPr/>
          <a:lstStyle/>
          <a:p>
            <a:fld id="{B410A756-F2D6-4BA0-8296-7A34CF98FC14}" type="datetimeFigureOut">
              <a:rPr lang="en-AU" smtClean="0"/>
              <a:t>18/11/2024</a:t>
            </a:fld>
            <a:endParaRPr lang="en-AU" dirty="0"/>
          </a:p>
        </p:txBody>
      </p:sp>
      <p:sp>
        <p:nvSpPr>
          <p:cNvPr id="3" name="Footer Placeholder 2">
            <a:extLst>
              <a:ext uri="{FF2B5EF4-FFF2-40B4-BE49-F238E27FC236}">
                <a16:creationId xmlns:a16="http://schemas.microsoft.com/office/drawing/2014/main" id="{DA6471FB-FC92-7BBA-6A41-7E138BC026C6}"/>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211FCB95-5F32-769A-97C4-A152A0519DCA}"/>
              </a:ext>
            </a:extLst>
          </p:cNvPr>
          <p:cNvSpPr>
            <a:spLocks noGrp="1"/>
          </p:cNvSpPr>
          <p:nvPr>
            <p:ph type="sldNum" sz="quarter" idx="12"/>
          </p:nvPr>
        </p:nvSpPr>
        <p:spPr/>
        <p:txBody>
          <a:bodyPr/>
          <a:lstStyle/>
          <a:p>
            <a:fld id="{26E7C54F-FF39-416B-B70B-05D05DAE16F5}" type="slidenum">
              <a:rPr lang="en-AU" smtClean="0"/>
              <a:t>‹#›</a:t>
            </a:fld>
            <a:endParaRPr lang="en-AU" dirty="0"/>
          </a:p>
        </p:txBody>
      </p:sp>
    </p:spTree>
    <p:extLst>
      <p:ext uri="{BB962C8B-B14F-4D97-AF65-F5344CB8AC3E}">
        <p14:creationId xmlns:p14="http://schemas.microsoft.com/office/powerpoint/2010/main" val="1584476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415D1-677D-86BF-D39C-F7B5B684DA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CA9F875-25F9-EEEA-9391-123575CDD7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129624F-FE98-3A49-595D-ECC7FE2DF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8D52A9-F355-39FB-9270-ADCC0371BC98}"/>
              </a:ext>
            </a:extLst>
          </p:cNvPr>
          <p:cNvSpPr>
            <a:spLocks noGrp="1"/>
          </p:cNvSpPr>
          <p:nvPr>
            <p:ph type="dt" sz="half" idx="10"/>
          </p:nvPr>
        </p:nvSpPr>
        <p:spPr/>
        <p:txBody>
          <a:bodyPr/>
          <a:lstStyle/>
          <a:p>
            <a:fld id="{B410A756-F2D6-4BA0-8296-7A34CF98FC14}" type="datetimeFigureOut">
              <a:rPr lang="en-AU" smtClean="0"/>
              <a:t>18/11/2024</a:t>
            </a:fld>
            <a:endParaRPr lang="en-AU" dirty="0"/>
          </a:p>
        </p:txBody>
      </p:sp>
      <p:sp>
        <p:nvSpPr>
          <p:cNvPr id="6" name="Footer Placeholder 5">
            <a:extLst>
              <a:ext uri="{FF2B5EF4-FFF2-40B4-BE49-F238E27FC236}">
                <a16:creationId xmlns:a16="http://schemas.microsoft.com/office/drawing/2014/main" id="{D53C256C-9482-579C-73DE-389722EBEB6E}"/>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BFEF530B-4D45-137C-A888-E13A1DD31707}"/>
              </a:ext>
            </a:extLst>
          </p:cNvPr>
          <p:cNvSpPr>
            <a:spLocks noGrp="1"/>
          </p:cNvSpPr>
          <p:nvPr>
            <p:ph type="sldNum" sz="quarter" idx="12"/>
          </p:nvPr>
        </p:nvSpPr>
        <p:spPr/>
        <p:txBody>
          <a:bodyPr/>
          <a:lstStyle/>
          <a:p>
            <a:fld id="{26E7C54F-FF39-416B-B70B-05D05DAE16F5}" type="slidenum">
              <a:rPr lang="en-AU" smtClean="0"/>
              <a:t>‹#›</a:t>
            </a:fld>
            <a:endParaRPr lang="en-AU" dirty="0"/>
          </a:p>
        </p:txBody>
      </p:sp>
    </p:spTree>
    <p:extLst>
      <p:ext uri="{BB962C8B-B14F-4D97-AF65-F5344CB8AC3E}">
        <p14:creationId xmlns:p14="http://schemas.microsoft.com/office/powerpoint/2010/main" val="2831976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CA96F-B447-ECF5-87D6-B49BE630F9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5E87F2BE-C321-B316-AD82-3B45BCE14C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a:extLst>
              <a:ext uri="{FF2B5EF4-FFF2-40B4-BE49-F238E27FC236}">
                <a16:creationId xmlns:a16="http://schemas.microsoft.com/office/drawing/2014/main" id="{B3C6A36F-A0D3-ED09-A669-2F3AFA89E7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75637-A22E-8113-D86B-2EFBAB29AF3B}"/>
              </a:ext>
            </a:extLst>
          </p:cNvPr>
          <p:cNvSpPr>
            <a:spLocks noGrp="1"/>
          </p:cNvSpPr>
          <p:nvPr>
            <p:ph type="dt" sz="half" idx="10"/>
          </p:nvPr>
        </p:nvSpPr>
        <p:spPr/>
        <p:txBody>
          <a:bodyPr/>
          <a:lstStyle/>
          <a:p>
            <a:fld id="{B410A756-F2D6-4BA0-8296-7A34CF98FC14}" type="datetimeFigureOut">
              <a:rPr lang="en-AU" smtClean="0"/>
              <a:t>18/11/2024</a:t>
            </a:fld>
            <a:endParaRPr lang="en-AU" dirty="0"/>
          </a:p>
        </p:txBody>
      </p:sp>
      <p:sp>
        <p:nvSpPr>
          <p:cNvPr id="6" name="Footer Placeholder 5">
            <a:extLst>
              <a:ext uri="{FF2B5EF4-FFF2-40B4-BE49-F238E27FC236}">
                <a16:creationId xmlns:a16="http://schemas.microsoft.com/office/drawing/2014/main" id="{BD51376E-4A74-A791-07F2-F1F5D6C26CCF}"/>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776203B1-E6BB-FCBD-DD2D-C9A96B5DAFB3}"/>
              </a:ext>
            </a:extLst>
          </p:cNvPr>
          <p:cNvSpPr>
            <a:spLocks noGrp="1"/>
          </p:cNvSpPr>
          <p:nvPr>
            <p:ph type="sldNum" sz="quarter" idx="12"/>
          </p:nvPr>
        </p:nvSpPr>
        <p:spPr/>
        <p:txBody>
          <a:bodyPr/>
          <a:lstStyle/>
          <a:p>
            <a:fld id="{26E7C54F-FF39-416B-B70B-05D05DAE16F5}" type="slidenum">
              <a:rPr lang="en-AU" smtClean="0"/>
              <a:t>‹#›</a:t>
            </a:fld>
            <a:endParaRPr lang="en-AU" dirty="0"/>
          </a:p>
        </p:txBody>
      </p:sp>
    </p:spTree>
    <p:extLst>
      <p:ext uri="{BB962C8B-B14F-4D97-AF65-F5344CB8AC3E}">
        <p14:creationId xmlns:p14="http://schemas.microsoft.com/office/powerpoint/2010/main" val="194855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35C43-B479-32A8-166C-01E2F53E32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F8BC93E-BC0C-867D-1CE1-C5AEF0A8CE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E1C462D-BC71-02E6-F766-2E7923A54A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410A756-F2D6-4BA0-8296-7A34CF98FC14}" type="datetimeFigureOut">
              <a:rPr lang="en-AU" smtClean="0"/>
              <a:t>18/11/2024</a:t>
            </a:fld>
            <a:endParaRPr lang="en-AU" dirty="0"/>
          </a:p>
        </p:txBody>
      </p:sp>
      <p:sp>
        <p:nvSpPr>
          <p:cNvPr id="5" name="Footer Placeholder 4">
            <a:extLst>
              <a:ext uri="{FF2B5EF4-FFF2-40B4-BE49-F238E27FC236}">
                <a16:creationId xmlns:a16="http://schemas.microsoft.com/office/drawing/2014/main" id="{4BF187EB-2DDC-002B-32CE-12136B0A05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dirty="0"/>
          </a:p>
        </p:txBody>
      </p:sp>
      <p:sp>
        <p:nvSpPr>
          <p:cNvPr id="6" name="Slide Number Placeholder 5">
            <a:extLst>
              <a:ext uri="{FF2B5EF4-FFF2-40B4-BE49-F238E27FC236}">
                <a16:creationId xmlns:a16="http://schemas.microsoft.com/office/drawing/2014/main" id="{07D5283B-C980-A128-4360-44C543985D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E7C54F-FF39-416B-B70B-05D05DAE16F5}" type="slidenum">
              <a:rPr lang="en-AU" smtClean="0"/>
              <a:t>‹#›</a:t>
            </a:fld>
            <a:endParaRPr lang="en-AU" dirty="0"/>
          </a:p>
        </p:txBody>
      </p:sp>
    </p:spTree>
    <p:extLst>
      <p:ext uri="{BB962C8B-B14F-4D97-AF65-F5344CB8AC3E}">
        <p14:creationId xmlns:p14="http://schemas.microsoft.com/office/powerpoint/2010/main" val="4163457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ref.ly/Luke%206.45;esv?t=bibli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ref.ly/Luke%206.45;esv?t=biblia"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872BE43-409D-521E-2F13-5354180B59F4}"/>
              </a:ext>
            </a:extLst>
          </p:cNvPr>
          <p:cNvPicPr>
            <a:picLocks noChangeAspect="1"/>
          </p:cNvPicPr>
          <p:nvPr/>
        </p:nvPicPr>
        <p:blipFill>
          <a:blip r:embed="rId3">
            <a:alphaModFix amt="50000"/>
          </a:blip>
          <a:srcRect t="19372" b="18301"/>
          <a:stretch/>
        </p:blipFill>
        <p:spPr>
          <a:xfrm>
            <a:off x="20" y="1"/>
            <a:ext cx="12191980" cy="6857999"/>
          </a:xfrm>
          <a:prstGeom prst="rect">
            <a:avLst/>
          </a:prstGeom>
        </p:spPr>
      </p:pic>
      <p:sp>
        <p:nvSpPr>
          <p:cNvPr id="2" name="Title 1">
            <a:extLst>
              <a:ext uri="{FF2B5EF4-FFF2-40B4-BE49-F238E27FC236}">
                <a16:creationId xmlns:a16="http://schemas.microsoft.com/office/drawing/2014/main" id="{17DCBC4B-95EA-901F-3537-11D39DAAAE31}"/>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latin typeface="Algerian" panose="04020705040A02060702" pitchFamily="82" charset="0"/>
              </a:rPr>
              <a:t>Taming the tongue</a:t>
            </a:r>
            <a:endParaRPr lang="en-AU" dirty="0">
              <a:solidFill>
                <a:srgbClr val="FFFFFF"/>
              </a:solidFill>
              <a:latin typeface="Algerian" panose="04020705040A02060702" pitchFamily="82" charset="0"/>
            </a:endParaRPr>
          </a:p>
        </p:txBody>
      </p:sp>
      <p:sp>
        <p:nvSpPr>
          <p:cNvPr id="3" name="Subtitle 2">
            <a:extLst>
              <a:ext uri="{FF2B5EF4-FFF2-40B4-BE49-F238E27FC236}">
                <a16:creationId xmlns:a16="http://schemas.microsoft.com/office/drawing/2014/main" id="{487AFE1B-C8EC-D9DA-77CD-87806D192C52}"/>
              </a:ext>
            </a:extLst>
          </p:cNvPr>
          <p:cNvSpPr>
            <a:spLocks noGrp="1"/>
          </p:cNvSpPr>
          <p:nvPr>
            <p:ph type="subTitle" idx="1"/>
          </p:nvPr>
        </p:nvSpPr>
        <p:spPr>
          <a:xfrm>
            <a:off x="1524000" y="4159404"/>
            <a:ext cx="9144000" cy="1098395"/>
          </a:xfrm>
        </p:spPr>
        <p:txBody>
          <a:bodyPr>
            <a:normAutofit/>
          </a:bodyPr>
          <a:lstStyle/>
          <a:p>
            <a:r>
              <a:rPr lang="en-US" dirty="0">
                <a:solidFill>
                  <a:srgbClr val="FFFFFF"/>
                </a:solidFill>
                <a:latin typeface="Arial Black" panose="020B0A04020102020204" pitchFamily="34" charset="0"/>
              </a:rPr>
              <a:t>James 3: 1 - 12</a:t>
            </a:r>
            <a:endParaRPr lang="en-AU" dirty="0">
              <a:solidFill>
                <a:srgbClr val="FFFFFF"/>
              </a:solidFill>
              <a:latin typeface="Arial Black" panose="020B0A04020102020204" pitchFamily="34" charset="0"/>
            </a:endParaRPr>
          </a:p>
        </p:txBody>
      </p:sp>
    </p:spTree>
    <p:extLst>
      <p:ext uri="{BB962C8B-B14F-4D97-AF65-F5344CB8AC3E}">
        <p14:creationId xmlns:p14="http://schemas.microsoft.com/office/powerpoint/2010/main" val="19185806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3D02F1-AFFA-A25B-F925-24E6CA68F75B}"/>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AFE6C01-3F2A-072F-AE6B-488693A76153}"/>
              </a:ext>
            </a:extLst>
          </p:cNvPr>
          <p:cNvSpPr txBox="1"/>
          <p:nvPr/>
        </p:nvSpPr>
        <p:spPr>
          <a:xfrm>
            <a:off x="651902" y="1577590"/>
            <a:ext cx="11020694" cy="1200329"/>
          </a:xfrm>
          <a:prstGeom prst="rect">
            <a:avLst/>
          </a:prstGeom>
          <a:noFill/>
        </p:spPr>
        <p:txBody>
          <a:bodyPr wrap="square">
            <a:spAutoFit/>
          </a:bodyPr>
          <a:lstStyle/>
          <a:p>
            <a:pPr marL="342900" indent="-342900">
              <a:buFont typeface="Arial" panose="020B0604020202020204" pitchFamily="34" charset="0"/>
              <a:buChar char="•"/>
            </a:pPr>
            <a:r>
              <a:rPr lang="en-AU" sz="2400" dirty="0">
                <a:latin typeface="Arial" panose="020B0604020202020204" pitchFamily="34" charset="0"/>
                <a:ea typeface="Aptos" panose="020B0004020202020204" pitchFamily="34" charset="0"/>
                <a:cs typeface="Arial" panose="020B0604020202020204" pitchFamily="34" charset="0"/>
              </a:rPr>
              <a:t>We can never truly say, “I didn’t mean it.” </a:t>
            </a:r>
          </a:p>
          <a:p>
            <a:pPr marL="342900" indent="-342900">
              <a:buFont typeface="Arial" panose="020B0604020202020204" pitchFamily="34" charset="0"/>
              <a:buChar char="•"/>
            </a:pPr>
            <a:r>
              <a:rPr lang="en-AU" sz="2400" dirty="0">
                <a:effectLst/>
                <a:latin typeface="Arial" panose="020B0604020202020204" pitchFamily="34" charset="0"/>
                <a:ea typeface="Aptos" panose="020B0004020202020204" pitchFamily="34" charset="0"/>
                <a:cs typeface="Arial" panose="020B0604020202020204" pitchFamily="34" charset="0"/>
              </a:rPr>
              <a:t>We might not say all we really think but, what we say, we really think. </a:t>
            </a:r>
          </a:p>
          <a:p>
            <a:pPr marL="342900" indent="-342900">
              <a:buFont typeface="Arial" panose="020B0604020202020204" pitchFamily="34" charset="0"/>
              <a:buChar char="•"/>
            </a:pPr>
            <a:r>
              <a:rPr lang="en-AU" sz="2400" dirty="0">
                <a:effectLst/>
                <a:latin typeface="Arial" panose="020B0604020202020204" pitchFamily="34" charset="0"/>
                <a:ea typeface="Aptos" panose="020B0004020202020204" pitchFamily="34" charset="0"/>
                <a:cs typeface="Arial" panose="020B0604020202020204" pitchFamily="34" charset="0"/>
              </a:rPr>
              <a:t>We always mean it, and usually, we mean much more than we actually say. </a:t>
            </a:r>
            <a:endParaRPr lang="en-AU" sz="24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E311C6B-DD3D-D8A9-67A8-51C97C8C700B}"/>
              </a:ext>
            </a:extLst>
          </p:cNvPr>
          <p:cNvPicPr>
            <a:picLocks noChangeAspect="1"/>
          </p:cNvPicPr>
          <p:nvPr/>
        </p:nvPicPr>
        <p:blipFill>
          <a:blip r:embed="rId3"/>
          <a:stretch>
            <a:fillRect/>
          </a:stretch>
        </p:blipFill>
        <p:spPr>
          <a:xfrm>
            <a:off x="9262334" y="3928334"/>
            <a:ext cx="2929666" cy="2929666"/>
          </a:xfrm>
          <a:prstGeom prst="rect">
            <a:avLst/>
          </a:prstGeom>
        </p:spPr>
      </p:pic>
      <p:sp>
        <p:nvSpPr>
          <p:cNvPr id="5" name="TextBox 4">
            <a:extLst>
              <a:ext uri="{FF2B5EF4-FFF2-40B4-BE49-F238E27FC236}">
                <a16:creationId xmlns:a16="http://schemas.microsoft.com/office/drawing/2014/main" id="{58C591AB-817C-7D73-8DD9-F181B2C6926F}"/>
              </a:ext>
            </a:extLst>
          </p:cNvPr>
          <p:cNvSpPr txBox="1"/>
          <p:nvPr/>
        </p:nvSpPr>
        <p:spPr>
          <a:xfrm>
            <a:off x="860610" y="3928334"/>
            <a:ext cx="8132781" cy="2176493"/>
          </a:xfrm>
          <a:prstGeom prst="rect">
            <a:avLst/>
          </a:prstGeom>
          <a:noFill/>
        </p:spPr>
        <p:txBody>
          <a:bodyPr wrap="square">
            <a:spAutoFit/>
          </a:bodyPr>
          <a:lstStyle/>
          <a:p>
            <a:pPr>
              <a:lnSpc>
                <a:spcPct val="107000"/>
              </a:lnSpc>
              <a:spcAft>
                <a:spcPts val="1800"/>
              </a:spcAft>
            </a:pPr>
            <a:r>
              <a:rPr lang="en-AU" sz="3200" kern="0" dirty="0">
                <a:solidFill>
                  <a:srgbClr val="C00000"/>
                </a:solidFill>
                <a:latin typeface="Arial Black" panose="020B0A04020102020204" pitchFamily="34" charset="0"/>
                <a:ea typeface="Times New Roman" panose="02020603050405020304" pitchFamily="18" charset="0"/>
                <a:cs typeface="Times New Roman" panose="02020603050405020304" pitchFamily="18" charset="0"/>
              </a:rPr>
              <a:t>“I</a:t>
            </a:r>
            <a:r>
              <a:rPr lang="en-AU" sz="3200" kern="0" dirty="0">
                <a:solidFill>
                  <a:srgbClr val="C00000"/>
                </a:solidFill>
                <a:effectLst/>
                <a:latin typeface="Arial Black" panose="020B0A04020102020204" pitchFamily="34" charset="0"/>
                <a:ea typeface="Times New Roman" panose="02020603050405020304" pitchFamily="18" charset="0"/>
                <a:cs typeface="Times New Roman" panose="02020603050405020304" pitchFamily="18" charset="0"/>
              </a:rPr>
              <a:t>f you cannot go for twenty-four hours without saying unkind words about others, then you have lost control over your tongue.”</a:t>
            </a:r>
            <a:endParaRPr lang="en-AU" sz="3200" kern="100" dirty="0">
              <a:solidFill>
                <a:srgbClr val="C00000"/>
              </a:solidFill>
              <a:effectLst/>
              <a:latin typeface="Arial Black" panose="020B0A040201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99C6F99-A03D-EB04-8E19-539FDC6EE23E}"/>
              </a:ext>
            </a:extLst>
          </p:cNvPr>
          <p:cNvSpPr txBox="1"/>
          <p:nvPr/>
        </p:nvSpPr>
        <p:spPr>
          <a:xfrm>
            <a:off x="139849" y="295455"/>
            <a:ext cx="12052151" cy="1077218"/>
          </a:xfrm>
          <a:prstGeom prst="rect">
            <a:avLst/>
          </a:prstGeom>
          <a:noFill/>
        </p:spPr>
        <p:txBody>
          <a:bodyPr wrap="square" rtlCol="0">
            <a:spAutoFit/>
          </a:bodyPr>
          <a:lstStyle/>
          <a:p>
            <a:pPr algn="ctr"/>
            <a:r>
              <a:rPr lang="en-AU" sz="3200" dirty="0">
                <a:effectLst/>
                <a:latin typeface="Algerian" panose="04020705040A02060702" pitchFamily="82" charset="0"/>
                <a:ea typeface="Aptos" panose="020B0004020202020204" pitchFamily="34" charset="0"/>
                <a:cs typeface="Arial" panose="020B0604020202020204" pitchFamily="34" charset="0"/>
              </a:rPr>
              <a:t>Jesus said that out of the heart, the mouth speaks </a:t>
            </a:r>
          </a:p>
          <a:p>
            <a:pPr algn="ctr"/>
            <a:r>
              <a:rPr lang="en-AU" sz="3200" dirty="0">
                <a:effectLst/>
                <a:latin typeface="Algerian" panose="04020705040A02060702" pitchFamily="82" charset="0"/>
                <a:ea typeface="Aptos" panose="020B0004020202020204" pitchFamily="34" charset="0"/>
                <a:cs typeface="Arial" panose="020B0604020202020204" pitchFamily="34" charset="0"/>
              </a:rPr>
              <a:t>(</a:t>
            </a:r>
            <a:r>
              <a:rPr lang="en-AU" sz="3200" u="sng" dirty="0">
                <a:effectLst/>
                <a:latin typeface="Algerian" panose="04020705040A02060702" pitchFamily="82" charset="0"/>
                <a:ea typeface="Aptos" panose="020B00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Luke 6:45</a:t>
            </a:r>
            <a:r>
              <a:rPr lang="en-AU" sz="3200" dirty="0">
                <a:effectLst/>
                <a:latin typeface="Algerian" panose="04020705040A02060702" pitchFamily="82" charset="0"/>
                <a:ea typeface="Aptos" panose="020B0004020202020204" pitchFamily="34" charset="0"/>
                <a:cs typeface="Arial" panose="020B0604020202020204" pitchFamily="34" charset="0"/>
              </a:rPr>
              <a:t>).</a:t>
            </a:r>
            <a:endParaRPr lang="en-AU" sz="3200" dirty="0">
              <a:latin typeface="Algerian" panose="04020705040A02060702" pitchFamily="82" charset="0"/>
            </a:endParaRPr>
          </a:p>
        </p:txBody>
      </p:sp>
    </p:spTree>
    <p:extLst>
      <p:ext uri="{BB962C8B-B14F-4D97-AF65-F5344CB8AC3E}">
        <p14:creationId xmlns:p14="http://schemas.microsoft.com/office/powerpoint/2010/main" val="1503150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8A2713-F597-A8F9-D1B7-B200FD03FF9C}"/>
              </a:ext>
            </a:extLst>
          </p:cNvPr>
          <p:cNvPicPr>
            <a:picLocks noChangeAspect="1"/>
          </p:cNvPicPr>
          <p:nvPr/>
        </p:nvPicPr>
        <p:blipFill>
          <a:blip r:embed="rId3"/>
          <a:stretch>
            <a:fillRect/>
          </a:stretch>
        </p:blipFill>
        <p:spPr>
          <a:xfrm>
            <a:off x="8988482" y="1943973"/>
            <a:ext cx="3203517" cy="2455905"/>
          </a:xfrm>
          <a:prstGeom prst="rect">
            <a:avLst/>
          </a:prstGeom>
        </p:spPr>
      </p:pic>
      <p:sp>
        <p:nvSpPr>
          <p:cNvPr id="5" name="TextBox 4">
            <a:extLst>
              <a:ext uri="{FF2B5EF4-FFF2-40B4-BE49-F238E27FC236}">
                <a16:creationId xmlns:a16="http://schemas.microsoft.com/office/drawing/2014/main" id="{618BA136-1B88-AE22-5BFF-F8D845175820}"/>
              </a:ext>
            </a:extLst>
          </p:cNvPr>
          <p:cNvSpPr txBox="1"/>
          <p:nvPr/>
        </p:nvSpPr>
        <p:spPr>
          <a:xfrm>
            <a:off x="1906621" y="389106"/>
            <a:ext cx="8073958" cy="373820"/>
          </a:xfrm>
          <a:prstGeom prst="rect">
            <a:avLst/>
          </a:prstGeom>
          <a:noFill/>
        </p:spPr>
        <p:txBody>
          <a:bodyPr wrap="square">
            <a:spAutoFit/>
          </a:bodyPr>
          <a:lstStyle/>
          <a:p>
            <a:pPr algn="ctr">
              <a:lnSpc>
                <a:spcPts val="1800"/>
              </a:lnSpc>
              <a:spcAft>
                <a:spcPts val="800"/>
              </a:spcAft>
            </a:pPr>
            <a:r>
              <a:rPr lang="en-AU" sz="3200" b="1" kern="0" dirty="0">
                <a:solidFill>
                  <a:srgbClr val="333333"/>
                </a:solidFill>
                <a:effectLst/>
                <a:latin typeface="Algerian" panose="04020705040A02060702" pitchFamily="82" charset="0"/>
                <a:ea typeface="Times New Roman" panose="02020603050405020304" pitchFamily="18" charset="0"/>
                <a:cs typeface="Times New Roman" panose="02020603050405020304" pitchFamily="18" charset="0"/>
              </a:rPr>
              <a:t>THE TONGUE IS DANGEROUS (5b-6)</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7C08023E-0CA5-5522-2430-235F95F0CC09}"/>
              </a:ext>
            </a:extLst>
          </p:cNvPr>
          <p:cNvSpPr txBox="1"/>
          <p:nvPr/>
        </p:nvSpPr>
        <p:spPr>
          <a:xfrm>
            <a:off x="344245" y="996506"/>
            <a:ext cx="11198710" cy="5632311"/>
          </a:xfrm>
          <a:prstGeom prst="rect">
            <a:avLst/>
          </a:prstGeom>
          <a:noFill/>
        </p:spPr>
        <p:txBody>
          <a:bodyPr wrap="square" rtlCol="0">
            <a:spAutoFit/>
          </a:bodyPr>
          <a:lstStyle/>
          <a:p>
            <a:pPr marL="342900" indent="-342900">
              <a:lnSpc>
                <a:spcPct val="150000"/>
              </a:lnSpc>
              <a:buFont typeface="Wingdings" panose="05000000000000000000" pitchFamily="2" charset="2"/>
              <a:buChar char="q"/>
            </a:pPr>
            <a:r>
              <a:rPr lang="en-US" sz="2400" b="1" dirty="0">
                <a:latin typeface="Arial" panose="020B0604020202020204" pitchFamily="34" charset="0"/>
                <a:cs typeface="Arial" panose="020B0604020202020204" pitchFamily="34" charset="0"/>
              </a:rPr>
              <a:t>“How great a forest is set ablaze by such a small fire.”  (v. 5)</a:t>
            </a:r>
            <a:endParaRPr lang="en-US" sz="2400" dirty="0">
              <a:latin typeface="Arial" panose="020B0604020202020204" pitchFamily="34" charset="0"/>
              <a:cs typeface="Arial" panose="020B0604020202020204" pitchFamily="34" charset="0"/>
            </a:endParaRPr>
          </a:p>
          <a:p>
            <a:pPr marL="342900" indent="-342900">
              <a:lnSpc>
                <a:spcPct val="150000"/>
              </a:lnSpc>
              <a:buFont typeface="Wingdings" panose="05000000000000000000" pitchFamily="2" charset="2"/>
              <a:buChar char="ü"/>
            </a:pPr>
            <a:r>
              <a:rPr lang="en-US" sz="2400" dirty="0">
                <a:latin typeface="Arial Rounded MT Bold" panose="020F0704030504030204" pitchFamily="34" charset="0"/>
                <a:cs typeface="Arial" panose="020B0604020202020204" pitchFamily="34" charset="0"/>
              </a:rPr>
              <a:t>The tongue can kill.  All it takes is a spark: </a:t>
            </a:r>
          </a:p>
          <a:p>
            <a:pPr marL="342900" indent="-342900">
              <a:lnSpc>
                <a:spcPct val="150000"/>
              </a:lnSpc>
              <a:buFont typeface="Wingdings" panose="05000000000000000000" pitchFamily="2" charset="2"/>
              <a:buChar char="ü"/>
            </a:pPr>
            <a:r>
              <a:rPr lang="en-US" sz="2400" dirty="0">
                <a:latin typeface="Arial Rounded MT Bold" panose="020F0704030504030204" pitchFamily="34" charset="0"/>
                <a:cs typeface="Arial" panose="020B0604020202020204" pitchFamily="34" charset="0"/>
              </a:rPr>
              <a:t>one bit of gossip, </a:t>
            </a:r>
          </a:p>
          <a:p>
            <a:pPr marL="342900" indent="-342900">
              <a:lnSpc>
                <a:spcPct val="150000"/>
              </a:lnSpc>
              <a:buFont typeface="Wingdings" panose="05000000000000000000" pitchFamily="2" charset="2"/>
              <a:buChar char="ü"/>
            </a:pPr>
            <a:r>
              <a:rPr lang="en-US" sz="2400" dirty="0">
                <a:latin typeface="Arial Rounded MT Bold" panose="020F0704030504030204" pitchFamily="34" charset="0"/>
                <a:cs typeface="Arial" panose="020B0604020202020204" pitchFamily="34" charset="0"/>
              </a:rPr>
              <a:t>one explosion of anger, </a:t>
            </a:r>
          </a:p>
          <a:p>
            <a:pPr marL="342900" indent="-342900">
              <a:lnSpc>
                <a:spcPct val="150000"/>
              </a:lnSpc>
              <a:buFont typeface="Wingdings" panose="05000000000000000000" pitchFamily="2" charset="2"/>
              <a:buChar char="ü"/>
            </a:pPr>
            <a:r>
              <a:rPr lang="en-US" sz="2400" dirty="0">
                <a:latin typeface="Arial Rounded MT Bold" panose="020F0704030504030204" pitchFamily="34" charset="0"/>
                <a:cs typeface="Arial" panose="020B0604020202020204" pitchFamily="34" charset="0"/>
              </a:rPr>
              <a:t>one biting remark, </a:t>
            </a:r>
          </a:p>
          <a:p>
            <a:pPr marL="342900" indent="-342900">
              <a:lnSpc>
                <a:spcPct val="150000"/>
              </a:lnSpc>
              <a:buFont typeface="Wingdings" panose="05000000000000000000" pitchFamily="2" charset="2"/>
              <a:buChar char="ü"/>
            </a:pPr>
            <a:r>
              <a:rPr lang="en-US" sz="2400" dirty="0">
                <a:latin typeface="Arial Rounded MT Bold" panose="020F0704030504030204" pitchFamily="34" charset="0"/>
                <a:cs typeface="Arial" panose="020B0604020202020204" pitchFamily="34" charset="0"/>
              </a:rPr>
              <a:t>one lie, </a:t>
            </a:r>
          </a:p>
          <a:p>
            <a:pPr marL="342900" indent="-342900">
              <a:lnSpc>
                <a:spcPct val="150000"/>
              </a:lnSpc>
              <a:buFont typeface="Wingdings" panose="05000000000000000000" pitchFamily="2" charset="2"/>
              <a:buChar char="ü"/>
            </a:pPr>
            <a:r>
              <a:rPr lang="en-US" sz="2400" dirty="0">
                <a:latin typeface="Arial Rounded MT Bold" panose="020F0704030504030204" pitchFamily="34" charset="0"/>
                <a:cs typeface="Arial" panose="020B0604020202020204" pitchFamily="34" charset="0"/>
              </a:rPr>
              <a:t>one word.</a:t>
            </a:r>
          </a:p>
          <a:p>
            <a:pPr marL="342900" indent="-342900">
              <a:lnSpc>
                <a:spcPct val="150000"/>
              </a:lnSpc>
              <a:buFont typeface="Wingdings" panose="05000000000000000000" pitchFamily="2" charset="2"/>
              <a:buChar char="q"/>
            </a:pPr>
            <a:r>
              <a:rPr lang="en-US" sz="2400" b="1" dirty="0">
                <a:latin typeface="Arial" panose="020B0604020202020204" pitchFamily="34" charset="0"/>
                <a:cs typeface="Arial" panose="020B0604020202020204" pitchFamily="34" charset="0"/>
              </a:rPr>
              <a:t>“Death and life are in the power of the tongue.”  (Proverbs 18:21)</a:t>
            </a:r>
            <a:endParaRPr lang="en-US"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400" dirty="0">
                <a:latin typeface="Arial Rounded MT Bold" panose="020F0704030504030204" pitchFamily="34" charset="0"/>
                <a:cs typeface="Arial" panose="020B0604020202020204" pitchFamily="34" charset="0"/>
              </a:rPr>
              <a:t>Our words don’t even have to be intentionally murderous to do great harm.  All it takes is a little carelessness.</a:t>
            </a:r>
          </a:p>
          <a:p>
            <a:endParaRPr lang="en-A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3853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98A2D2-DE2A-FD30-82BD-F6540BE7963E}"/>
              </a:ext>
            </a:extLst>
          </p:cNvPr>
          <p:cNvPicPr>
            <a:picLocks noChangeAspect="1"/>
          </p:cNvPicPr>
          <p:nvPr/>
        </p:nvPicPr>
        <p:blipFill>
          <a:blip r:embed="rId3"/>
          <a:stretch>
            <a:fillRect/>
          </a:stretch>
        </p:blipFill>
        <p:spPr>
          <a:xfrm>
            <a:off x="9126209" y="3078562"/>
            <a:ext cx="2859272" cy="2139881"/>
          </a:xfrm>
          <a:prstGeom prst="rect">
            <a:avLst/>
          </a:prstGeom>
        </p:spPr>
      </p:pic>
      <p:sp>
        <p:nvSpPr>
          <p:cNvPr id="8" name="TextBox 7">
            <a:extLst>
              <a:ext uri="{FF2B5EF4-FFF2-40B4-BE49-F238E27FC236}">
                <a16:creationId xmlns:a16="http://schemas.microsoft.com/office/drawing/2014/main" id="{AD56A9C9-03F4-29D7-5AE3-C58D310C4755}"/>
              </a:ext>
            </a:extLst>
          </p:cNvPr>
          <p:cNvSpPr txBox="1"/>
          <p:nvPr/>
        </p:nvSpPr>
        <p:spPr>
          <a:xfrm>
            <a:off x="731521" y="612844"/>
            <a:ext cx="11112649" cy="6001643"/>
          </a:xfrm>
          <a:prstGeom prst="rect">
            <a:avLst/>
          </a:prstGeom>
          <a:noFill/>
        </p:spPr>
        <p:txBody>
          <a:bodyPr wrap="square" rtlCol="0">
            <a:spAutoFit/>
          </a:bodyPr>
          <a:lstStyle/>
          <a:p>
            <a:pPr marL="285750" indent="-285750">
              <a:buFont typeface="Wingdings" panose="05000000000000000000" pitchFamily="2" charset="2"/>
              <a:buChar char="q"/>
            </a:pPr>
            <a:r>
              <a:rPr lang="en-US" sz="2400" b="1" dirty="0">
                <a:latin typeface="Arial" panose="020B0604020202020204" pitchFamily="34" charset="0"/>
                <a:cs typeface="Arial" panose="020B0604020202020204" pitchFamily="34" charset="0"/>
              </a:rPr>
              <a:t>“Staining the whole body, setting on fire the entire course of life.”  (v. 6)</a:t>
            </a:r>
            <a:endParaRPr lang="en-US"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400" dirty="0">
                <a:latin typeface="Arial Rounded MT Bold" panose="020F0704030504030204" pitchFamily="34" charset="0"/>
                <a:cs typeface="Arial" panose="020B0604020202020204" pitchFamily="34" charset="0"/>
              </a:rPr>
              <a:t>The tongue pollutes the rest of our body, affecting our whole life.</a:t>
            </a:r>
          </a:p>
          <a:p>
            <a:pPr marL="342900" indent="-342900">
              <a:buFont typeface="Wingdings" panose="05000000000000000000" pitchFamily="2" charset="2"/>
              <a:buChar char="ü"/>
            </a:pPr>
            <a:r>
              <a:rPr lang="en-AU" sz="2400" dirty="0">
                <a:latin typeface="Arial Rounded MT Bold" panose="020F0704030504030204" pitchFamily="34" charset="0"/>
                <a:cs typeface="Arial" panose="020B0604020202020204" pitchFamily="34" charset="0"/>
              </a:rPr>
              <a:t>Satan himself works </a:t>
            </a:r>
            <a:r>
              <a:rPr lang="en-AU" sz="2400" u="sng" dirty="0">
                <a:latin typeface="Arial Rounded MT Bold" panose="020F0704030504030204" pitchFamily="34" charset="0"/>
                <a:cs typeface="Arial" panose="020B0604020202020204" pitchFamily="34" charset="0"/>
              </a:rPr>
              <a:t>with</a:t>
            </a:r>
            <a:r>
              <a:rPr lang="en-AU" sz="2400" dirty="0">
                <a:latin typeface="Arial Rounded MT Bold" panose="020F0704030504030204" pitchFamily="34" charset="0"/>
                <a:cs typeface="Arial" panose="020B0604020202020204" pitchFamily="34" charset="0"/>
              </a:rPr>
              <a:t> the evil of our tongues.</a:t>
            </a:r>
          </a:p>
          <a:p>
            <a:pPr marL="342900" indent="-342900">
              <a:buFont typeface="Wingdings" panose="05000000000000000000" pitchFamily="2" charset="2"/>
              <a:buChar char="ü"/>
            </a:pPr>
            <a:r>
              <a:rPr lang="en-AU" sz="2400" dirty="0">
                <a:latin typeface="Arial Rounded MT Bold" panose="020F0704030504030204" pitchFamily="34" charset="0"/>
                <a:cs typeface="Arial" panose="020B0604020202020204" pitchFamily="34" charset="0"/>
              </a:rPr>
              <a:t>Satan enjoys watching the results of </a:t>
            </a:r>
            <a:r>
              <a:rPr lang="en-AU" sz="2400" u="sng" dirty="0">
                <a:latin typeface="Arial Rounded MT Bold" panose="020F0704030504030204" pitchFamily="34" charset="0"/>
                <a:cs typeface="Arial" panose="020B0604020202020204" pitchFamily="34" charset="0"/>
              </a:rPr>
              <a:t>our</a:t>
            </a:r>
            <a:r>
              <a:rPr lang="en-AU" sz="2400" dirty="0">
                <a:latin typeface="Arial Rounded MT Bold" panose="020F0704030504030204" pitchFamily="34" charset="0"/>
                <a:cs typeface="Arial" panose="020B0604020202020204" pitchFamily="34" charset="0"/>
              </a:rPr>
              <a:t> wicked tongues.</a:t>
            </a:r>
          </a:p>
          <a:p>
            <a:pPr marL="342900" indent="-342900">
              <a:buFont typeface="Wingdings" panose="05000000000000000000" pitchFamily="2" charset="2"/>
              <a:buChar char="ü"/>
            </a:pPr>
            <a:r>
              <a:rPr lang="en-AU" sz="2400" dirty="0">
                <a:latin typeface="Arial Rounded MT Bold" panose="020F0704030504030204" pitchFamily="34" charset="0"/>
                <a:cs typeface="Arial" panose="020B0604020202020204" pitchFamily="34" charset="0"/>
              </a:rPr>
              <a:t>In our sinfulness, we comply all </a:t>
            </a:r>
            <a:r>
              <a:rPr lang="en-AU" sz="2400" u="sng" dirty="0">
                <a:latin typeface="Arial Rounded MT Bold" panose="020F0704030504030204" pitchFamily="34" charset="0"/>
                <a:cs typeface="Arial" panose="020B0604020202020204" pitchFamily="34" charset="0"/>
              </a:rPr>
              <a:t>too</a:t>
            </a:r>
            <a:r>
              <a:rPr lang="en-AU" sz="2400" i="1" dirty="0">
                <a:latin typeface="Arial Rounded MT Bold" panose="020F0704030504030204" pitchFamily="34" charset="0"/>
                <a:cs typeface="Arial" panose="020B0604020202020204" pitchFamily="34" charset="0"/>
              </a:rPr>
              <a:t> </a:t>
            </a:r>
            <a:r>
              <a:rPr lang="en-AU" sz="2400" dirty="0">
                <a:latin typeface="Arial Rounded MT Bold" panose="020F0704030504030204" pitchFamily="34" charset="0"/>
                <a:cs typeface="Arial" panose="020B0604020202020204" pitchFamily="34" charset="0"/>
              </a:rPr>
              <a:t>easily.</a:t>
            </a:r>
          </a:p>
          <a:p>
            <a:pPr marL="342900" indent="-342900">
              <a:buFont typeface="Wingdings" panose="05000000000000000000" pitchFamily="2" charset="2"/>
              <a:buChar char="q"/>
            </a:pPr>
            <a:endParaRPr lang="en-AU"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400" b="1" i="1" dirty="0">
                <a:latin typeface="Arial" panose="020B0604020202020204" pitchFamily="34" charset="0"/>
                <a:cs typeface="Arial" panose="020B0604020202020204" pitchFamily="34" charset="0"/>
              </a:rPr>
              <a:t>We break the Ten Commandments with our tongues.</a:t>
            </a:r>
            <a:r>
              <a:rPr lang="en-AU" sz="2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AU" sz="2400" b="1" dirty="0">
                <a:latin typeface="Arial" panose="020B0604020202020204" pitchFamily="34" charset="0"/>
                <a:cs typeface="Arial" panose="020B0604020202020204" pitchFamily="34" charset="0"/>
              </a:rPr>
              <a:t>(Exodus 20: 3-17)</a:t>
            </a:r>
            <a:endParaRPr lang="en-AU"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AU" sz="2400" dirty="0">
                <a:latin typeface="Arial Rounded MT Bold" panose="020F0704030504030204" pitchFamily="34" charset="0"/>
                <a:cs typeface="Arial" panose="020B0604020202020204" pitchFamily="34" charset="0"/>
              </a:rPr>
              <a:t>We take the Lord’s name in vain.</a:t>
            </a:r>
          </a:p>
          <a:p>
            <a:pPr marL="342900" indent="-342900">
              <a:buFont typeface="Wingdings" panose="05000000000000000000" pitchFamily="2" charset="2"/>
              <a:buChar char="ü"/>
            </a:pPr>
            <a:r>
              <a:rPr lang="en-AU" sz="2400" dirty="0">
                <a:latin typeface="Arial Rounded MT Bold" panose="020F0704030504030204" pitchFamily="34" charset="0"/>
                <a:cs typeface="Arial" panose="020B0604020202020204" pitchFamily="34" charset="0"/>
              </a:rPr>
              <a:t>We neglect the sabbath.</a:t>
            </a:r>
          </a:p>
          <a:p>
            <a:pPr marL="342900" indent="-342900">
              <a:buFont typeface="Wingdings" panose="05000000000000000000" pitchFamily="2" charset="2"/>
              <a:buChar char="ü"/>
            </a:pPr>
            <a:r>
              <a:rPr lang="en-AU" sz="2400" dirty="0">
                <a:latin typeface="Arial Rounded MT Bold" panose="020F0704030504030204" pitchFamily="34" charset="0"/>
                <a:cs typeface="Arial" panose="020B0604020202020204" pitchFamily="34" charset="0"/>
              </a:rPr>
              <a:t>We idolise people and things.</a:t>
            </a:r>
          </a:p>
          <a:p>
            <a:pPr marL="342900" indent="-342900">
              <a:buFont typeface="Wingdings" panose="05000000000000000000" pitchFamily="2" charset="2"/>
              <a:buChar char="ü"/>
            </a:pPr>
            <a:r>
              <a:rPr lang="en-AU" sz="2400" dirty="0">
                <a:latin typeface="Arial Rounded MT Bold" panose="020F0704030504030204" pitchFamily="34" charset="0"/>
                <a:cs typeface="Arial" panose="020B0604020202020204" pitchFamily="34" charset="0"/>
              </a:rPr>
              <a:t>We dishonour mother &amp; father.</a:t>
            </a:r>
          </a:p>
          <a:p>
            <a:pPr marL="342900" indent="-342900">
              <a:buFont typeface="Wingdings" panose="05000000000000000000" pitchFamily="2" charset="2"/>
              <a:buChar char="ü"/>
            </a:pPr>
            <a:r>
              <a:rPr lang="en-AU" sz="2400" dirty="0">
                <a:latin typeface="Arial Rounded MT Bold" panose="020F0704030504030204" pitchFamily="34" charset="0"/>
                <a:cs typeface="Arial" panose="020B0604020202020204" pitchFamily="34" charset="0"/>
              </a:rPr>
              <a:t>We murder through angry speech.</a:t>
            </a:r>
          </a:p>
          <a:p>
            <a:pPr marL="342900" indent="-342900">
              <a:buFont typeface="Wingdings" panose="05000000000000000000" pitchFamily="2" charset="2"/>
              <a:buChar char="ü"/>
            </a:pPr>
            <a:r>
              <a:rPr lang="en-AU" sz="2400" dirty="0">
                <a:latin typeface="Arial Rounded MT Bold" panose="020F0704030504030204" pitchFamily="34" charset="0"/>
                <a:cs typeface="Arial" panose="020B0604020202020204" pitchFamily="34" charset="0"/>
              </a:rPr>
              <a:t>Commit adultery through lustful words &amp; speech.</a:t>
            </a:r>
          </a:p>
          <a:p>
            <a:pPr marL="342900" indent="-342900">
              <a:buFont typeface="Wingdings" panose="05000000000000000000" pitchFamily="2" charset="2"/>
              <a:buChar char="ü"/>
            </a:pPr>
            <a:r>
              <a:rPr lang="en-AU" sz="2400" dirty="0">
                <a:latin typeface="Arial Rounded MT Bold" panose="020F0704030504030204" pitchFamily="34" charset="0"/>
                <a:cs typeface="Arial" panose="020B0604020202020204" pitchFamily="34" charset="0"/>
              </a:rPr>
              <a:t>We steal truth through our lies.</a:t>
            </a:r>
          </a:p>
          <a:p>
            <a:pPr marL="342900" indent="-342900">
              <a:buFont typeface="Wingdings" panose="05000000000000000000" pitchFamily="2" charset="2"/>
              <a:buChar char="ü"/>
            </a:pPr>
            <a:r>
              <a:rPr lang="en-AU" sz="2400" dirty="0">
                <a:latin typeface="Arial Rounded MT Bold" panose="020F0704030504030204" pitchFamily="34" charset="0"/>
                <a:cs typeface="Arial" panose="020B0604020202020204" pitchFamily="34" charset="0"/>
              </a:rPr>
              <a:t>We complain about things we don’t have , but others do.</a:t>
            </a:r>
          </a:p>
          <a:p>
            <a:pPr marL="342900" indent="-342900">
              <a:buFont typeface="Wingdings" panose="05000000000000000000" pitchFamily="2" charset="2"/>
              <a:buChar char="ü"/>
            </a:pPr>
            <a:endParaRPr lang="en-AU" sz="2400" dirty="0">
              <a:latin typeface="Arial Rounded MT Bold" panose="020F0704030504030204" pitchFamily="34" charset="0"/>
              <a:cs typeface="Arial" panose="020B0604020202020204" pitchFamily="34" charset="0"/>
            </a:endParaRPr>
          </a:p>
        </p:txBody>
      </p:sp>
    </p:spTree>
    <p:extLst>
      <p:ext uri="{BB962C8B-B14F-4D97-AF65-F5344CB8AC3E}">
        <p14:creationId xmlns:p14="http://schemas.microsoft.com/office/powerpoint/2010/main" val="1260750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1C357C-484E-A534-6E02-9EBB007DB01F}"/>
              </a:ext>
            </a:extLst>
          </p:cNvPr>
          <p:cNvSpPr txBox="1"/>
          <p:nvPr/>
        </p:nvSpPr>
        <p:spPr>
          <a:xfrm>
            <a:off x="2304238" y="492955"/>
            <a:ext cx="8013159" cy="377924"/>
          </a:xfrm>
          <a:prstGeom prst="rect">
            <a:avLst/>
          </a:prstGeom>
          <a:noFill/>
        </p:spPr>
        <p:txBody>
          <a:bodyPr wrap="square">
            <a:spAutoFit/>
          </a:bodyPr>
          <a:lstStyle/>
          <a:p>
            <a:pPr algn="ctr">
              <a:lnSpc>
                <a:spcPts val="1800"/>
              </a:lnSpc>
              <a:spcAft>
                <a:spcPts val="800"/>
              </a:spcAft>
            </a:pPr>
            <a:r>
              <a:rPr lang="en-AU" sz="3200" b="1" kern="0" dirty="0">
                <a:solidFill>
                  <a:schemeClr val="bg1"/>
                </a:solidFill>
                <a:effectLst/>
                <a:latin typeface="Algerian" panose="04020705040A02060702" pitchFamily="82" charset="0"/>
                <a:ea typeface="Times New Roman" panose="02020603050405020304" pitchFamily="18" charset="0"/>
                <a:cs typeface="Times New Roman" panose="02020603050405020304" pitchFamily="18" charset="0"/>
              </a:rPr>
              <a:t>THE TONGUE IS UNTAMABLE (7-12)</a:t>
            </a:r>
            <a:endParaRPr lang="en-AU" sz="3200" kern="100" dirty="0">
              <a:solidFill>
                <a:schemeClr val="bg1"/>
              </a:solidFill>
              <a:effectLst/>
              <a:latin typeface="Algerian" panose="04020705040A02060702" pitchFamily="82" charset="0"/>
              <a:ea typeface="Aptos" panose="020B000402020202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3362DB80-1DFB-B5C0-9322-D6798D3D735C}"/>
              </a:ext>
            </a:extLst>
          </p:cNvPr>
          <p:cNvPicPr>
            <a:picLocks noChangeAspect="1"/>
          </p:cNvPicPr>
          <p:nvPr/>
        </p:nvPicPr>
        <p:blipFill>
          <a:blip r:embed="rId3"/>
          <a:stretch>
            <a:fillRect/>
          </a:stretch>
        </p:blipFill>
        <p:spPr>
          <a:xfrm>
            <a:off x="8437949" y="1464380"/>
            <a:ext cx="3754051" cy="1964620"/>
          </a:xfrm>
          <a:prstGeom prst="rect">
            <a:avLst/>
          </a:prstGeom>
        </p:spPr>
      </p:pic>
      <p:sp>
        <p:nvSpPr>
          <p:cNvPr id="4" name="TextBox 3">
            <a:extLst>
              <a:ext uri="{FF2B5EF4-FFF2-40B4-BE49-F238E27FC236}">
                <a16:creationId xmlns:a16="http://schemas.microsoft.com/office/drawing/2014/main" id="{F1DC45AB-6998-89B5-410B-DFBCD8F61D61}"/>
              </a:ext>
            </a:extLst>
          </p:cNvPr>
          <p:cNvSpPr txBox="1"/>
          <p:nvPr/>
        </p:nvSpPr>
        <p:spPr>
          <a:xfrm>
            <a:off x="254598" y="718375"/>
            <a:ext cx="10843708" cy="5632311"/>
          </a:xfrm>
          <a:prstGeom prst="rect">
            <a:avLst/>
          </a:prstGeom>
          <a:noFill/>
        </p:spPr>
        <p:txBody>
          <a:bodyPr wrap="square" rtlCol="0">
            <a:spAutoFit/>
          </a:bodyPr>
          <a:lstStyle/>
          <a:p>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UNTAMABLE.	</a:t>
            </a: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can tame both the smallest animals and the largest, </a:t>
            </a:r>
            <a:r>
              <a:rPr lang="en-US" sz="2400"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But</a:t>
            </a: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not our tongue (less than 1% of our body)</a:t>
            </a:r>
          </a:p>
          <a:p>
            <a:pPr marL="342900" indent="-342900">
              <a:buFont typeface="Wingdings" panose="05000000000000000000" pitchFamily="2" charset="2"/>
              <a:buChar char="ü"/>
            </a:pPr>
            <a:r>
              <a:rPr lang="en-US" sz="2400" dirty="0">
                <a:solidFill>
                  <a:schemeClr val="bg1"/>
                </a:solidFill>
                <a:latin typeface="Arial Rounded MT Bold" panose="020F0704030504030204" pitchFamily="34" charset="0"/>
                <a:cs typeface="Arial" panose="020B0604020202020204" pitchFamily="34" charset="0"/>
              </a:rPr>
              <a:t>One piece of gossip</a:t>
            </a:r>
          </a:p>
          <a:p>
            <a:pPr marL="342900" indent="-342900">
              <a:buFont typeface="Wingdings" panose="05000000000000000000" pitchFamily="2" charset="2"/>
              <a:buChar char="ü"/>
            </a:pPr>
            <a:r>
              <a:rPr lang="en-US" sz="2400" dirty="0">
                <a:solidFill>
                  <a:schemeClr val="bg1"/>
                </a:solidFill>
                <a:latin typeface="Arial Rounded MT Bold" panose="020F0704030504030204" pitchFamily="34" charset="0"/>
                <a:cs typeface="Arial" panose="020B0604020202020204" pitchFamily="34" charset="0"/>
              </a:rPr>
              <a:t>One outburst in weary frustration</a:t>
            </a:r>
          </a:p>
          <a:p>
            <a:pPr marL="342900" indent="-342900">
              <a:buFont typeface="Wingdings" panose="05000000000000000000" pitchFamily="2" charset="2"/>
              <a:buChar char="ü"/>
            </a:pPr>
            <a:r>
              <a:rPr lang="en-US" sz="2400" dirty="0">
                <a:solidFill>
                  <a:schemeClr val="bg1"/>
                </a:solidFill>
                <a:latin typeface="Arial Rounded MT Bold" panose="020F0704030504030204" pitchFamily="34" charset="0"/>
                <a:cs typeface="Arial" panose="020B0604020202020204" pitchFamily="34" charset="0"/>
              </a:rPr>
              <a:t>A thoughtless “slip of the tongue.”</a:t>
            </a:r>
          </a:p>
          <a:p>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RESTLESS.  (v.8)</a:t>
            </a:r>
            <a:r>
              <a:rPr lang="en-US" sz="2400" dirty="0">
                <a:solidFill>
                  <a:schemeClr val="bg1"/>
                </a:solidFill>
                <a:latin typeface="Arial" panose="020B0604020202020204" pitchFamily="34" charset="0"/>
                <a:cs typeface="Arial" panose="020B0604020202020204" pitchFamily="34" charset="0"/>
              </a:rPr>
              <a:t>   Bible translator J.B. Phillips translates to, </a:t>
            </a:r>
            <a:r>
              <a:rPr lang="en-US" sz="2400" i="1" dirty="0">
                <a:solidFill>
                  <a:schemeClr val="bg1"/>
                </a:solidFill>
                <a:latin typeface="Arial" panose="020B0604020202020204" pitchFamily="34" charset="0"/>
                <a:cs typeface="Arial" panose="020B0604020202020204" pitchFamily="34" charset="0"/>
              </a:rPr>
              <a:t>“</a:t>
            </a:r>
            <a:r>
              <a:rPr lang="en-US" sz="2400" dirty="0">
                <a:solidFill>
                  <a:schemeClr val="bg1"/>
                </a:solidFill>
                <a:latin typeface="Arial Rounded MT Bold" panose="020F0704030504030204" pitchFamily="34" charset="0"/>
                <a:cs typeface="Arial" panose="020B0604020202020204" pitchFamily="34" charset="0"/>
              </a:rPr>
              <a:t>always liable to break out.</a:t>
            </a:r>
            <a:r>
              <a:rPr lang="en-US" sz="2400" i="1" dirty="0">
                <a:solidFill>
                  <a:schemeClr val="bg1"/>
                </a:solidFill>
                <a:latin typeface="Arial Rounded MT Bold" panose="020F0704030504030204" pitchFamily="34" charset="0"/>
                <a:cs typeface="Arial" panose="020B0604020202020204" pitchFamily="34" charset="0"/>
              </a:rPr>
              <a:t>”</a:t>
            </a:r>
            <a:r>
              <a:rPr lang="en-US" sz="2400" dirty="0">
                <a:solidFill>
                  <a:schemeClr val="bg1"/>
                </a:solidFill>
                <a:latin typeface="Arial" panose="020B0604020202020204" pitchFamily="34" charset="0"/>
                <a:cs typeface="Arial" panose="020B0604020202020204" pitchFamily="34" charset="0"/>
              </a:rPr>
              <a:t>	</a:t>
            </a:r>
          </a:p>
          <a:p>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HYPOCRISY.  (v.10)</a:t>
            </a:r>
            <a:r>
              <a:rPr lang="en-US" sz="2400" dirty="0">
                <a:solidFill>
                  <a:schemeClr val="bg1"/>
                </a:solidFill>
                <a:latin typeface="Arial" panose="020B0604020202020204" pitchFamily="34" charset="0"/>
                <a:cs typeface="Arial" panose="020B0604020202020204" pitchFamily="34" charset="0"/>
              </a:rPr>
              <a:t>  Blessing &amp; Cursing God, all with the same tongue.</a:t>
            </a:r>
          </a:p>
          <a:p>
            <a:pPr marL="342900" indent="-342900">
              <a:buFont typeface="Wingdings" panose="05000000000000000000" pitchFamily="2" charset="2"/>
              <a:buChar char="ü"/>
            </a:pPr>
            <a:r>
              <a:rPr lang="en-US" sz="2400" dirty="0">
                <a:solidFill>
                  <a:schemeClr val="bg1"/>
                </a:solidFill>
                <a:latin typeface="Arial Rounded MT Bold" panose="020F0704030504030204" pitchFamily="34" charset="0"/>
                <a:cs typeface="Arial" panose="020B0604020202020204" pitchFamily="34" charset="0"/>
              </a:rPr>
              <a:t>Praise God on Sunday, &amp; then gossip at lunch the same day.</a:t>
            </a:r>
          </a:p>
          <a:p>
            <a:pPr marL="342900" indent="-342900">
              <a:buFont typeface="Wingdings" panose="05000000000000000000" pitchFamily="2" charset="2"/>
              <a:buChar char="ü"/>
            </a:pPr>
            <a:r>
              <a:rPr lang="en-US" sz="2400" dirty="0">
                <a:solidFill>
                  <a:schemeClr val="bg1"/>
                </a:solidFill>
                <a:latin typeface="Arial Rounded MT Bold" panose="020F0704030504030204" pitchFamily="34" charset="0"/>
                <a:cs typeface="Arial" panose="020B0604020202020204" pitchFamily="34" charset="0"/>
              </a:rPr>
              <a:t>Do their devotions before work, then go to work destroying others.</a:t>
            </a:r>
          </a:p>
          <a:p>
            <a:pPr marL="342900" indent="-342900">
              <a:buFont typeface="Wingdings" panose="05000000000000000000" pitchFamily="2" charset="2"/>
              <a:buChar char="ü"/>
            </a:pPr>
            <a:r>
              <a:rPr lang="en-US" sz="2400" dirty="0">
                <a:solidFill>
                  <a:schemeClr val="bg1"/>
                </a:solidFill>
                <a:latin typeface="Arial Rounded MT Bold" panose="020F0704030504030204" pitchFamily="34" charset="0"/>
                <a:cs typeface="Arial" panose="020B0604020202020204" pitchFamily="34" charset="0"/>
              </a:rPr>
              <a:t>Have Social Media for helping others, but then show hatred to friends.</a:t>
            </a:r>
            <a:endParaRPr lang="en-A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0185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81BFF6D-6D43-CC7E-6819-025EED81CD94}"/>
              </a:ext>
            </a:extLst>
          </p:cNvPr>
          <p:cNvSpPr txBox="1"/>
          <p:nvPr/>
        </p:nvSpPr>
        <p:spPr>
          <a:xfrm>
            <a:off x="82411" y="486848"/>
            <a:ext cx="12027178" cy="4893647"/>
          </a:xfrm>
          <a:prstGeom prst="rect">
            <a:avLst/>
          </a:prstGeom>
          <a:noFill/>
        </p:spPr>
        <p:txBody>
          <a:bodyPr wrap="square">
            <a:spAutoFit/>
          </a:bodyPr>
          <a:lstStyle/>
          <a:p>
            <a:pPr marL="342900" indent="-342900">
              <a:buFont typeface="Wingdings" panose="05000000000000000000" pitchFamily="2" charset="2"/>
              <a:buChar char="v"/>
            </a:pP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tongue is </a:t>
            </a:r>
            <a:r>
              <a:rPr lang="en-US" sz="2400" b="1"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NOT</a:t>
            </a: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untamable.</a:t>
            </a:r>
            <a:r>
              <a:rPr lang="en-US" sz="2400" dirty="0">
                <a:solidFill>
                  <a:schemeClr val="bg1"/>
                </a:solidFill>
                <a:latin typeface="Arial" panose="020B0604020202020204" pitchFamily="34" charset="0"/>
                <a:cs typeface="Arial" panose="020B0604020202020204" pitchFamily="34" charset="0"/>
              </a:rPr>
              <a:t> </a:t>
            </a:r>
          </a:p>
          <a:p>
            <a:pPr marL="342900" indent="-342900">
              <a:buFont typeface="Wingdings" panose="05000000000000000000" pitchFamily="2" charset="2"/>
              <a:buChar char="ü"/>
            </a:pPr>
            <a:endParaRPr lang="en-AU" sz="2400" dirty="0">
              <a:solidFill>
                <a:schemeClr val="bg1"/>
              </a:solidFill>
              <a:latin typeface="Arial Rounded MT Bold" panose="020F0704030504030204" pitchFamily="34" charset="0"/>
              <a:cs typeface="Arial" panose="020B0604020202020204" pitchFamily="34" charset="0"/>
            </a:endParaRPr>
          </a:p>
          <a:p>
            <a:pPr marL="342900" indent="-342900">
              <a:buFont typeface="Wingdings" panose="05000000000000000000" pitchFamily="2" charset="2"/>
              <a:buChar char="ü"/>
            </a:pPr>
            <a:r>
              <a:rPr lang="en-AU" sz="2400" dirty="0">
                <a:solidFill>
                  <a:schemeClr val="bg1"/>
                </a:solidFill>
                <a:latin typeface="Arial Rounded MT Bold" panose="020F0704030504030204" pitchFamily="34" charset="0"/>
                <a:cs typeface="Arial" panose="020B0604020202020204" pitchFamily="34" charset="0"/>
              </a:rPr>
              <a:t>James says it’s Impossible for </a:t>
            </a:r>
            <a:r>
              <a:rPr lang="en-AU" sz="2400" b="1" u="sng" dirty="0">
                <a:solidFill>
                  <a:schemeClr val="bg1"/>
                </a:solidFill>
                <a:latin typeface="Arial Rounded MT Bold" panose="020F0704030504030204" pitchFamily="34" charset="0"/>
                <a:cs typeface="Arial" panose="020B0604020202020204" pitchFamily="34" charset="0"/>
              </a:rPr>
              <a:t>US</a:t>
            </a:r>
            <a:r>
              <a:rPr lang="en-AU" sz="2400" dirty="0">
                <a:solidFill>
                  <a:schemeClr val="bg1"/>
                </a:solidFill>
                <a:latin typeface="Arial Rounded MT Bold" panose="020F0704030504030204" pitchFamily="34" charset="0"/>
                <a:cs typeface="Arial" panose="020B0604020202020204" pitchFamily="34" charset="0"/>
              </a:rPr>
              <a:t>  to tame our tongue.</a:t>
            </a:r>
          </a:p>
          <a:p>
            <a:pPr marL="342900" indent="-342900">
              <a:buFont typeface="Wingdings" panose="05000000000000000000" pitchFamily="2" charset="2"/>
              <a:buChar char="ü"/>
            </a:pPr>
            <a:endParaRPr lang="en-AU" sz="2400" dirty="0">
              <a:solidFill>
                <a:schemeClr val="bg1"/>
              </a:solidFill>
              <a:latin typeface="Arial Rounded MT Bold" panose="020F0704030504030204" pitchFamily="34" charset="0"/>
              <a:cs typeface="Arial" panose="020B0604020202020204" pitchFamily="34" charset="0"/>
            </a:endParaRPr>
          </a:p>
          <a:p>
            <a:pPr marL="342900" indent="-342900">
              <a:buFont typeface="Wingdings" panose="05000000000000000000" pitchFamily="2" charset="2"/>
              <a:buChar char="ü"/>
            </a:pPr>
            <a:r>
              <a:rPr lang="en-AU" sz="2400" dirty="0">
                <a:solidFill>
                  <a:schemeClr val="bg1"/>
                </a:solidFill>
                <a:latin typeface="Arial Rounded MT Bold" panose="020F0704030504030204" pitchFamily="34" charset="0"/>
                <a:cs typeface="Arial" panose="020B0604020202020204" pitchFamily="34" charset="0"/>
              </a:rPr>
              <a:t>We </a:t>
            </a:r>
            <a:r>
              <a:rPr lang="en-AU" sz="2400" u="sng" dirty="0">
                <a:solidFill>
                  <a:schemeClr val="bg1"/>
                </a:solidFill>
                <a:latin typeface="Arial Rounded MT Bold" panose="020F0704030504030204" pitchFamily="34" charset="0"/>
                <a:cs typeface="Arial" panose="020B0604020202020204" pitchFamily="34" charset="0"/>
              </a:rPr>
              <a:t>Must</a:t>
            </a:r>
            <a:r>
              <a:rPr lang="en-AU" sz="2400" dirty="0">
                <a:solidFill>
                  <a:schemeClr val="bg1"/>
                </a:solidFill>
                <a:latin typeface="Arial Rounded MT Bold" panose="020F0704030504030204" pitchFamily="34" charset="0"/>
                <a:cs typeface="Arial" panose="020B0604020202020204" pitchFamily="34" charset="0"/>
              </a:rPr>
              <a:t>  tame it, but </a:t>
            </a:r>
            <a:r>
              <a:rPr lang="en-AU" sz="2400" u="sng" dirty="0">
                <a:solidFill>
                  <a:schemeClr val="bg1"/>
                </a:solidFill>
                <a:latin typeface="Arial Rounded MT Bold" panose="020F0704030504030204" pitchFamily="34" charset="0"/>
                <a:cs typeface="Arial" panose="020B0604020202020204" pitchFamily="34" charset="0"/>
              </a:rPr>
              <a:t>We</a:t>
            </a:r>
            <a:r>
              <a:rPr lang="en-AU" sz="2400" dirty="0">
                <a:solidFill>
                  <a:schemeClr val="bg1"/>
                </a:solidFill>
                <a:latin typeface="Arial Rounded MT Bold" panose="020F0704030504030204" pitchFamily="34" charset="0"/>
                <a:cs typeface="Arial" panose="020B0604020202020204" pitchFamily="34" charset="0"/>
              </a:rPr>
              <a:t> are unable.  It is our duty to tame it.</a:t>
            </a:r>
          </a:p>
          <a:p>
            <a:pPr marL="342900" indent="-342900">
              <a:lnSpc>
                <a:spcPct val="200000"/>
              </a:lnSpc>
              <a:buFont typeface="Wingdings" panose="05000000000000000000" pitchFamily="2" charset="2"/>
              <a:buChar char="ü"/>
            </a:pPr>
            <a:endParaRPr lang="en-AU" sz="2400" dirty="0">
              <a:latin typeface="Arial Rounded MT Bold" panose="020F0704030504030204" pitchFamily="34" charset="0"/>
              <a:cs typeface="Arial" panose="020B0604020202020204" pitchFamily="34" charset="0"/>
            </a:endParaRPr>
          </a:p>
          <a:p>
            <a:pPr marL="342900" indent="-342900">
              <a:buFont typeface="Wingdings" panose="05000000000000000000" pitchFamily="2" charset="2"/>
              <a:buChar char="v"/>
            </a:pPr>
            <a:r>
              <a:rPr lang="en-AU" sz="2400" dirty="0">
                <a:solidFill>
                  <a:schemeClr val="bg1"/>
                </a:solidFill>
                <a:latin typeface="Arial Rounded MT Bold" panose="020F0704030504030204" pitchFamily="34" charset="0"/>
                <a:cs typeface="Arial" panose="020B0604020202020204" pitchFamily="34" charset="0"/>
              </a:rPr>
              <a:t>Jesus said, “It is the Spirit that gives life; the flesh is No</a:t>
            </a:r>
            <a:r>
              <a:rPr lang="en-AU" sz="2400" i="1" dirty="0">
                <a:solidFill>
                  <a:schemeClr val="bg1"/>
                </a:solidFill>
                <a:latin typeface="Arial Rounded MT Bold" panose="020F0704030504030204" pitchFamily="34" charset="0"/>
                <a:cs typeface="Arial" panose="020B0604020202020204" pitchFamily="34" charset="0"/>
              </a:rPr>
              <a:t> </a:t>
            </a:r>
            <a:r>
              <a:rPr lang="en-AU" sz="2400" dirty="0">
                <a:solidFill>
                  <a:schemeClr val="bg1"/>
                </a:solidFill>
                <a:latin typeface="Arial Rounded MT Bold" panose="020F0704030504030204" pitchFamily="34" charset="0"/>
                <a:cs typeface="Arial" panose="020B0604020202020204" pitchFamily="34" charset="0"/>
              </a:rPr>
              <a:t>help at all.”</a:t>
            </a:r>
          </a:p>
          <a:p>
            <a:r>
              <a:rPr lang="en-AU" sz="2400" dirty="0">
                <a:solidFill>
                  <a:schemeClr val="bg1"/>
                </a:solidFill>
                <a:latin typeface="Arial Rounded MT Bold" panose="020F0704030504030204" pitchFamily="34" charset="0"/>
                <a:cs typeface="Arial" panose="020B0604020202020204" pitchFamily="34" charset="0"/>
              </a:rPr>
              <a:t>                                                                                                            (John 6:63)</a:t>
            </a:r>
          </a:p>
          <a:p>
            <a:pPr marL="342900" indent="-342900">
              <a:buFont typeface="Wingdings" panose="05000000000000000000" pitchFamily="2" charset="2"/>
              <a:buChar char="ü"/>
            </a:pPr>
            <a:endParaRPr lang="en-AU" sz="2400" dirty="0">
              <a:solidFill>
                <a:schemeClr val="bg1"/>
              </a:solidFill>
              <a:latin typeface="Arial Rounded MT Bold" panose="020F0704030504030204" pitchFamily="34" charset="0"/>
              <a:cs typeface="Arial" panose="020B0604020202020204" pitchFamily="34" charset="0"/>
            </a:endParaRPr>
          </a:p>
          <a:p>
            <a:pPr marL="342900" indent="-342900">
              <a:buFont typeface="Wingdings" panose="05000000000000000000" pitchFamily="2" charset="2"/>
              <a:buChar char="ü"/>
            </a:pPr>
            <a:r>
              <a:rPr lang="en-AU" sz="2400" dirty="0">
                <a:solidFill>
                  <a:schemeClr val="bg1"/>
                </a:solidFill>
                <a:latin typeface="Arial Rounded MT Bold" panose="020F0704030504030204" pitchFamily="34" charset="0"/>
                <a:cs typeface="Arial" panose="020B0604020202020204" pitchFamily="34" charset="0"/>
              </a:rPr>
              <a:t>He did NOT say</a:t>
            </a:r>
            <a:r>
              <a:rPr lang="en-AU" sz="2400" i="1" dirty="0">
                <a:solidFill>
                  <a:schemeClr val="bg1"/>
                </a:solidFill>
                <a:latin typeface="Arial Rounded MT Bold" panose="020F0704030504030204" pitchFamily="34" charset="0"/>
                <a:cs typeface="Arial" panose="020B0604020202020204" pitchFamily="34" charset="0"/>
              </a:rPr>
              <a:t>, </a:t>
            </a:r>
            <a:r>
              <a:rPr lang="en-AU" sz="2400" dirty="0">
                <a:solidFill>
                  <a:schemeClr val="bg1"/>
                </a:solidFill>
                <a:latin typeface="Arial Rounded MT Bold" panose="020F0704030504030204" pitchFamily="34" charset="0"/>
                <a:cs typeface="Arial" panose="020B0604020202020204" pitchFamily="34" charset="0"/>
              </a:rPr>
              <a:t>The flesh is </a:t>
            </a:r>
            <a:r>
              <a:rPr lang="en-AU" sz="2400" u="sng" dirty="0">
                <a:solidFill>
                  <a:schemeClr val="bg1"/>
                </a:solidFill>
                <a:latin typeface="Arial Rounded MT Bold" panose="020F0704030504030204" pitchFamily="34" charset="0"/>
                <a:cs typeface="Arial" panose="020B0604020202020204" pitchFamily="34" charset="0"/>
              </a:rPr>
              <a:t>some</a:t>
            </a:r>
            <a:r>
              <a:rPr lang="en-AU" sz="2400" dirty="0">
                <a:solidFill>
                  <a:schemeClr val="bg1"/>
                </a:solidFill>
                <a:latin typeface="Arial Rounded MT Bold" panose="020F0704030504030204" pitchFamily="34" charset="0"/>
                <a:cs typeface="Arial" panose="020B0604020202020204" pitchFamily="34" charset="0"/>
              </a:rPr>
              <a:t> help.</a:t>
            </a:r>
          </a:p>
          <a:p>
            <a:pPr marL="342900" indent="-342900">
              <a:buFont typeface="Wingdings" panose="05000000000000000000" pitchFamily="2" charset="2"/>
              <a:buChar char="ü"/>
            </a:pPr>
            <a:endParaRPr lang="en-AU" sz="2400" i="1" dirty="0">
              <a:solidFill>
                <a:schemeClr val="bg1"/>
              </a:solidFill>
              <a:latin typeface="Arial Rounded MT Bold" panose="020F0704030504030204" pitchFamily="34" charset="0"/>
              <a:cs typeface="Arial" panose="020B0604020202020204" pitchFamily="34" charset="0"/>
            </a:endParaRPr>
          </a:p>
          <a:p>
            <a:pPr marL="342900" indent="-342900">
              <a:buFont typeface="Wingdings" panose="05000000000000000000" pitchFamily="2" charset="2"/>
              <a:buChar char="ü"/>
            </a:pPr>
            <a:r>
              <a:rPr lang="en-AU" sz="2400" dirty="0">
                <a:solidFill>
                  <a:schemeClr val="bg1"/>
                </a:solidFill>
                <a:latin typeface="Arial Rounded MT Bold" panose="020F0704030504030204" pitchFamily="34" charset="0"/>
                <a:cs typeface="Arial" panose="020B0604020202020204" pitchFamily="34" charset="0"/>
              </a:rPr>
              <a:t>NO</a:t>
            </a:r>
            <a:r>
              <a:rPr lang="en-AU" sz="2400" i="1" dirty="0">
                <a:solidFill>
                  <a:schemeClr val="bg1"/>
                </a:solidFill>
                <a:latin typeface="Arial Rounded MT Bold" panose="020F0704030504030204" pitchFamily="34" charset="0"/>
                <a:cs typeface="Arial" panose="020B0604020202020204" pitchFamily="34" charset="0"/>
              </a:rPr>
              <a:t>, </a:t>
            </a:r>
            <a:r>
              <a:rPr lang="en-AU" sz="2400" dirty="0">
                <a:solidFill>
                  <a:schemeClr val="bg1"/>
                </a:solidFill>
                <a:latin typeface="Arial Rounded MT Bold" panose="020F0704030504030204" pitchFamily="34" charset="0"/>
                <a:cs typeface="Arial" panose="020B0604020202020204" pitchFamily="34" charset="0"/>
              </a:rPr>
              <a:t>He said the flesh is </a:t>
            </a:r>
            <a:r>
              <a:rPr lang="en-AU" sz="2400" b="1" u="sng" dirty="0">
                <a:solidFill>
                  <a:schemeClr val="bg1"/>
                </a:solidFill>
                <a:latin typeface="Arial Rounded MT Bold" panose="020F0704030504030204" pitchFamily="34" charset="0"/>
                <a:cs typeface="Arial" panose="020B0604020202020204" pitchFamily="34" charset="0"/>
              </a:rPr>
              <a:t>No</a:t>
            </a:r>
            <a:r>
              <a:rPr lang="en-AU" sz="2400" u="sng" dirty="0">
                <a:solidFill>
                  <a:schemeClr val="bg1"/>
                </a:solidFill>
                <a:latin typeface="Arial Rounded MT Bold" panose="020F0704030504030204" pitchFamily="34" charset="0"/>
                <a:cs typeface="Arial" panose="020B0604020202020204" pitchFamily="34" charset="0"/>
              </a:rPr>
              <a:t> help at All</a:t>
            </a:r>
            <a:r>
              <a:rPr lang="en-AU" sz="2400" i="1" u="sng" dirty="0">
                <a:solidFill>
                  <a:schemeClr val="bg1"/>
                </a:solidFill>
                <a:latin typeface="Arial Rounded MT Bold" panose="020F070403050403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0DF315A5-A59E-D3A0-9F9A-C8B0A59CA01D}"/>
              </a:ext>
            </a:extLst>
          </p:cNvPr>
          <p:cNvPicPr>
            <a:picLocks noChangeAspect="1"/>
          </p:cNvPicPr>
          <p:nvPr/>
        </p:nvPicPr>
        <p:blipFill>
          <a:blip r:embed="rId3"/>
          <a:stretch>
            <a:fillRect/>
          </a:stretch>
        </p:blipFill>
        <p:spPr>
          <a:xfrm>
            <a:off x="6766560" y="4238513"/>
            <a:ext cx="5343029" cy="2619487"/>
          </a:xfrm>
          <a:prstGeom prst="rect">
            <a:avLst/>
          </a:prstGeom>
        </p:spPr>
      </p:pic>
    </p:spTree>
    <p:extLst>
      <p:ext uri="{BB962C8B-B14F-4D97-AF65-F5344CB8AC3E}">
        <p14:creationId xmlns:p14="http://schemas.microsoft.com/office/powerpoint/2010/main" val="486863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961C17A-4EFB-C1ED-3562-670AE9E2752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F60EB30-2FA6-1ADB-D97B-7FB49FB24133}"/>
              </a:ext>
            </a:extLst>
          </p:cNvPr>
          <p:cNvSpPr txBox="1"/>
          <p:nvPr/>
        </p:nvSpPr>
        <p:spPr>
          <a:xfrm>
            <a:off x="43031" y="5540143"/>
            <a:ext cx="11209468" cy="584775"/>
          </a:xfrm>
          <a:prstGeom prst="rect">
            <a:avLst/>
          </a:prstGeom>
          <a:noFill/>
        </p:spPr>
        <p:txBody>
          <a:bodyPr wrap="square">
            <a:spAutoFit/>
          </a:bodyPr>
          <a:lstStyle/>
          <a:p>
            <a:pPr algn="ctr"/>
            <a:r>
              <a:rPr lang="en-AU" sz="32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DO NOT TRY TO TAME THE TONGUE YOURSELVES</a:t>
            </a:r>
            <a:r>
              <a:rPr lang="en-AU" sz="18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a:t>
            </a:r>
          </a:p>
        </p:txBody>
      </p:sp>
      <p:sp>
        <p:nvSpPr>
          <p:cNvPr id="7" name="TextBox 6">
            <a:extLst>
              <a:ext uri="{FF2B5EF4-FFF2-40B4-BE49-F238E27FC236}">
                <a16:creationId xmlns:a16="http://schemas.microsoft.com/office/drawing/2014/main" id="{014D0690-68B3-826B-DAD1-CE59FF3AE05F}"/>
              </a:ext>
            </a:extLst>
          </p:cNvPr>
          <p:cNvSpPr txBox="1"/>
          <p:nvPr/>
        </p:nvSpPr>
        <p:spPr>
          <a:xfrm>
            <a:off x="301214" y="759728"/>
            <a:ext cx="11209468" cy="4524315"/>
          </a:xfrm>
          <a:prstGeom prst="rect">
            <a:avLst/>
          </a:prstGeom>
          <a:noFill/>
        </p:spPr>
        <p:txBody>
          <a:bodyPr wrap="square">
            <a:spAutoFit/>
          </a:bodyPr>
          <a:lstStyle/>
          <a:p>
            <a:pPr marL="342900" indent="-342900">
              <a:buFont typeface="Wingdings" panose="05000000000000000000" pitchFamily="2" charset="2"/>
              <a:buChar char="v"/>
            </a:pP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tongue is </a:t>
            </a:r>
            <a:r>
              <a:rPr lang="en-US" sz="2400" b="1"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NOT</a:t>
            </a: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untamable.</a:t>
            </a:r>
            <a:r>
              <a:rPr lang="en-US" sz="2400" dirty="0">
                <a:solidFill>
                  <a:schemeClr val="bg1"/>
                </a:solidFill>
                <a:latin typeface="Arial" panose="020B0604020202020204" pitchFamily="34" charset="0"/>
                <a:cs typeface="Arial" panose="020B0604020202020204" pitchFamily="34" charset="0"/>
              </a:rPr>
              <a:t> </a:t>
            </a:r>
          </a:p>
          <a:p>
            <a:pPr marL="342900" indent="-342900">
              <a:buFont typeface="Wingdings" panose="05000000000000000000" pitchFamily="2" charset="2"/>
              <a:buChar char="ü"/>
            </a:pPr>
            <a:endParaRPr lang="en-AU" sz="2400" dirty="0">
              <a:solidFill>
                <a:schemeClr val="bg1"/>
              </a:solidFill>
              <a:latin typeface="Arial Rounded MT Bold" panose="020F0704030504030204" pitchFamily="34" charset="0"/>
              <a:cs typeface="Arial" panose="020B0604020202020204" pitchFamily="34" charset="0"/>
            </a:endParaRPr>
          </a:p>
          <a:p>
            <a:pPr marL="342900" indent="-342900">
              <a:buFont typeface="Wingdings" panose="05000000000000000000" pitchFamily="2" charset="2"/>
              <a:buChar char="ü"/>
            </a:pPr>
            <a:r>
              <a:rPr lang="en-AU" sz="2400" dirty="0">
                <a:solidFill>
                  <a:schemeClr val="bg1"/>
                </a:solidFill>
                <a:latin typeface="Arial Rounded MT Bold" panose="020F0704030504030204" pitchFamily="34" charset="0"/>
                <a:cs typeface="Arial" panose="020B0604020202020204" pitchFamily="34" charset="0"/>
              </a:rPr>
              <a:t>James says it’s Impossible for </a:t>
            </a:r>
            <a:r>
              <a:rPr lang="en-AU" sz="2400" b="1" u="sng" dirty="0">
                <a:solidFill>
                  <a:schemeClr val="bg1"/>
                </a:solidFill>
                <a:latin typeface="Arial Rounded MT Bold" panose="020F0704030504030204" pitchFamily="34" charset="0"/>
                <a:cs typeface="Arial" panose="020B0604020202020204" pitchFamily="34" charset="0"/>
              </a:rPr>
              <a:t>US</a:t>
            </a:r>
            <a:r>
              <a:rPr lang="en-AU" sz="2400" dirty="0">
                <a:solidFill>
                  <a:schemeClr val="bg1"/>
                </a:solidFill>
                <a:latin typeface="Arial Rounded MT Bold" panose="020F0704030504030204" pitchFamily="34" charset="0"/>
                <a:cs typeface="Arial" panose="020B0604020202020204" pitchFamily="34" charset="0"/>
              </a:rPr>
              <a:t>  to tame our tongue.</a:t>
            </a:r>
          </a:p>
          <a:p>
            <a:pPr marL="342900" indent="-342900">
              <a:buFont typeface="Wingdings" panose="05000000000000000000" pitchFamily="2" charset="2"/>
              <a:buChar char="ü"/>
            </a:pPr>
            <a:endParaRPr lang="en-AU" sz="2400" dirty="0">
              <a:solidFill>
                <a:schemeClr val="bg1"/>
              </a:solidFill>
              <a:latin typeface="Arial Rounded MT Bold" panose="020F0704030504030204" pitchFamily="34" charset="0"/>
              <a:cs typeface="Arial" panose="020B0604020202020204" pitchFamily="34" charset="0"/>
            </a:endParaRPr>
          </a:p>
          <a:p>
            <a:pPr marL="342900" indent="-342900">
              <a:buFont typeface="Wingdings" panose="05000000000000000000" pitchFamily="2" charset="2"/>
              <a:buChar char="ü"/>
            </a:pPr>
            <a:r>
              <a:rPr lang="en-AU" sz="2400" dirty="0">
                <a:solidFill>
                  <a:schemeClr val="bg1"/>
                </a:solidFill>
                <a:latin typeface="Arial Rounded MT Bold" panose="020F0704030504030204" pitchFamily="34" charset="0"/>
                <a:cs typeface="Arial" panose="020B0604020202020204" pitchFamily="34" charset="0"/>
              </a:rPr>
              <a:t>We </a:t>
            </a:r>
            <a:r>
              <a:rPr lang="en-AU" sz="2400" u="sng" dirty="0">
                <a:solidFill>
                  <a:schemeClr val="bg1"/>
                </a:solidFill>
                <a:latin typeface="Arial Rounded MT Bold" panose="020F0704030504030204" pitchFamily="34" charset="0"/>
                <a:cs typeface="Arial" panose="020B0604020202020204" pitchFamily="34" charset="0"/>
              </a:rPr>
              <a:t>Must</a:t>
            </a:r>
            <a:r>
              <a:rPr lang="en-AU" sz="2400" dirty="0">
                <a:solidFill>
                  <a:schemeClr val="bg1"/>
                </a:solidFill>
                <a:latin typeface="Arial Rounded MT Bold" panose="020F0704030504030204" pitchFamily="34" charset="0"/>
                <a:cs typeface="Arial" panose="020B0604020202020204" pitchFamily="34" charset="0"/>
              </a:rPr>
              <a:t>  tame it, but </a:t>
            </a:r>
            <a:r>
              <a:rPr lang="en-AU" sz="2400" u="sng" dirty="0">
                <a:solidFill>
                  <a:schemeClr val="bg1"/>
                </a:solidFill>
                <a:latin typeface="Arial Rounded MT Bold" panose="020F0704030504030204" pitchFamily="34" charset="0"/>
                <a:cs typeface="Arial" panose="020B0604020202020204" pitchFamily="34" charset="0"/>
              </a:rPr>
              <a:t>We</a:t>
            </a:r>
            <a:r>
              <a:rPr lang="en-AU" sz="2400" dirty="0">
                <a:solidFill>
                  <a:schemeClr val="bg1"/>
                </a:solidFill>
                <a:latin typeface="Arial Rounded MT Bold" panose="020F0704030504030204" pitchFamily="34" charset="0"/>
                <a:cs typeface="Arial" panose="020B0604020202020204" pitchFamily="34" charset="0"/>
              </a:rPr>
              <a:t> are unable.  It is our duty to tame it.</a:t>
            </a:r>
          </a:p>
          <a:p>
            <a:pPr marL="342900" indent="-342900">
              <a:buFont typeface="Wingdings" panose="05000000000000000000" pitchFamily="2" charset="2"/>
              <a:buChar char="ü"/>
            </a:pPr>
            <a:endParaRPr lang="en-AU" sz="2400" dirty="0">
              <a:latin typeface="Arial Rounded MT Bold" panose="020F0704030504030204" pitchFamily="34" charset="0"/>
              <a:cs typeface="Arial" panose="020B0604020202020204" pitchFamily="34" charset="0"/>
            </a:endParaRPr>
          </a:p>
          <a:p>
            <a:pPr marL="342900" indent="-342900">
              <a:buFont typeface="Wingdings" panose="05000000000000000000" pitchFamily="2" charset="2"/>
              <a:buChar char="v"/>
            </a:pPr>
            <a:r>
              <a:rPr lang="en-AU" sz="2400" dirty="0">
                <a:solidFill>
                  <a:schemeClr val="bg1"/>
                </a:solidFill>
                <a:latin typeface="Arial Rounded MT Bold" panose="020F0704030504030204" pitchFamily="34" charset="0"/>
                <a:cs typeface="Arial" panose="020B0604020202020204" pitchFamily="34" charset="0"/>
              </a:rPr>
              <a:t>Jesus said, “It is the Spirit that gives life; </a:t>
            </a:r>
          </a:p>
          <a:p>
            <a:r>
              <a:rPr lang="en-AU" sz="2400" dirty="0">
                <a:solidFill>
                  <a:schemeClr val="bg1"/>
                </a:solidFill>
                <a:latin typeface="Arial Rounded MT Bold" panose="020F0704030504030204" pitchFamily="34" charset="0"/>
                <a:cs typeface="Arial" panose="020B0604020202020204" pitchFamily="34" charset="0"/>
              </a:rPr>
              <a:t>     the flesh is </a:t>
            </a:r>
            <a:r>
              <a:rPr lang="en-AU" sz="2400" u="sng" dirty="0">
                <a:solidFill>
                  <a:schemeClr val="bg1"/>
                </a:solidFill>
                <a:latin typeface="Arial Rounded MT Bold" panose="020F0704030504030204" pitchFamily="34" charset="0"/>
                <a:cs typeface="Arial" panose="020B0604020202020204" pitchFamily="34" charset="0"/>
              </a:rPr>
              <a:t>No</a:t>
            </a:r>
            <a:r>
              <a:rPr lang="en-AU" sz="2400" i="1" u="sng" dirty="0">
                <a:solidFill>
                  <a:schemeClr val="bg1"/>
                </a:solidFill>
                <a:latin typeface="Arial Rounded MT Bold" panose="020F0704030504030204" pitchFamily="34" charset="0"/>
                <a:cs typeface="Arial" panose="020B0604020202020204" pitchFamily="34" charset="0"/>
              </a:rPr>
              <a:t> </a:t>
            </a:r>
            <a:r>
              <a:rPr lang="en-AU" sz="2400" u="sng" dirty="0">
                <a:solidFill>
                  <a:schemeClr val="bg1"/>
                </a:solidFill>
                <a:latin typeface="Arial Rounded MT Bold" panose="020F0704030504030204" pitchFamily="34" charset="0"/>
                <a:cs typeface="Arial" panose="020B0604020202020204" pitchFamily="34" charset="0"/>
              </a:rPr>
              <a:t>help at all</a:t>
            </a:r>
            <a:r>
              <a:rPr lang="en-AU" sz="2400" dirty="0">
                <a:solidFill>
                  <a:schemeClr val="bg1"/>
                </a:solidFill>
                <a:latin typeface="Arial Rounded MT Bold" panose="020F0704030504030204" pitchFamily="34" charset="0"/>
                <a:cs typeface="Arial" panose="020B0604020202020204" pitchFamily="34" charset="0"/>
              </a:rPr>
              <a:t>.”   (John 6:63)</a:t>
            </a:r>
          </a:p>
          <a:p>
            <a:pPr marL="342900" indent="-342900">
              <a:buFont typeface="Wingdings" panose="05000000000000000000" pitchFamily="2" charset="2"/>
              <a:buChar char="ü"/>
            </a:pPr>
            <a:endParaRPr lang="en-AU" sz="2400" dirty="0">
              <a:solidFill>
                <a:schemeClr val="bg1"/>
              </a:solidFill>
              <a:latin typeface="Arial Rounded MT Bold" panose="020F0704030504030204" pitchFamily="34" charset="0"/>
              <a:cs typeface="Arial" panose="020B0604020202020204" pitchFamily="34" charset="0"/>
            </a:endParaRPr>
          </a:p>
          <a:p>
            <a:pPr marL="342900" indent="-342900">
              <a:buFont typeface="Wingdings" panose="05000000000000000000" pitchFamily="2" charset="2"/>
              <a:buChar char="ü"/>
            </a:pPr>
            <a:r>
              <a:rPr lang="en-AU" sz="2400" dirty="0">
                <a:solidFill>
                  <a:schemeClr val="bg1"/>
                </a:solidFill>
                <a:latin typeface="Arial Rounded MT Bold" panose="020F0704030504030204" pitchFamily="34" charset="0"/>
                <a:cs typeface="Arial" panose="020B0604020202020204" pitchFamily="34" charset="0"/>
              </a:rPr>
              <a:t>He did NOT say</a:t>
            </a:r>
            <a:r>
              <a:rPr lang="en-AU" sz="2400" i="1" dirty="0">
                <a:solidFill>
                  <a:schemeClr val="bg1"/>
                </a:solidFill>
                <a:latin typeface="Arial Rounded MT Bold" panose="020F0704030504030204" pitchFamily="34" charset="0"/>
                <a:cs typeface="Arial" panose="020B0604020202020204" pitchFamily="34" charset="0"/>
              </a:rPr>
              <a:t>, </a:t>
            </a:r>
            <a:r>
              <a:rPr lang="en-AU" sz="2400" dirty="0">
                <a:solidFill>
                  <a:schemeClr val="bg1"/>
                </a:solidFill>
                <a:latin typeface="Arial Rounded MT Bold" panose="020F0704030504030204" pitchFamily="34" charset="0"/>
                <a:cs typeface="Arial" panose="020B0604020202020204" pitchFamily="34" charset="0"/>
              </a:rPr>
              <a:t>The flesh is </a:t>
            </a:r>
            <a:r>
              <a:rPr lang="en-AU" sz="2400" u="sng" dirty="0">
                <a:solidFill>
                  <a:schemeClr val="bg1"/>
                </a:solidFill>
                <a:latin typeface="Arial Rounded MT Bold" panose="020F0704030504030204" pitchFamily="34" charset="0"/>
                <a:cs typeface="Arial" panose="020B0604020202020204" pitchFamily="34" charset="0"/>
              </a:rPr>
              <a:t>some</a:t>
            </a:r>
            <a:r>
              <a:rPr lang="en-AU" sz="2400" dirty="0">
                <a:solidFill>
                  <a:schemeClr val="bg1"/>
                </a:solidFill>
                <a:latin typeface="Arial Rounded MT Bold" panose="020F0704030504030204" pitchFamily="34" charset="0"/>
                <a:cs typeface="Arial" panose="020B0604020202020204" pitchFamily="34" charset="0"/>
              </a:rPr>
              <a:t> help.</a:t>
            </a:r>
          </a:p>
          <a:p>
            <a:pPr marL="342900" indent="-342900">
              <a:buFont typeface="Wingdings" panose="05000000000000000000" pitchFamily="2" charset="2"/>
              <a:buChar char="ü"/>
            </a:pPr>
            <a:endParaRPr lang="en-AU" sz="2400" dirty="0">
              <a:solidFill>
                <a:schemeClr val="bg1"/>
              </a:solidFill>
              <a:latin typeface="Arial Rounded MT Bold" panose="020F0704030504030204" pitchFamily="34" charset="0"/>
              <a:cs typeface="Arial" panose="020B0604020202020204" pitchFamily="34" charset="0"/>
            </a:endParaRPr>
          </a:p>
          <a:p>
            <a:pPr marL="342900" indent="-342900">
              <a:buFont typeface="Wingdings" panose="05000000000000000000" pitchFamily="2" charset="2"/>
              <a:buChar char="ü"/>
            </a:pPr>
            <a:r>
              <a:rPr lang="en-AU" sz="2400" dirty="0">
                <a:solidFill>
                  <a:schemeClr val="bg1"/>
                </a:solidFill>
                <a:latin typeface="Arial Rounded MT Bold" panose="020F0704030504030204" pitchFamily="34" charset="0"/>
                <a:cs typeface="Arial" panose="020B0604020202020204" pitchFamily="34" charset="0"/>
              </a:rPr>
              <a:t>NO</a:t>
            </a:r>
            <a:r>
              <a:rPr lang="en-AU" sz="2400" i="1" dirty="0">
                <a:solidFill>
                  <a:schemeClr val="bg1"/>
                </a:solidFill>
                <a:latin typeface="Arial Rounded MT Bold" panose="020F0704030504030204" pitchFamily="34" charset="0"/>
                <a:cs typeface="Arial" panose="020B0604020202020204" pitchFamily="34" charset="0"/>
              </a:rPr>
              <a:t>, </a:t>
            </a:r>
            <a:r>
              <a:rPr lang="en-AU" sz="2400" dirty="0">
                <a:solidFill>
                  <a:schemeClr val="bg1"/>
                </a:solidFill>
                <a:latin typeface="Arial Rounded MT Bold" panose="020F0704030504030204" pitchFamily="34" charset="0"/>
                <a:cs typeface="Arial" panose="020B0604020202020204" pitchFamily="34" charset="0"/>
              </a:rPr>
              <a:t>He said the flesh is </a:t>
            </a:r>
            <a:r>
              <a:rPr lang="en-AU" sz="2400" b="1" u="sng" dirty="0">
                <a:solidFill>
                  <a:schemeClr val="bg1"/>
                </a:solidFill>
                <a:latin typeface="Arial Rounded MT Bold" panose="020F0704030504030204" pitchFamily="34" charset="0"/>
                <a:cs typeface="Arial" panose="020B0604020202020204" pitchFamily="34" charset="0"/>
              </a:rPr>
              <a:t>No</a:t>
            </a:r>
            <a:r>
              <a:rPr lang="en-AU" sz="2400" u="sng" dirty="0">
                <a:solidFill>
                  <a:schemeClr val="bg1"/>
                </a:solidFill>
                <a:latin typeface="Arial Rounded MT Bold" panose="020F0704030504030204" pitchFamily="34" charset="0"/>
                <a:cs typeface="Arial" panose="020B0604020202020204" pitchFamily="34" charset="0"/>
              </a:rPr>
              <a:t> help at All</a:t>
            </a:r>
            <a:r>
              <a:rPr lang="en-AU" sz="2400" i="1" u="sng" dirty="0">
                <a:solidFill>
                  <a:schemeClr val="bg1"/>
                </a:solidFill>
                <a:latin typeface="Arial Rounded MT Bold" panose="020F0704030504030204" pitchFamily="34" charset="0"/>
                <a:cs typeface="Arial" panose="020B0604020202020204" pitchFamily="34" charset="0"/>
              </a:rPr>
              <a:t>.</a:t>
            </a:r>
          </a:p>
        </p:txBody>
      </p:sp>
      <p:pic>
        <p:nvPicPr>
          <p:cNvPr id="2" name="Picture 1">
            <a:extLst>
              <a:ext uri="{FF2B5EF4-FFF2-40B4-BE49-F238E27FC236}">
                <a16:creationId xmlns:a16="http://schemas.microsoft.com/office/drawing/2014/main" id="{6D77663B-AB4E-4216-E765-DFF9D5B0011A}"/>
              </a:ext>
            </a:extLst>
          </p:cNvPr>
          <p:cNvPicPr>
            <a:picLocks noChangeAspect="1"/>
          </p:cNvPicPr>
          <p:nvPr/>
        </p:nvPicPr>
        <p:blipFill>
          <a:blip r:embed="rId3"/>
          <a:stretch>
            <a:fillRect/>
          </a:stretch>
        </p:blipFill>
        <p:spPr>
          <a:xfrm>
            <a:off x="8047991" y="2822126"/>
            <a:ext cx="4055285" cy="2126392"/>
          </a:xfrm>
          <a:prstGeom prst="rect">
            <a:avLst/>
          </a:prstGeom>
        </p:spPr>
      </p:pic>
    </p:spTree>
    <p:extLst>
      <p:ext uri="{BB962C8B-B14F-4D97-AF65-F5344CB8AC3E}">
        <p14:creationId xmlns:p14="http://schemas.microsoft.com/office/powerpoint/2010/main" val="1431048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0FD831-B2A4-4FCB-C4A9-8F65AD5DEDB5}"/>
              </a:ext>
            </a:extLst>
          </p:cNvPr>
          <p:cNvSpPr txBox="1"/>
          <p:nvPr/>
        </p:nvSpPr>
        <p:spPr>
          <a:xfrm>
            <a:off x="1301675" y="516367"/>
            <a:ext cx="10079916" cy="584775"/>
          </a:xfrm>
          <a:prstGeom prst="rect">
            <a:avLst/>
          </a:prstGeom>
          <a:noFill/>
        </p:spPr>
        <p:txBody>
          <a:bodyPr wrap="square" rtlCol="0">
            <a:spAutoFit/>
          </a:bodyPr>
          <a:lstStyle/>
          <a:p>
            <a:pPr algn="ctr"/>
            <a:r>
              <a:rPr lang="en-US" sz="3200" b="1">
                <a:latin typeface="Algerian" panose="04020705040A02060702" pitchFamily="82" charset="0"/>
                <a:cs typeface="Arial" panose="020B0604020202020204" pitchFamily="34" charset="0"/>
              </a:rPr>
              <a:t>To tame the tongue</a:t>
            </a:r>
            <a:endParaRPr lang="en-AU" sz="3200" b="1" dirty="0">
              <a:latin typeface="Algerian" panose="04020705040A02060702" pitchFamily="82" charset="0"/>
              <a:cs typeface="Arial" panose="020B0604020202020204" pitchFamily="34" charset="0"/>
            </a:endParaRPr>
          </a:p>
        </p:txBody>
      </p:sp>
      <p:sp>
        <p:nvSpPr>
          <p:cNvPr id="4" name="TextBox 3">
            <a:extLst>
              <a:ext uri="{FF2B5EF4-FFF2-40B4-BE49-F238E27FC236}">
                <a16:creationId xmlns:a16="http://schemas.microsoft.com/office/drawing/2014/main" id="{AA326944-DFD4-F7A3-6047-17971EEBF2D8}"/>
              </a:ext>
            </a:extLst>
          </p:cNvPr>
          <p:cNvSpPr txBox="1"/>
          <p:nvPr/>
        </p:nvSpPr>
        <p:spPr>
          <a:xfrm>
            <a:off x="882127" y="1538344"/>
            <a:ext cx="10499464" cy="3785652"/>
          </a:xfrm>
          <a:prstGeom prst="rect">
            <a:avLst/>
          </a:prstGeom>
          <a:noFill/>
        </p:spPr>
        <p:txBody>
          <a:bodyPr wrap="square" rtlCol="0">
            <a:spAutoFit/>
          </a:bodyPr>
          <a:lstStyle/>
          <a:p>
            <a:pPr marL="342900" indent="-342900">
              <a:buFont typeface="Wingdings" panose="05000000000000000000" pitchFamily="2" charset="2"/>
              <a:buChar char="§"/>
            </a:pPr>
            <a:r>
              <a:rPr lang="en-US" sz="2400" dirty="0">
                <a:latin typeface="Arial" panose="020B0604020202020204" pitchFamily="34" charset="0"/>
                <a:cs typeface="Arial" panose="020B0604020202020204" pitchFamily="34" charset="0"/>
              </a:rPr>
              <a:t>“..be ready always to give an answer to every man that asks a reason of the hope that is in us, with </a:t>
            </a:r>
            <a:r>
              <a:rPr lang="en-US" sz="2400" b="1" u="sng" dirty="0">
                <a:latin typeface="Arial" panose="020B0604020202020204" pitchFamily="34" charset="0"/>
                <a:cs typeface="Arial" panose="020B0604020202020204" pitchFamily="34" charset="0"/>
              </a:rPr>
              <a:t>meekness and fear</a:t>
            </a:r>
            <a:r>
              <a:rPr lang="en-US" sz="2400" b="1" i="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(1 Peter 3:15)</a:t>
            </a:r>
          </a:p>
          <a:p>
            <a:pPr marL="342900" indent="-342900">
              <a:buFont typeface="Wingdings" panose="05000000000000000000" pitchFamily="2" charset="2"/>
              <a:buChar char="§"/>
            </a:pPr>
            <a:endPar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dirty="0">
                <a:latin typeface="Arial" panose="020B0604020202020204" pitchFamily="34" charset="0"/>
                <a:cs typeface="Arial" panose="020B0604020202020204" pitchFamily="34" charset="0"/>
              </a:rPr>
              <a:t>“At the name of Jesus… </a:t>
            </a:r>
            <a:r>
              <a:rPr lang="en-US" sz="2400" b="1" u="sng" dirty="0">
                <a:latin typeface="Arial" panose="020B0604020202020204" pitchFamily="34" charset="0"/>
                <a:cs typeface="Arial" panose="020B0604020202020204" pitchFamily="34" charset="0"/>
              </a:rPr>
              <a:t>every tongue </a:t>
            </a:r>
            <a:r>
              <a:rPr lang="en-US" sz="2400" dirty="0">
                <a:latin typeface="Arial" panose="020B0604020202020204" pitchFamily="34" charset="0"/>
                <a:cs typeface="Arial" panose="020B0604020202020204" pitchFamily="34" charset="0"/>
              </a:rPr>
              <a:t>should confess that Jesus Christ is Lord, to the glory of God the Father.”   (Philippians 2: 10,11)</a:t>
            </a:r>
          </a:p>
          <a:p>
            <a:pPr marL="342900" indent="-342900">
              <a:buFont typeface="Wingdings" panose="05000000000000000000" pitchFamily="2" charset="2"/>
              <a:buChar char="§"/>
            </a:pPr>
            <a:endPar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dirty="0">
                <a:latin typeface="Arial" panose="020B0604020202020204" pitchFamily="34" charset="0"/>
                <a:cs typeface="Arial" panose="020B0604020202020204" pitchFamily="34" charset="0"/>
              </a:rPr>
              <a:t>“But I tell you that men will have to give account on the day of judgement for </a:t>
            </a:r>
            <a:r>
              <a:rPr lang="en-US" sz="2400" b="1" u="sng" dirty="0">
                <a:latin typeface="Arial" panose="020B0604020202020204" pitchFamily="34" charset="0"/>
                <a:cs typeface="Arial" panose="020B0604020202020204" pitchFamily="34" charset="0"/>
              </a:rPr>
              <a:t>every</a:t>
            </a:r>
            <a:r>
              <a:rPr lang="en-US" sz="2400" dirty="0">
                <a:latin typeface="Arial" panose="020B0604020202020204" pitchFamily="34" charset="0"/>
                <a:cs typeface="Arial" panose="020B0604020202020204" pitchFamily="34" charset="0"/>
              </a:rPr>
              <a:t> careless word they have spoken.  For by your words you will be acquitted, and by your words you will be condemned.”   </a:t>
            </a:r>
          </a:p>
          <a:p>
            <a:r>
              <a:rPr lang="en-US" sz="2400" dirty="0">
                <a:latin typeface="Arial" panose="020B0604020202020204" pitchFamily="34" charset="0"/>
                <a:cs typeface="Arial" panose="020B0604020202020204" pitchFamily="34" charset="0"/>
              </a:rPr>
              <a:t>	                                                   (Matthew 12: 36, 37)</a:t>
            </a:r>
            <a:endParaRPr lang="en-AU" sz="2400" b="1" i="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47A27D3-46A2-6F1B-0B24-DE353C2D5E15}"/>
              </a:ext>
            </a:extLst>
          </p:cNvPr>
          <p:cNvPicPr>
            <a:picLocks noChangeAspect="1"/>
          </p:cNvPicPr>
          <p:nvPr/>
        </p:nvPicPr>
        <p:blipFill>
          <a:blip r:embed="rId3"/>
          <a:stretch>
            <a:fillRect/>
          </a:stretch>
        </p:blipFill>
        <p:spPr>
          <a:xfrm>
            <a:off x="9338825" y="4685160"/>
            <a:ext cx="2853175" cy="2152075"/>
          </a:xfrm>
          <a:prstGeom prst="rect">
            <a:avLst/>
          </a:prstGeom>
        </p:spPr>
      </p:pic>
    </p:spTree>
    <p:extLst>
      <p:ext uri="{BB962C8B-B14F-4D97-AF65-F5344CB8AC3E}">
        <p14:creationId xmlns:p14="http://schemas.microsoft.com/office/powerpoint/2010/main" val="7025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4241D7-3848-C124-FADE-862D2DF9F46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9B81AD3-9E6A-75FD-281C-AA72F4EDFB56}"/>
              </a:ext>
            </a:extLst>
          </p:cNvPr>
          <p:cNvSpPr txBox="1"/>
          <p:nvPr/>
        </p:nvSpPr>
        <p:spPr>
          <a:xfrm>
            <a:off x="1301675" y="516367"/>
            <a:ext cx="10079916" cy="1077218"/>
          </a:xfrm>
          <a:prstGeom prst="rect">
            <a:avLst/>
          </a:prstGeom>
          <a:noFill/>
        </p:spPr>
        <p:txBody>
          <a:bodyPr wrap="square" rtlCol="0">
            <a:spAutoFit/>
          </a:bodyPr>
          <a:lstStyle/>
          <a:p>
            <a:pPr algn="ctr"/>
            <a:r>
              <a:rPr lang="en-US" sz="3200" kern="100" dirty="0">
                <a:solidFill>
                  <a:srgbClr val="C00000"/>
                </a:solidFill>
                <a:latin typeface="Algerian" panose="04020705040A02060702" pitchFamily="82" charset="0"/>
                <a:ea typeface="Aptos" panose="020B0004020202020204" pitchFamily="34" charset="0"/>
                <a:cs typeface="Arial" panose="020B0604020202020204" pitchFamily="34" charset="0"/>
              </a:rPr>
              <a:t>Steps to Transform Your Speech </a:t>
            </a:r>
          </a:p>
          <a:p>
            <a:pPr algn="ctr"/>
            <a:endParaRPr lang="en-AU" sz="3200" b="1" dirty="0">
              <a:latin typeface="Algerian" panose="04020705040A02060702" pitchFamily="82" charset="0"/>
              <a:cs typeface="Arial" panose="020B0604020202020204" pitchFamily="34" charset="0"/>
            </a:endParaRPr>
          </a:p>
        </p:txBody>
      </p:sp>
      <p:sp>
        <p:nvSpPr>
          <p:cNvPr id="4" name="TextBox 3">
            <a:extLst>
              <a:ext uri="{FF2B5EF4-FFF2-40B4-BE49-F238E27FC236}">
                <a16:creationId xmlns:a16="http://schemas.microsoft.com/office/drawing/2014/main" id="{9FEEB128-C4C6-85E1-A470-47CD63FFA3C5}"/>
              </a:ext>
            </a:extLst>
          </p:cNvPr>
          <p:cNvSpPr txBox="1"/>
          <p:nvPr/>
        </p:nvSpPr>
        <p:spPr>
          <a:xfrm>
            <a:off x="527125" y="1054976"/>
            <a:ext cx="10499464" cy="4283417"/>
          </a:xfrm>
          <a:prstGeom prst="rect">
            <a:avLst/>
          </a:prstGeom>
          <a:noFill/>
        </p:spPr>
        <p:txBody>
          <a:bodyPr wrap="square" rtlCol="0">
            <a:spAutoFit/>
          </a:bodyPr>
          <a:lstStyle/>
          <a:p>
            <a:pPr marL="90170">
              <a:lnSpc>
                <a:spcPct val="107000"/>
              </a:lnSpc>
            </a:pPr>
            <a:endParaRPr lang="en-AU" sz="2400" kern="100" dirty="0">
              <a:effectLst/>
              <a:latin typeface="Arial" panose="020B0604020202020204" pitchFamily="34" charset="0"/>
              <a:ea typeface="Aptos" panose="020B0004020202020204" pitchFamily="34" charset="0"/>
              <a:cs typeface="Arial" panose="020B0604020202020204" pitchFamily="34" charset="0"/>
            </a:endParaRPr>
          </a:p>
          <a:p>
            <a:pPr marL="547370" indent="-457200">
              <a:lnSpc>
                <a:spcPct val="200000"/>
              </a:lnSpc>
              <a:buAutoNum type="arabicPeriod"/>
            </a:pPr>
            <a:r>
              <a:rPr lang="en-US" sz="2400" b="1" kern="100" dirty="0">
                <a:effectLst/>
                <a:latin typeface="Arial" panose="020B0604020202020204" pitchFamily="34" charset="0"/>
                <a:ea typeface="Aptos" panose="020B0004020202020204" pitchFamily="34" charset="0"/>
                <a:cs typeface="Arial" panose="020B0604020202020204" pitchFamily="34" charset="0"/>
              </a:rPr>
              <a:t>Ask God for help.  </a:t>
            </a:r>
            <a:r>
              <a:rPr lang="en-US" sz="2400" kern="100" dirty="0">
                <a:latin typeface="Arial" panose="020B0604020202020204" pitchFamily="34" charset="0"/>
                <a:ea typeface="Aptos" panose="020B0004020202020204" pitchFamily="34" charset="0"/>
                <a:cs typeface="Arial" panose="020B0604020202020204" pitchFamily="34" charset="0"/>
              </a:rPr>
              <a:t>(Psalm 19:14; 141:3)</a:t>
            </a:r>
          </a:p>
          <a:p>
            <a:pPr marL="90170">
              <a:lnSpc>
                <a:spcPct val="200000"/>
              </a:lnSpc>
            </a:pPr>
            <a:r>
              <a:rPr lang="en-US" sz="2400" kern="100" dirty="0">
                <a:effectLst/>
                <a:latin typeface="Arial" panose="020B0604020202020204" pitchFamily="34" charset="0"/>
                <a:ea typeface="Aptos" panose="020B0004020202020204" pitchFamily="34" charset="0"/>
                <a:cs typeface="Arial" panose="020B0604020202020204" pitchFamily="34" charset="0"/>
              </a:rPr>
              <a:t> </a:t>
            </a:r>
            <a:endParaRPr lang="en-AU" sz="2400" kern="100" dirty="0">
              <a:effectLst/>
              <a:latin typeface="Arial" panose="020B0604020202020204" pitchFamily="34" charset="0"/>
              <a:ea typeface="Aptos" panose="020B0004020202020204" pitchFamily="34" charset="0"/>
              <a:cs typeface="Arial" panose="020B0604020202020204" pitchFamily="34" charset="0"/>
            </a:endParaRPr>
          </a:p>
          <a:p>
            <a:pPr marL="90170">
              <a:lnSpc>
                <a:spcPct val="200000"/>
              </a:lnSpc>
            </a:pPr>
            <a:r>
              <a:rPr lang="en-US" sz="2400" b="1" kern="100" dirty="0">
                <a:effectLst/>
                <a:latin typeface="Arial" panose="020B0604020202020204" pitchFamily="34" charset="0"/>
                <a:ea typeface="Aptos" panose="020B0004020202020204" pitchFamily="34" charset="0"/>
                <a:cs typeface="Arial" panose="020B0604020202020204" pitchFamily="34" charset="0"/>
              </a:rPr>
              <a:t>2.</a:t>
            </a:r>
            <a:r>
              <a:rPr lang="en-US" sz="2400" kern="100" dirty="0">
                <a:effectLst/>
                <a:latin typeface="Arial" panose="020B0604020202020204" pitchFamily="34" charset="0"/>
                <a:ea typeface="Aptos" panose="020B0004020202020204" pitchFamily="34" charset="0"/>
                <a:cs typeface="Arial" panose="020B0604020202020204" pitchFamily="34" charset="0"/>
              </a:rPr>
              <a:t> </a:t>
            </a:r>
            <a:r>
              <a:rPr lang="en-US" sz="2400" b="1" kern="100" dirty="0">
                <a:effectLst/>
                <a:latin typeface="Arial" panose="020B0604020202020204" pitchFamily="34" charset="0"/>
                <a:ea typeface="Aptos" panose="020B0004020202020204" pitchFamily="34" charset="0"/>
                <a:cs typeface="Arial" panose="020B0604020202020204" pitchFamily="34" charset="0"/>
              </a:rPr>
              <a:t>Confess your sins to God and others. </a:t>
            </a:r>
            <a:r>
              <a:rPr lang="en-US" sz="2400" kern="100" dirty="0">
                <a:latin typeface="Arial" panose="020B0604020202020204" pitchFamily="34" charset="0"/>
                <a:ea typeface="Aptos" panose="020B0004020202020204" pitchFamily="34" charset="0"/>
                <a:cs typeface="Arial" panose="020B0604020202020204" pitchFamily="34" charset="0"/>
              </a:rPr>
              <a:t>(1 John 1:9; James 5:16) </a:t>
            </a:r>
          </a:p>
          <a:p>
            <a:pPr marL="90170">
              <a:lnSpc>
                <a:spcPct val="200000"/>
              </a:lnSpc>
            </a:pPr>
            <a:endParaRPr lang="en-AU" sz="2400" kern="100" dirty="0">
              <a:effectLst/>
              <a:latin typeface="Arial" panose="020B0604020202020204" pitchFamily="34" charset="0"/>
              <a:ea typeface="Aptos" panose="020B0004020202020204" pitchFamily="34" charset="0"/>
              <a:cs typeface="Arial" panose="020B0604020202020204" pitchFamily="34" charset="0"/>
            </a:endParaRPr>
          </a:p>
          <a:p>
            <a:pPr marL="90170">
              <a:spcAft>
                <a:spcPts val="800"/>
              </a:spcAft>
            </a:pPr>
            <a:r>
              <a:rPr lang="en-US" sz="2400" b="1" kern="100" dirty="0">
                <a:effectLst/>
                <a:latin typeface="Arial" panose="020B0604020202020204" pitchFamily="34" charset="0"/>
                <a:ea typeface="Aptos" panose="020B0004020202020204" pitchFamily="34" charset="0"/>
                <a:cs typeface="Arial" panose="020B0604020202020204" pitchFamily="34" charset="0"/>
              </a:rPr>
              <a:t>3.</a:t>
            </a:r>
            <a:r>
              <a:rPr lang="en-US" sz="2400" kern="100" dirty="0">
                <a:effectLst/>
                <a:latin typeface="Arial" panose="020B0604020202020204" pitchFamily="34" charset="0"/>
                <a:ea typeface="Aptos" panose="020B0004020202020204" pitchFamily="34" charset="0"/>
                <a:cs typeface="Arial" panose="020B0604020202020204" pitchFamily="34" charset="0"/>
              </a:rPr>
              <a:t> </a:t>
            </a:r>
            <a:r>
              <a:rPr lang="en-US" sz="2400" b="1" kern="100" dirty="0">
                <a:effectLst/>
                <a:latin typeface="Arial" panose="020B0604020202020204" pitchFamily="34" charset="0"/>
                <a:ea typeface="Aptos" panose="020B0004020202020204" pitchFamily="34" charset="0"/>
                <a:cs typeface="Arial" panose="020B0604020202020204" pitchFamily="34" charset="0"/>
              </a:rPr>
              <a:t>Use your tongue to praise and encourage</a:t>
            </a:r>
            <a:r>
              <a:rPr lang="en-US" sz="2400" kern="100" dirty="0">
                <a:effectLst/>
                <a:latin typeface="Arial" panose="020B0604020202020204" pitchFamily="34" charset="0"/>
                <a:ea typeface="Aptos" panose="020B0004020202020204" pitchFamily="34" charset="0"/>
                <a:cs typeface="Arial" panose="020B0604020202020204" pitchFamily="34" charset="0"/>
              </a:rPr>
              <a:t>. </a:t>
            </a:r>
          </a:p>
          <a:p>
            <a:pPr marL="90170">
              <a:spcAft>
                <a:spcPts val="800"/>
              </a:spcAft>
            </a:pPr>
            <a:r>
              <a:rPr lang="en-US" sz="2400" kern="100" dirty="0">
                <a:latin typeface="Arial" panose="020B0604020202020204" pitchFamily="34" charset="0"/>
                <a:ea typeface="Aptos" panose="020B0004020202020204" pitchFamily="34" charset="0"/>
                <a:cs typeface="Arial" panose="020B0604020202020204" pitchFamily="34" charset="0"/>
              </a:rPr>
              <a:t>	(Psalms 34:1; Eph 4:29; Heb 3:13)</a:t>
            </a:r>
            <a:endParaRPr lang="en-AU" sz="2400" b="1" i="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D52BCC2-08F8-2552-D158-CBB78186D228}"/>
              </a:ext>
            </a:extLst>
          </p:cNvPr>
          <p:cNvPicPr>
            <a:picLocks noChangeAspect="1"/>
          </p:cNvPicPr>
          <p:nvPr/>
        </p:nvPicPr>
        <p:blipFill>
          <a:blip r:embed="rId3"/>
          <a:stretch>
            <a:fillRect/>
          </a:stretch>
        </p:blipFill>
        <p:spPr>
          <a:xfrm>
            <a:off x="8122025" y="3767360"/>
            <a:ext cx="4069976" cy="3069876"/>
          </a:xfrm>
          <a:prstGeom prst="rect">
            <a:avLst/>
          </a:prstGeom>
        </p:spPr>
      </p:pic>
    </p:spTree>
    <p:extLst>
      <p:ext uri="{BB962C8B-B14F-4D97-AF65-F5344CB8AC3E}">
        <p14:creationId xmlns:p14="http://schemas.microsoft.com/office/powerpoint/2010/main" val="103259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1B7820-7EE6-E75B-DAF6-79C3A7AD93C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3F47CEE-5DA0-4F31-2D2E-0205DADF0E58}"/>
              </a:ext>
            </a:extLst>
          </p:cNvPr>
          <p:cNvSpPr txBox="1"/>
          <p:nvPr/>
        </p:nvSpPr>
        <p:spPr>
          <a:xfrm>
            <a:off x="1301675" y="516367"/>
            <a:ext cx="10079916" cy="1077218"/>
          </a:xfrm>
          <a:prstGeom prst="rect">
            <a:avLst/>
          </a:prstGeom>
          <a:noFill/>
        </p:spPr>
        <p:txBody>
          <a:bodyPr wrap="square" rtlCol="0">
            <a:spAutoFit/>
          </a:bodyPr>
          <a:lstStyle/>
          <a:p>
            <a:pPr algn="ctr"/>
            <a:r>
              <a:rPr lang="en-US" sz="3200" kern="100" dirty="0">
                <a:solidFill>
                  <a:srgbClr val="C00000"/>
                </a:solidFill>
                <a:latin typeface="Algerian" panose="04020705040A02060702" pitchFamily="82" charset="0"/>
                <a:ea typeface="Aptos" panose="020B0004020202020204" pitchFamily="34" charset="0"/>
                <a:cs typeface="Arial" panose="020B0604020202020204" pitchFamily="34" charset="0"/>
              </a:rPr>
              <a:t>Steps to Transform Your Speech </a:t>
            </a:r>
          </a:p>
          <a:p>
            <a:pPr algn="ctr"/>
            <a:endParaRPr lang="en-AU" sz="3200" b="1" dirty="0">
              <a:latin typeface="Algerian" panose="04020705040A02060702" pitchFamily="82" charset="0"/>
              <a:cs typeface="Arial" panose="020B0604020202020204" pitchFamily="34" charset="0"/>
            </a:endParaRPr>
          </a:p>
        </p:txBody>
      </p:sp>
      <p:pic>
        <p:nvPicPr>
          <p:cNvPr id="5" name="Picture 4">
            <a:extLst>
              <a:ext uri="{FF2B5EF4-FFF2-40B4-BE49-F238E27FC236}">
                <a16:creationId xmlns:a16="http://schemas.microsoft.com/office/drawing/2014/main" id="{9169B10C-9E39-BB82-4948-41FC4F46BC39}"/>
              </a:ext>
            </a:extLst>
          </p:cNvPr>
          <p:cNvPicPr>
            <a:picLocks noChangeAspect="1"/>
          </p:cNvPicPr>
          <p:nvPr/>
        </p:nvPicPr>
        <p:blipFill>
          <a:blip r:embed="rId3"/>
          <a:stretch>
            <a:fillRect/>
          </a:stretch>
        </p:blipFill>
        <p:spPr>
          <a:xfrm>
            <a:off x="6562165" y="2590799"/>
            <a:ext cx="5629836" cy="4246437"/>
          </a:xfrm>
          <a:prstGeom prst="rect">
            <a:avLst/>
          </a:prstGeom>
        </p:spPr>
      </p:pic>
      <p:sp>
        <p:nvSpPr>
          <p:cNvPr id="3" name="TextBox 2">
            <a:extLst>
              <a:ext uri="{FF2B5EF4-FFF2-40B4-BE49-F238E27FC236}">
                <a16:creationId xmlns:a16="http://schemas.microsoft.com/office/drawing/2014/main" id="{CA3D2BA3-F253-59B2-4160-C2371435DEDB}"/>
              </a:ext>
            </a:extLst>
          </p:cNvPr>
          <p:cNvSpPr txBox="1"/>
          <p:nvPr/>
        </p:nvSpPr>
        <p:spPr>
          <a:xfrm>
            <a:off x="143219" y="1376979"/>
            <a:ext cx="11876183" cy="4935005"/>
          </a:xfrm>
          <a:prstGeom prst="rect">
            <a:avLst/>
          </a:prstGeom>
          <a:noFill/>
        </p:spPr>
        <p:txBody>
          <a:bodyPr wrap="square">
            <a:spAutoFit/>
          </a:bodyPr>
          <a:lstStyle/>
          <a:p>
            <a:pPr marL="90170" algn="ctr">
              <a:lnSpc>
                <a:spcPct val="107000"/>
              </a:lnSpc>
            </a:pPr>
            <a:r>
              <a:rPr lang="en-US" sz="24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THINK </a:t>
            </a:r>
            <a:r>
              <a:rPr lang="en-US" sz="2400"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Before a </a:t>
            </a:r>
            <a:r>
              <a:rPr lang="en-US" sz="2400" kern="100" dirty="0">
                <a:effectLst/>
                <a:latin typeface="Arial" panose="020B0604020202020204" pitchFamily="34" charset="0"/>
                <a:ea typeface="Aptos" panose="020B0004020202020204" pitchFamily="34" charset="0"/>
                <a:cs typeface="Arial" panose="020B0604020202020204" pitchFamily="34" charset="0"/>
              </a:rPr>
              <a:t>word is uttered from your mouth &amp; ask yourself the following </a:t>
            </a:r>
          </a:p>
          <a:p>
            <a:pPr marL="90170">
              <a:lnSpc>
                <a:spcPct val="107000"/>
              </a:lnSpc>
            </a:pPr>
            <a:r>
              <a:rPr lang="en-US" sz="2400" kern="100" dirty="0">
                <a:latin typeface="Arial" panose="020B0604020202020204" pitchFamily="34" charset="0"/>
                <a:ea typeface="Aptos" panose="020B0004020202020204" pitchFamily="34" charset="0"/>
                <a:cs typeface="Arial" panose="020B0604020202020204" pitchFamily="34" charset="0"/>
              </a:rPr>
              <a:t>                     </a:t>
            </a:r>
            <a:r>
              <a:rPr lang="en-US" sz="2400" kern="100" dirty="0">
                <a:effectLst/>
                <a:latin typeface="Arial" panose="020B0604020202020204" pitchFamily="34" charset="0"/>
                <a:ea typeface="Aptos" panose="020B0004020202020204" pitchFamily="34" charset="0"/>
                <a:cs typeface="Arial" panose="020B0604020202020204" pitchFamily="34" charset="0"/>
              </a:rPr>
              <a:t>5 questions.   </a:t>
            </a:r>
            <a:endParaRPr lang="en-AU" sz="2400" kern="100" dirty="0">
              <a:effectLst/>
              <a:latin typeface="Arial" panose="020B0604020202020204" pitchFamily="34" charset="0"/>
              <a:ea typeface="Aptos" panose="020B0004020202020204" pitchFamily="34" charset="0"/>
              <a:cs typeface="Arial" panose="020B0604020202020204" pitchFamily="34" charset="0"/>
            </a:endParaRPr>
          </a:p>
          <a:p>
            <a:pPr marL="90170">
              <a:lnSpc>
                <a:spcPct val="150000"/>
              </a:lnSpc>
            </a:pPr>
            <a:r>
              <a:rPr lang="en-US" sz="36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T</a:t>
            </a:r>
            <a:r>
              <a:rPr lang="en-US" sz="2400" kern="100" dirty="0">
                <a:solidFill>
                  <a:srgbClr val="C00000"/>
                </a:solidFill>
                <a:effectLst/>
                <a:latin typeface="Arial" panose="020B0604020202020204" pitchFamily="34" charset="0"/>
                <a:ea typeface="Aptos" panose="020B0004020202020204" pitchFamily="34" charset="0"/>
                <a:cs typeface="Arial" panose="020B0604020202020204" pitchFamily="34" charset="0"/>
              </a:rPr>
              <a:t> </a:t>
            </a:r>
            <a:r>
              <a:rPr lang="en-US" sz="2400" kern="100" dirty="0">
                <a:effectLst/>
                <a:latin typeface="Arial" panose="020B0604020202020204" pitchFamily="34" charset="0"/>
                <a:ea typeface="Aptos" panose="020B0004020202020204" pitchFamily="34" charset="0"/>
                <a:cs typeface="Arial" panose="020B0604020202020204" pitchFamily="34" charset="0"/>
              </a:rPr>
              <a:t>–    is it true </a:t>
            </a:r>
            <a:endParaRPr lang="en-AU" sz="2400" kern="100" dirty="0">
              <a:effectLst/>
              <a:latin typeface="Arial" panose="020B0604020202020204" pitchFamily="34" charset="0"/>
              <a:ea typeface="Aptos" panose="020B0004020202020204" pitchFamily="34" charset="0"/>
              <a:cs typeface="Arial" panose="020B0604020202020204" pitchFamily="34" charset="0"/>
            </a:endParaRPr>
          </a:p>
          <a:p>
            <a:pPr marL="90170">
              <a:lnSpc>
                <a:spcPct val="150000"/>
              </a:lnSpc>
            </a:pPr>
            <a:r>
              <a:rPr lang="en-US" sz="36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H</a:t>
            </a:r>
            <a:r>
              <a:rPr lang="en-US" sz="2400" kern="100" dirty="0">
                <a:effectLst/>
                <a:latin typeface="Arial" panose="020B0604020202020204" pitchFamily="34" charset="0"/>
                <a:ea typeface="Aptos" panose="020B0004020202020204" pitchFamily="34" charset="0"/>
                <a:cs typeface="Arial" panose="020B0604020202020204" pitchFamily="34" charset="0"/>
              </a:rPr>
              <a:t> –    is it helpful </a:t>
            </a:r>
            <a:endParaRPr lang="en-AU" sz="2400" kern="100" dirty="0">
              <a:effectLst/>
              <a:latin typeface="Arial" panose="020B0604020202020204" pitchFamily="34" charset="0"/>
              <a:ea typeface="Aptos" panose="020B0004020202020204" pitchFamily="34" charset="0"/>
              <a:cs typeface="Arial" panose="020B0604020202020204" pitchFamily="34" charset="0"/>
            </a:endParaRPr>
          </a:p>
          <a:p>
            <a:pPr marL="90170">
              <a:lnSpc>
                <a:spcPct val="150000"/>
              </a:lnSpc>
            </a:pPr>
            <a:r>
              <a:rPr lang="en-US" sz="36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I</a:t>
            </a:r>
            <a:r>
              <a:rPr lang="en-US" sz="2400" kern="100" dirty="0">
                <a:solidFill>
                  <a:srgbClr val="C00000"/>
                </a:solidFill>
                <a:effectLst/>
                <a:latin typeface="Arial" panose="020B0604020202020204" pitchFamily="34" charset="0"/>
                <a:ea typeface="Aptos" panose="020B0004020202020204" pitchFamily="34" charset="0"/>
                <a:cs typeface="Arial" panose="020B0604020202020204" pitchFamily="34" charset="0"/>
              </a:rPr>
              <a:t> </a:t>
            </a:r>
            <a:r>
              <a:rPr lang="en-US" sz="2400" kern="100" dirty="0">
                <a:effectLst/>
                <a:latin typeface="Arial" panose="020B0604020202020204" pitchFamily="34" charset="0"/>
                <a:ea typeface="Aptos" panose="020B0004020202020204" pitchFamily="34" charset="0"/>
                <a:cs typeface="Arial" panose="020B0604020202020204" pitchFamily="34" charset="0"/>
              </a:rPr>
              <a:t>–      is it inspiring </a:t>
            </a:r>
            <a:endParaRPr lang="en-AU" sz="2400" kern="100" dirty="0">
              <a:latin typeface="Arial" panose="020B0604020202020204" pitchFamily="34" charset="0"/>
              <a:ea typeface="Aptos" panose="020B0004020202020204" pitchFamily="34" charset="0"/>
              <a:cs typeface="Arial" panose="020B0604020202020204" pitchFamily="34" charset="0"/>
            </a:endParaRPr>
          </a:p>
          <a:p>
            <a:pPr marL="90170">
              <a:lnSpc>
                <a:spcPct val="150000"/>
              </a:lnSpc>
            </a:pPr>
            <a:r>
              <a:rPr lang="en-US" sz="36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N</a:t>
            </a:r>
            <a:r>
              <a:rPr lang="en-US" sz="3600" b="1" i="1" kern="100" dirty="0">
                <a:effectLst/>
                <a:latin typeface="Arial" panose="020B0604020202020204" pitchFamily="34" charset="0"/>
                <a:ea typeface="Aptos" panose="020B0004020202020204" pitchFamily="34" charset="0"/>
                <a:cs typeface="Arial" panose="020B0604020202020204" pitchFamily="34" charset="0"/>
              </a:rPr>
              <a:t> </a:t>
            </a:r>
            <a:r>
              <a:rPr lang="en-US" sz="2400" kern="100" dirty="0">
                <a:effectLst/>
                <a:latin typeface="Arial" panose="020B0604020202020204" pitchFamily="34" charset="0"/>
                <a:ea typeface="Aptos" panose="020B0004020202020204" pitchFamily="34" charset="0"/>
                <a:cs typeface="Arial" panose="020B0604020202020204" pitchFamily="34" charset="0"/>
              </a:rPr>
              <a:t>–   is it necessary </a:t>
            </a:r>
            <a:endParaRPr lang="en-AU"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50000"/>
              </a:lnSpc>
            </a:pPr>
            <a:r>
              <a:rPr lang="en-US" sz="3600" b="1" dirty="0">
                <a:solidFill>
                  <a:srgbClr val="FF0000"/>
                </a:solidFill>
                <a:effectLst/>
                <a:latin typeface="Arial" panose="020B0604020202020204" pitchFamily="34" charset="0"/>
                <a:ea typeface="Aptos" panose="020B0004020202020204" pitchFamily="34" charset="0"/>
                <a:cs typeface="Arial" panose="020B0604020202020204" pitchFamily="34" charset="0"/>
              </a:rPr>
              <a:t>K</a:t>
            </a:r>
            <a:r>
              <a:rPr lang="en-US" sz="2400" dirty="0">
                <a:effectLst/>
                <a:latin typeface="Arial" panose="020B0604020202020204" pitchFamily="34" charset="0"/>
                <a:ea typeface="Aptos" panose="020B0004020202020204" pitchFamily="34" charset="0"/>
                <a:cs typeface="Arial" panose="020B0604020202020204" pitchFamily="34" charset="0"/>
              </a:rPr>
              <a:t> –     is it kind? </a:t>
            </a:r>
            <a:endParaRPr lang="en-A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8462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E474008-C968-D86A-B59F-7A398BB22C9F}"/>
              </a:ext>
            </a:extLst>
          </p:cNvPr>
          <p:cNvSpPr txBox="1"/>
          <p:nvPr/>
        </p:nvSpPr>
        <p:spPr>
          <a:xfrm>
            <a:off x="268940" y="366367"/>
            <a:ext cx="5081283" cy="268530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R</a:t>
            </a:r>
            <a:r>
              <a:rPr lang="en-US" sz="2400" dirty="0">
                <a:effectLst/>
                <a:latin typeface="Arial" panose="020B0604020202020204" pitchFamily="34" charset="0"/>
                <a:cs typeface="Arial" panose="020B0604020202020204" pitchFamily="34" charset="0"/>
              </a:rPr>
              <a:t>esearch reports that on     average </a:t>
            </a:r>
            <a:r>
              <a:rPr lang="en-US" sz="2400" dirty="0">
                <a:latin typeface="Arial" panose="020B0604020202020204" pitchFamily="34" charset="0"/>
                <a:cs typeface="Arial" panose="020B0604020202020204" pitchFamily="34" charset="0"/>
              </a:rPr>
              <a:t>we</a:t>
            </a:r>
            <a:r>
              <a:rPr lang="en-US" sz="2400" dirty="0">
                <a:effectLst/>
                <a:latin typeface="Arial" panose="020B0604020202020204" pitchFamily="34" charset="0"/>
                <a:cs typeface="Arial" panose="020B0604020202020204" pitchFamily="34" charset="0"/>
              </a:rPr>
              <a:t> speak 700 times a day. </a:t>
            </a:r>
            <a:endParaRPr lang="en-US" sz="2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B3387C3-9863-224E-3B49-3FD311F615CA}"/>
              </a:ext>
            </a:extLst>
          </p:cNvPr>
          <p:cNvPicPr>
            <a:picLocks noChangeAspect="1"/>
          </p:cNvPicPr>
          <p:nvPr/>
        </p:nvPicPr>
        <p:blipFill>
          <a:blip r:embed="rId3"/>
          <a:srcRect l="5296" r="2775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4883D2DF-2669-43B8-1FDF-40D9053D583D}"/>
              </a:ext>
            </a:extLst>
          </p:cNvPr>
          <p:cNvSpPr txBox="1"/>
          <p:nvPr/>
        </p:nvSpPr>
        <p:spPr>
          <a:xfrm>
            <a:off x="149319" y="1544870"/>
            <a:ext cx="5282005"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Studies have shown that both men &amp; women speak an average of 16,000 words a day.</a:t>
            </a:r>
            <a:endParaRPr lang="en-AU"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1ED4C74-56A6-6786-427D-CA46320AB005}"/>
              </a:ext>
            </a:extLst>
          </p:cNvPr>
          <p:cNvSpPr txBox="1"/>
          <p:nvPr/>
        </p:nvSpPr>
        <p:spPr>
          <a:xfrm>
            <a:off x="230419" y="3150172"/>
            <a:ext cx="5282005"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Other research says we spend about 1/5 of our life talking.</a:t>
            </a:r>
            <a:endParaRPr lang="en-AU" sz="2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D16298C-093B-E8EA-26E8-A52CBDDB2EF6}"/>
              </a:ext>
            </a:extLst>
          </p:cNvPr>
          <p:cNvSpPr txBox="1"/>
          <p:nvPr/>
        </p:nvSpPr>
        <p:spPr>
          <a:xfrm>
            <a:off x="211024" y="4462782"/>
            <a:ext cx="4999954"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human tongue accounts for under 1% of our body mass, but can punch well above its weight in the worst areas.</a:t>
            </a:r>
            <a:endParaRPr lang="en-A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908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4B80F5-4D38-CE89-19F6-E04D7FD92E88}"/>
              </a:ext>
            </a:extLst>
          </p:cNvPr>
          <p:cNvSpPr txBox="1"/>
          <p:nvPr/>
        </p:nvSpPr>
        <p:spPr>
          <a:xfrm>
            <a:off x="285068" y="609411"/>
            <a:ext cx="11139424" cy="4154984"/>
          </a:xfrm>
          <a:prstGeom prst="rect">
            <a:avLst/>
          </a:prstGeom>
          <a:noFill/>
        </p:spPr>
        <p:txBody>
          <a:bodyPr wrap="square">
            <a:spAutoFit/>
          </a:bodyPr>
          <a:lstStyle/>
          <a:p>
            <a:pPr marL="433070" indent="-342900">
              <a:buFont typeface="Courier New" panose="02070309020205020404" pitchFamily="49" charset="0"/>
              <a:buChar char="o"/>
            </a:pPr>
            <a:r>
              <a:rPr lang="en-AU" sz="2400" b="1" kern="100" dirty="0">
                <a:latin typeface="Arial" panose="020B0604020202020204" pitchFamily="34" charset="0"/>
                <a:ea typeface="Aptos" panose="020B0004020202020204" pitchFamily="34" charset="0"/>
                <a:cs typeface="Arial" panose="020B0604020202020204" pitchFamily="34" charset="0"/>
              </a:rPr>
              <a:t>Proverbs 12:18</a:t>
            </a:r>
            <a:r>
              <a:rPr lang="en-AU" sz="2400" kern="100" dirty="0">
                <a:effectLst/>
                <a:latin typeface="Arial" panose="020B0604020202020204" pitchFamily="34" charset="0"/>
                <a:ea typeface="Aptos" panose="020B0004020202020204" pitchFamily="34" charset="0"/>
                <a:cs typeface="Arial" panose="020B0604020202020204" pitchFamily="34" charset="0"/>
              </a:rPr>
              <a:t>, The words of the reckless pierce like swords, but the tongue of the wise brings healing. </a:t>
            </a:r>
          </a:p>
          <a:p>
            <a:pPr marL="433070" indent="-342900">
              <a:buFont typeface="Courier New" panose="02070309020205020404" pitchFamily="49" charset="0"/>
              <a:buChar char="o"/>
            </a:pPr>
            <a:endParaRPr lang="en-AU" sz="2400" b="1" kern="100" dirty="0">
              <a:effectLst/>
              <a:latin typeface="Arial" panose="020B0604020202020204" pitchFamily="34" charset="0"/>
              <a:ea typeface="Aptos" panose="020B0004020202020204" pitchFamily="34" charset="0"/>
              <a:cs typeface="Arial" panose="020B0604020202020204" pitchFamily="34" charset="0"/>
            </a:endParaRPr>
          </a:p>
          <a:p>
            <a:pPr marL="433070" indent="-342900">
              <a:buFont typeface="Courier New" panose="02070309020205020404" pitchFamily="49" charset="0"/>
              <a:buChar char="o"/>
            </a:pPr>
            <a:r>
              <a:rPr lang="en-AU" sz="2400" b="1" kern="100" dirty="0">
                <a:effectLst/>
                <a:latin typeface="Arial" panose="020B0604020202020204" pitchFamily="34" charset="0"/>
                <a:ea typeface="Aptos" panose="020B0004020202020204" pitchFamily="34" charset="0"/>
                <a:cs typeface="Arial" panose="020B0604020202020204" pitchFamily="34" charset="0"/>
              </a:rPr>
              <a:t>Proverbs 15:4</a:t>
            </a:r>
            <a:r>
              <a:rPr lang="en-AU" sz="2400" kern="100" dirty="0">
                <a:effectLst/>
                <a:latin typeface="Arial" panose="020B0604020202020204" pitchFamily="34" charset="0"/>
                <a:ea typeface="Aptos" panose="020B0004020202020204" pitchFamily="34" charset="0"/>
                <a:cs typeface="Arial" panose="020B0604020202020204" pitchFamily="34" charset="0"/>
              </a:rPr>
              <a:t>, The soothing tongue is a tree of life, but a perverse tongue crushes the spirit. </a:t>
            </a:r>
          </a:p>
          <a:p>
            <a:pPr marL="433070" indent="-342900">
              <a:lnSpc>
                <a:spcPct val="150000"/>
              </a:lnSpc>
              <a:buFont typeface="Courier New" panose="02070309020205020404" pitchFamily="49" charset="0"/>
              <a:buChar char="o"/>
            </a:pPr>
            <a:endParaRPr lang="en-AU" sz="2400" b="1" kern="100" dirty="0">
              <a:effectLst/>
              <a:latin typeface="Arial" panose="020B0604020202020204" pitchFamily="34" charset="0"/>
              <a:ea typeface="Aptos" panose="020B0004020202020204" pitchFamily="34" charset="0"/>
              <a:cs typeface="Arial" panose="020B0604020202020204" pitchFamily="34" charset="0"/>
            </a:endParaRPr>
          </a:p>
          <a:p>
            <a:pPr marL="433070" indent="-342900">
              <a:lnSpc>
                <a:spcPct val="150000"/>
              </a:lnSpc>
              <a:buFont typeface="Courier New" panose="02070309020205020404" pitchFamily="49" charset="0"/>
              <a:buChar char="o"/>
            </a:pPr>
            <a:r>
              <a:rPr lang="en-AU" sz="2400" b="1" kern="100" dirty="0">
                <a:effectLst/>
                <a:latin typeface="Arial" panose="020B0604020202020204" pitchFamily="34" charset="0"/>
                <a:ea typeface="Aptos" panose="020B0004020202020204" pitchFamily="34" charset="0"/>
                <a:cs typeface="Arial" panose="020B0604020202020204" pitchFamily="34" charset="0"/>
              </a:rPr>
              <a:t>Proverbs 17:27</a:t>
            </a:r>
            <a:r>
              <a:rPr lang="en-AU" sz="2400" kern="100" dirty="0">
                <a:effectLst/>
                <a:latin typeface="Arial" panose="020B0604020202020204" pitchFamily="34" charset="0"/>
                <a:ea typeface="Aptos" panose="020B0004020202020204" pitchFamily="34" charset="0"/>
                <a:cs typeface="Arial" panose="020B0604020202020204" pitchFamily="34" charset="0"/>
              </a:rPr>
              <a:t>, “The one who has knowledge uses words with restraint,…” </a:t>
            </a:r>
          </a:p>
          <a:p>
            <a:pPr marL="433070" indent="-342900">
              <a:buFont typeface="Courier New" panose="02070309020205020404" pitchFamily="49" charset="0"/>
              <a:buChar char="o"/>
            </a:pPr>
            <a:endParaRPr lang="en-AU" sz="2400" b="1" kern="100" dirty="0">
              <a:effectLst/>
              <a:latin typeface="Arial" panose="020B0604020202020204" pitchFamily="34" charset="0"/>
              <a:ea typeface="Aptos" panose="020B0004020202020204" pitchFamily="34" charset="0"/>
              <a:cs typeface="Arial" panose="020B0604020202020204" pitchFamily="34" charset="0"/>
            </a:endParaRPr>
          </a:p>
          <a:p>
            <a:pPr marL="433070" indent="-342900">
              <a:buFont typeface="Courier New" panose="02070309020205020404" pitchFamily="49" charset="0"/>
              <a:buChar char="o"/>
            </a:pPr>
            <a:r>
              <a:rPr lang="en-AU" sz="2400" b="1" kern="100" dirty="0">
                <a:effectLst/>
                <a:latin typeface="Arial" panose="020B0604020202020204" pitchFamily="34" charset="0"/>
                <a:ea typeface="Aptos" panose="020B0004020202020204" pitchFamily="34" charset="0"/>
                <a:cs typeface="Arial" panose="020B0604020202020204" pitchFamily="34" charset="0"/>
              </a:rPr>
              <a:t>Proverbs 18:21</a:t>
            </a:r>
            <a:r>
              <a:rPr lang="en-AU" sz="2400" kern="100" dirty="0">
                <a:effectLst/>
                <a:latin typeface="Arial" panose="020B0604020202020204" pitchFamily="34" charset="0"/>
                <a:ea typeface="Aptos" panose="020B0004020202020204" pitchFamily="34" charset="0"/>
                <a:cs typeface="Arial" panose="020B0604020202020204" pitchFamily="34" charset="0"/>
              </a:rPr>
              <a:t>, The tongue has the power of life and death, and those who love it will eat its fruit.</a:t>
            </a:r>
          </a:p>
        </p:txBody>
      </p:sp>
      <p:pic>
        <p:nvPicPr>
          <p:cNvPr id="2" name="Picture 1">
            <a:extLst>
              <a:ext uri="{FF2B5EF4-FFF2-40B4-BE49-F238E27FC236}">
                <a16:creationId xmlns:a16="http://schemas.microsoft.com/office/drawing/2014/main" id="{FC16059D-D5B4-BDA8-2D98-682149F4EF08}"/>
              </a:ext>
            </a:extLst>
          </p:cNvPr>
          <p:cNvPicPr>
            <a:picLocks noChangeAspect="1"/>
          </p:cNvPicPr>
          <p:nvPr/>
        </p:nvPicPr>
        <p:blipFill>
          <a:blip r:embed="rId3"/>
          <a:stretch>
            <a:fillRect/>
          </a:stretch>
        </p:blipFill>
        <p:spPr>
          <a:xfrm>
            <a:off x="7992932" y="4530395"/>
            <a:ext cx="4199068" cy="2327605"/>
          </a:xfrm>
          <a:prstGeom prst="rect">
            <a:avLst/>
          </a:prstGeom>
        </p:spPr>
      </p:pic>
    </p:spTree>
    <p:extLst>
      <p:ext uri="{BB962C8B-B14F-4D97-AF65-F5344CB8AC3E}">
        <p14:creationId xmlns:p14="http://schemas.microsoft.com/office/powerpoint/2010/main" val="3547617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2E06B4-A938-0980-47EB-137A3E3A7F63}"/>
              </a:ext>
            </a:extLst>
          </p:cNvPr>
          <p:cNvSpPr txBox="1"/>
          <p:nvPr/>
        </p:nvSpPr>
        <p:spPr>
          <a:xfrm>
            <a:off x="301213" y="3275299"/>
            <a:ext cx="11474019" cy="869149"/>
          </a:xfrm>
          <a:prstGeom prst="rect">
            <a:avLst/>
          </a:prstGeom>
          <a:noFill/>
        </p:spPr>
        <p:txBody>
          <a:bodyPr wrap="square">
            <a:spAutoFit/>
          </a:bodyPr>
          <a:lstStyle/>
          <a:p>
            <a:pPr marL="90170">
              <a:lnSpc>
                <a:spcPct val="107000"/>
              </a:lnSpc>
              <a:spcAft>
                <a:spcPts val="800"/>
              </a:spcAft>
            </a:pPr>
            <a:r>
              <a:rPr lang="en-AU" sz="2400" kern="100" dirty="0">
                <a:latin typeface="Aptos" panose="020B0004020202020204" pitchFamily="34" charset="0"/>
                <a:ea typeface="Aptos" panose="020B0004020202020204" pitchFamily="34" charset="0"/>
                <a:cs typeface="Times New Roman" panose="02020603050405020304" pitchFamily="18" charset="0"/>
              </a:rPr>
              <a:t>M</a:t>
            </a:r>
            <a:r>
              <a:rPr lang="en-AU" sz="2400" kern="100" dirty="0">
                <a:effectLst/>
                <a:latin typeface="Aptos" panose="020B0004020202020204" pitchFamily="34" charset="0"/>
                <a:ea typeface="Aptos" panose="020B0004020202020204" pitchFamily="34" charset="0"/>
                <a:cs typeface="Times New Roman" panose="02020603050405020304" pitchFamily="18" charset="0"/>
              </a:rPr>
              <a:t>assive ships can be controlled by one man in the helm controlling a rudder 1/1000th the size of the ship.</a:t>
            </a:r>
          </a:p>
        </p:txBody>
      </p:sp>
      <p:sp>
        <p:nvSpPr>
          <p:cNvPr id="10" name="TextBox 9">
            <a:extLst>
              <a:ext uri="{FF2B5EF4-FFF2-40B4-BE49-F238E27FC236}">
                <a16:creationId xmlns:a16="http://schemas.microsoft.com/office/drawing/2014/main" id="{9F5CF7BC-4D66-0875-296E-A922FBFD6C2F}"/>
              </a:ext>
            </a:extLst>
          </p:cNvPr>
          <p:cNvSpPr txBox="1"/>
          <p:nvPr/>
        </p:nvSpPr>
        <p:spPr>
          <a:xfrm>
            <a:off x="301214" y="192832"/>
            <a:ext cx="11597003" cy="3016210"/>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lang="en-US" sz="2400" dirty="0">
                <a:latin typeface="Arial" panose="020B0604020202020204" pitchFamily="34" charset="0"/>
                <a:cs typeface="Arial" panose="020B0604020202020204" pitchFamily="34" charset="0"/>
              </a:rPr>
              <a:t>The Bible tells us God is a speaking God. (</a:t>
            </a:r>
            <a:r>
              <a:rPr lang="en-US" sz="2400" b="1" dirty="0">
                <a:latin typeface="Arial" panose="020B0604020202020204" pitchFamily="34" charset="0"/>
                <a:cs typeface="Arial" panose="020B0604020202020204" pitchFamily="34" charset="0"/>
              </a:rPr>
              <a:t>Genesis)</a:t>
            </a:r>
            <a:endParaRPr lang="en-US" sz="2400" dirty="0">
              <a:latin typeface="Arial" panose="020B0604020202020204" pitchFamily="34" charset="0"/>
              <a:cs typeface="Arial" panose="020B0604020202020204" pitchFamily="34" charset="0"/>
            </a:endParaRPr>
          </a:p>
          <a:p>
            <a:pPr marL="342900" indent="-342900">
              <a:lnSpc>
                <a:spcPct val="150000"/>
              </a:lnSpc>
              <a:buFont typeface="Wingdings" panose="05000000000000000000" pitchFamily="2" charset="2"/>
              <a:buChar char="ü"/>
            </a:pPr>
            <a:r>
              <a:rPr lang="en-US" sz="2400" dirty="0">
                <a:latin typeface="Arial" panose="020B0604020202020204" pitchFamily="34" charset="0"/>
                <a:cs typeface="Arial" panose="020B0604020202020204" pitchFamily="34" charset="0"/>
              </a:rPr>
              <a:t>God spoke the world into existence.  </a:t>
            </a:r>
            <a:r>
              <a:rPr lang="en-US" sz="2400" b="1" dirty="0">
                <a:latin typeface="Arial" panose="020B0604020202020204" pitchFamily="34" charset="0"/>
                <a:cs typeface="Arial" panose="020B0604020202020204" pitchFamily="34" charset="0"/>
              </a:rPr>
              <a:t>(Genesis)</a:t>
            </a:r>
          </a:p>
          <a:p>
            <a:pPr marL="342900" indent="-342900">
              <a:lnSpc>
                <a:spcPct val="150000"/>
              </a:lnSpc>
              <a:buFont typeface="Wingdings" panose="05000000000000000000" pitchFamily="2" charset="2"/>
              <a:buChar char="ü"/>
            </a:pPr>
            <a:r>
              <a:rPr lang="en-US" sz="2400" dirty="0">
                <a:latin typeface="Arial" panose="020B0604020202020204" pitchFamily="34" charset="0"/>
                <a:cs typeface="Arial" panose="020B0604020202020204" pitchFamily="34" charset="0"/>
              </a:rPr>
              <a:t>One of the names for Jesus is literally, “The Word of God.” (</a:t>
            </a:r>
            <a:r>
              <a:rPr lang="en-US" sz="2400" b="1" dirty="0">
                <a:latin typeface="Arial" panose="020B0604020202020204" pitchFamily="34" charset="0"/>
                <a:cs typeface="Arial" panose="020B0604020202020204" pitchFamily="34" charset="0"/>
              </a:rPr>
              <a:t>John)</a:t>
            </a:r>
            <a:endParaRPr lang="en-US" sz="2400" dirty="0">
              <a:latin typeface="Arial" panose="020B0604020202020204" pitchFamily="34" charset="0"/>
              <a:cs typeface="Arial" panose="020B0604020202020204" pitchFamily="34" charset="0"/>
            </a:endParaRPr>
          </a:p>
          <a:p>
            <a:pPr marL="342900" indent="-342900">
              <a:lnSpc>
                <a:spcPct val="150000"/>
              </a:lnSpc>
              <a:buFont typeface="Wingdings" panose="05000000000000000000" pitchFamily="2" charset="2"/>
              <a:buChar char="ü"/>
            </a:pPr>
            <a:r>
              <a:rPr lang="en-US" sz="2400" dirty="0">
                <a:latin typeface="Arial" panose="020B0604020202020204" pitchFamily="34" charset="0"/>
                <a:cs typeface="Arial" panose="020B0604020202020204" pitchFamily="34" charset="0"/>
              </a:rPr>
              <a:t>God upholds the universe by his “powerful word.”  </a:t>
            </a:r>
            <a:r>
              <a:rPr lang="en-US" sz="2400" b="1" dirty="0">
                <a:latin typeface="Arial" panose="020B0604020202020204" pitchFamily="34" charset="0"/>
                <a:cs typeface="Arial" panose="020B0604020202020204" pitchFamily="34" charset="0"/>
              </a:rPr>
              <a:t>(Hebrews)</a:t>
            </a:r>
            <a:endParaRPr lang="en-US"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400" dirty="0">
                <a:latin typeface="Arial" panose="020B0604020202020204" pitchFamily="34" charset="0"/>
                <a:cs typeface="Arial" panose="020B0604020202020204" pitchFamily="34" charset="0"/>
              </a:rPr>
              <a:t>Words have immense power. (</a:t>
            </a:r>
            <a:r>
              <a:rPr lang="en-AU" sz="2200" kern="100" dirty="0">
                <a:latin typeface="Arial" panose="020B0604020202020204" pitchFamily="34" charset="0"/>
                <a:ea typeface="Aptos" panose="020B0004020202020204" pitchFamily="34" charset="0"/>
                <a:cs typeface="Times New Roman" panose="02020603050405020304" pitchFamily="18" charset="0"/>
              </a:rPr>
              <a:t>Churchill’s orations in 1940’s that mobilised his battle-weary countrymen to defend England.)</a:t>
            </a:r>
            <a:endParaRPr lang="en-AU" sz="22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4057C55F-996A-A1EA-BED2-41FF9B53ABA5}"/>
              </a:ext>
            </a:extLst>
          </p:cNvPr>
          <p:cNvPicPr>
            <a:picLocks noChangeAspect="1"/>
          </p:cNvPicPr>
          <p:nvPr/>
        </p:nvPicPr>
        <p:blipFill>
          <a:blip r:embed="rId3"/>
          <a:stretch>
            <a:fillRect/>
          </a:stretch>
        </p:blipFill>
        <p:spPr>
          <a:xfrm>
            <a:off x="7641771" y="4336415"/>
            <a:ext cx="4550229" cy="2521585"/>
          </a:xfrm>
          <a:prstGeom prst="rect">
            <a:avLst/>
          </a:prstGeom>
        </p:spPr>
      </p:pic>
    </p:spTree>
    <p:extLst>
      <p:ext uri="{BB962C8B-B14F-4D97-AF65-F5344CB8AC3E}">
        <p14:creationId xmlns:p14="http://schemas.microsoft.com/office/powerpoint/2010/main" val="5331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662875-5A6F-4E5B-7122-FA7C95EFBD78}"/>
              </a:ext>
            </a:extLst>
          </p:cNvPr>
          <p:cNvPicPr>
            <a:picLocks noChangeAspect="1"/>
          </p:cNvPicPr>
          <p:nvPr/>
        </p:nvPicPr>
        <p:blipFill>
          <a:blip r:embed="rId3"/>
          <a:stretch>
            <a:fillRect/>
          </a:stretch>
        </p:blipFill>
        <p:spPr>
          <a:xfrm>
            <a:off x="7660441" y="4329434"/>
            <a:ext cx="4531559" cy="2511910"/>
          </a:xfrm>
          <a:prstGeom prst="rect">
            <a:avLst/>
          </a:prstGeom>
        </p:spPr>
      </p:pic>
      <p:sp>
        <p:nvSpPr>
          <p:cNvPr id="5" name="TextBox 4">
            <a:extLst>
              <a:ext uri="{FF2B5EF4-FFF2-40B4-BE49-F238E27FC236}">
                <a16:creationId xmlns:a16="http://schemas.microsoft.com/office/drawing/2014/main" id="{02C9F94E-A637-9C02-7357-DCE24140CDF0}"/>
              </a:ext>
            </a:extLst>
          </p:cNvPr>
          <p:cNvSpPr txBox="1"/>
          <p:nvPr/>
        </p:nvSpPr>
        <p:spPr>
          <a:xfrm>
            <a:off x="3571539" y="290456"/>
            <a:ext cx="6207162" cy="584775"/>
          </a:xfrm>
          <a:prstGeom prst="rect">
            <a:avLst/>
          </a:prstGeom>
          <a:noFill/>
        </p:spPr>
        <p:txBody>
          <a:bodyPr wrap="square" rtlCol="0">
            <a:spAutoFit/>
          </a:bodyPr>
          <a:lstStyle/>
          <a:p>
            <a:pPr algn="ctr"/>
            <a:r>
              <a:rPr lang="en-US" sz="3200" dirty="0">
                <a:latin typeface="Arial Black" panose="020B0A04020102020204" pitchFamily="34" charset="0"/>
              </a:rPr>
              <a:t>Abuse By Tongue</a:t>
            </a:r>
            <a:endParaRPr lang="en-AU" sz="3200" dirty="0">
              <a:latin typeface="Arial Black" panose="020B0A04020102020204" pitchFamily="34" charset="0"/>
            </a:endParaRPr>
          </a:p>
        </p:txBody>
      </p:sp>
      <p:sp>
        <p:nvSpPr>
          <p:cNvPr id="6" name="TextBox 5">
            <a:extLst>
              <a:ext uri="{FF2B5EF4-FFF2-40B4-BE49-F238E27FC236}">
                <a16:creationId xmlns:a16="http://schemas.microsoft.com/office/drawing/2014/main" id="{CC034AAA-5167-3635-8859-8DF466A66CEC}"/>
              </a:ext>
            </a:extLst>
          </p:cNvPr>
          <p:cNvSpPr txBox="1"/>
          <p:nvPr/>
        </p:nvSpPr>
        <p:spPr>
          <a:xfrm>
            <a:off x="182878" y="1050475"/>
            <a:ext cx="11715339" cy="3532505"/>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Adam blamed Eve  </a:t>
            </a:r>
            <a:r>
              <a:rPr lang="en-US" sz="2400" b="1" dirty="0">
                <a:latin typeface="Arial" panose="020B0604020202020204" pitchFamily="34" charset="0"/>
                <a:cs typeface="Arial" panose="020B0604020202020204" pitchFamily="34" charset="0"/>
              </a:rPr>
              <a:t>(Genesis 3: 12)</a:t>
            </a:r>
          </a:p>
          <a:p>
            <a:pPr marL="342900" indent="-342900">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dirty="0">
                <a:latin typeface="Arial" panose="020B0604020202020204" pitchFamily="34" charset="0"/>
                <a:cs typeface="Arial" panose="020B0604020202020204" pitchFamily="34" charset="0"/>
              </a:rPr>
              <a:t>Psalms refer to those whose throat is an “Open Grave,” whose “Tongues Deceive,” &amp; whose “Mouths are Full of Curses &amp; Bitterness.” </a:t>
            </a:r>
            <a:r>
              <a:rPr lang="en-US" sz="2400" b="1" dirty="0">
                <a:latin typeface="Arial" panose="020B0604020202020204" pitchFamily="34" charset="0"/>
                <a:cs typeface="Arial" panose="020B0604020202020204" pitchFamily="34" charset="0"/>
              </a:rPr>
              <a:t>(Psalms 5: 9, 10:7, 140:3)</a:t>
            </a:r>
          </a:p>
          <a:p>
            <a:pPr marL="342900" indent="-342900">
              <a:lnSpc>
                <a:spcPct val="150000"/>
              </a:lnSpc>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dirty="0">
                <a:latin typeface="Arial" panose="020B0604020202020204" pitchFamily="34" charset="0"/>
                <a:cs typeface="Arial" panose="020B0604020202020204" pitchFamily="34" charset="0"/>
              </a:rPr>
              <a:t>Isaiah sensed the weight of words when he saw a vision of God’s throne room &amp; responded with, “Woe to me! .. I am ruined!  For I am a man of unclean lips, …</a:t>
            </a:r>
          </a:p>
          <a:p>
            <a:r>
              <a:rPr lang="en-US" sz="2400" dirty="0">
                <a:latin typeface="Arial" panose="020B0604020202020204" pitchFamily="34" charset="0"/>
                <a:cs typeface="Arial" panose="020B0604020202020204" pitchFamily="34" charset="0"/>
              </a:rPr>
              <a:t>    I Live among a people of unclean lips.”  </a:t>
            </a:r>
            <a:r>
              <a:rPr lang="en-US" sz="2400" b="1" dirty="0">
                <a:latin typeface="Arial" panose="020B0604020202020204" pitchFamily="34" charset="0"/>
                <a:cs typeface="Arial" panose="020B0604020202020204" pitchFamily="34" charset="0"/>
              </a:rPr>
              <a:t>(Isaiah 6: 5)</a:t>
            </a:r>
            <a:endParaRPr lang="en-AU"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2511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086A5A-A12C-1C47-E25B-94F1955056BE}"/>
              </a:ext>
            </a:extLst>
          </p:cNvPr>
          <p:cNvPicPr>
            <a:picLocks noChangeAspect="1"/>
          </p:cNvPicPr>
          <p:nvPr/>
        </p:nvPicPr>
        <p:blipFill>
          <a:blip r:embed="rId3"/>
          <a:stretch>
            <a:fillRect/>
          </a:stretch>
        </p:blipFill>
        <p:spPr>
          <a:xfrm>
            <a:off x="7809821" y="4432151"/>
            <a:ext cx="4382179" cy="2425849"/>
          </a:xfrm>
          <a:prstGeom prst="rect">
            <a:avLst/>
          </a:prstGeom>
        </p:spPr>
      </p:pic>
      <p:sp>
        <p:nvSpPr>
          <p:cNvPr id="14" name="TextBox 13">
            <a:extLst>
              <a:ext uri="{FF2B5EF4-FFF2-40B4-BE49-F238E27FC236}">
                <a16:creationId xmlns:a16="http://schemas.microsoft.com/office/drawing/2014/main" id="{BA294DFB-06BB-DE06-F524-51B94638FBC0}"/>
              </a:ext>
            </a:extLst>
          </p:cNvPr>
          <p:cNvSpPr txBox="1"/>
          <p:nvPr/>
        </p:nvSpPr>
        <p:spPr>
          <a:xfrm>
            <a:off x="-2" y="216196"/>
            <a:ext cx="11989839" cy="4791055"/>
          </a:xfrm>
          <a:prstGeom prst="rect">
            <a:avLst/>
          </a:prstGeom>
          <a:noFill/>
        </p:spPr>
        <p:txBody>
          <a:bodyPr wrap="square">
            <a:spAutoFit/>
          </a:bodyPr>
          <a:lstStyle/>
          <a:p>
            <a:pPr marL="433070" indent="-342900">
              <a:lnSpc>
                <a:spcPct val="150000"/>
              </a:lnSpc>
              <a:spcAft>
                <a:spcPts val="800"/>
              </a:spcAft>
              <a:buFont typeface="Wingdings" panose="05000000000000000000" pitchFamily="2" charset="2"/>
              <a:buChar char="§"/>
            </a:pPr>
            <a:r>
              <a:rPr lang="en-AU" sz="2400" b="1" kern="100" dirty="0">
                <a:effectLst/>
                <a:latin typeface="Arial" panose="020B0604020202020204" pitchFamily="34" charset="0"/>
                <a:ea typeface="Aptos" panose="020B0004020202020204" pitchFamily="34" charset="0"/>
                <a:cs typeface="Arial" panose="020B0604020202020204" pitchFamily="34" charset="0"/>
              </a:rPr>
              <a:t>James 3: 1 </a:t>
            </a:r>
            <a:r>
              <a:rPr lang="en-AU" sz="2400" kern="100" dirty="0">
                <a:effectLst/>
                <a:latin typeface="Arial" panose="020B0604020202020204" pitchFamily="34" charset="0"/>
                <a:ea typeface="Aptos" panose="020B0004020202020204" pitchFamily="34" charset="0"/>
                <a:cs typeface="Arial" panose="020B0604020202020204" pitchFamily="34" charset="0"/>
              </a:rPr>
              <a:t>– </a:t>
            </a:r>
            <a:r>
              <a:rPr lang="en-AU" sz="2400" b="1" kern="100" dirty="0">
                <a:effectLst/>
                <a:latin typeface="Arial" panose="020B0604020202020204" pitchFamily="34" charset="0"/>
                <a:ea typeface="Aptos" panose="020B0004020202020204" pitchFamily="34" charset="0"/>
                <a:cs typeface="Arial" panose="020B0604020202020204" pitchFamily="34" charset="0"/>
              </a:rPr>
              <a:t>12</a:t>
            </a:r>
            <a:r>
              <a:rPr lang="en-AU" sz="2400" kern="100" dirty="0">
                <a:effectLst/>
                <a:latin typeface="Arial" panose="020B0604020202020204" pitchFamily="34" charset="0"/>
                <a:ea typeface="Aptos" panose="020B0004020202020204" pitchFamily="34" charset="0"/>
                <a:cs typeface="Arial" panose="020B0604020202020204" pitchFamily="34" charset="0"/>
              </a:rPr>
              <a:t>, </a:t>
            </a:r>
            <a:r>
              <a:rPr lang="en-AU" sz="2400" kern="100" dirty="0">
                <a:latin typeface="Arial" panose="020B0604020202020204" pitchFamily="34" charset="0"/>
                <a:ea typeface="Aptos" panose="020B0004020202020204" pitchFamily="34" charset="0"/>
                <a:cs typeface="Arial" panose="020B0604020202020204" pitchFamily="34" charset="0"/>
              </a:rPr>
              <a:t>discusses talking.</a:t>
            </a:r>
          </a:p>
          <a:p>
            <a:pPr marL="433070" indent="-342900">
              <a:spcAft>
                <a:spcPts val="800"/>
              </a:spcAft>
              <a:buFont typeface="Wingdings" panose="05000000000000000000" pitchFamily="2" charset="2"/>
              <a:buChar char="§"/>
            </a:pPr>
            <a:endParaRPr lang="en-AU" sz="2400" kern="100" dirty="0">
              <a:effectLst/>
              <a:latin typeface="Arial" panose="020B0604020202020204" pitchFamily="34" charset="0"/>
              <a:ea typeface="Aptos" panose="020B0004020202020204" pitchFamily="34" charset="0"/>
              <a:cs typeface="Arial" panose="020B0604020202020204" pitchFamily="34" charset="0"/>
            </a:endParaRPr>
          </a:p>
          <a:p>
            <a:pPr marL="433070" indent="-342900">
              <a:spcAft>
                <a:spcPts val="800"/>
              </a:spcAft>
              <a:buFont typeface="Wingdings" panose="05000000000000000000" pitchFamily="2" charset="2"/>
              <a:buChar char="§"/>
            </a:pPr>
            <a:r>
              <a:rPr lang="en-AU" sz="2400" kern="100" dirty="0">
                <a:effectLst/>
                <a:latin typeface="Arial" panose="020B0604020202020204" pitchFamily="34" charset="0"/>
                <a:ea typeface="Aptos" panose="020B0004020202020204" pitchFamily="34" charset="0"/>
                <a:cs typeface="Arial" panose="020B0604020202020204" pitchFamily="34" charset="0"/>
              </a:rPr>
              <a:t>In </a:t>
            </a:r>
            <a:r>
              <a:rPr lang="en-AU" sz="2400" b="1" kern="100" dirty="0">
                <a:effectLst/>
                <a:latin typeface="Arial" panose="020B0604020202020204" pitchFamily="34" charset="0"/>
                <a:ea typeface="Aptos" panose="020B0004020202020204" pitchFamily="34" charset="0"/>
                <a:cs typeface="Arial" panose="020B0604020202020204" pitchFamily="34" charset="0"/>
              </a:rPr>
              <a:t>James 1: 19</a:t>
            </a:r>
            <a:r>
              <a:rPr lang="en-AU" sz="2400" kern="100" dirty="0">
                <a:effectLst/>
                <a:latin typeface="Arial" panose="020B0604020202020204" pitchFamily="34" charset="0"/>
                <a:ea typeface="Aptos" panose="020B0004020202020204" pitchFamily="34" charset="0"/>
                <a:cs typeface="Arial" panose="020B0604020202020204" pitchFamily="34" charset="0"/>
              </a:rPr>
              <a:t>, he exhorted us to be </a:t>
            </a:r>
          </a:p>
          <a:p>
            <a:pPr marL="90170">
              <a:spcAft>
                <a:spcPts val="800"/>
              </a:spcAft>
            </a:pPr>
            <a:r>
              <a:rPr lang="en-AU" sz="2400" kern="100" dirty="0">
                <a:latin typeface="Arial" panose="020B0604020202020204" pitchFamily="34" charset="0"/>
                <a:ea typeface="Aptos" panose="020B0004020202020204" pitchFamily="34" charset="0"/>
                <a:cs typeface="Arial" panose="020B0604020202020204" pitchFamily="34" charset="0"/>
              </a:rPr>
              <a:t>     </a:t>
            </a:r>
            <a:r>
              <a:rPr lang="en-AU" sz="2400" kern="100" dirty="0">
                <a:effectLst/>
                <a:latin typeface="Arial" panose="020B0604020202020204" pitchFamily="34" charset="0"/>
                <a:ea typeface="Aptos" panose="020B0004020202020204" pitchFamily="34" charset="0"/>
                <a:cs typeface="Arial" panose="020B0604020202020204" pitchFamily="34" charset="0"/>
              </a:rPr>
              <a:t>“Slow to Speak</a:t>
            </a:r>
            <a:r>
              <a:rPr lang="en-AU" sz="2400" i="1" kern="100" dirty="0">
                <a:effectLst/>
                <a:latin typeface="Arial" panose="020B0604020202020204" pitchFamily="34" charset="0"/>
                <a:ea typeface="Aptos" panose="020B0004020202020204" pitchFamily="34" charset="0"/>
                <a:cs typeface="Arial" panose="020B0604020202020204" pitchFamily="34" charset="0"/>
              </a:rPr>
              <a:t>.”</a:t>
            </a:r>
          </a:p>
          <a:p>
            <a:pPr marL="433070" indent="-342900">
              <a:spcAft>
                <a:spcPts val="800"/>
              </a:spcAft>
              <a:buFont typeface="Wingdings" panose="05000000000000000000" pitchFamily="2" charset="2"/>
              <a:buChar char="§"/>
            </a:pPr>
            <a:endParaRPr lang="en-AU" sz="2400" kern="100" dirty="0">
              <a:latin typeface="Arial" panose="020B0604020202020204" pitchFamily="34" charset="0"/>
              <a:ea typeface="Aptos" panose="020B0004020202020204" pitchFamily="34" charset="0"/>
              <a:cs typeface="Arial" panose="020B0604020202020204" pitchFamily="34" charset="0"/>
            </a:endParaRPr>
          </a:p>
          <a:p>
            <a:pPr marL="433070" indent="-342900">
              <a:spcAft>
                <a:spcPts val="800"/>
              </a:spcAft>
              <a:buFont typeface="Wingdings" panose="05000000000000000000" pitchFamily="2" charset="2"/>
              <a:buChar char="§"/>
            </a:pPr>
            <a:r>
              <a:rPr lang="en-AU" sz="2400" kern="100" dirty="0">
                <a:latin typeface="Arial" panose="020B0604020202020204" pitchFamily="34" charset="0"/>
                <a:ea typeface="Aptos" panose="020B0004020202020204" pitchFamily="34" charset="0"/>
                <a:cs typeface="Arial" panose="020B0604020202020204" pitchFamily="34" charset="0"/>
              </a:rPr>
              <a:t>In </a:t>
            </a:r>
            <a:r>
              <a:rPr lang="en-AU" sz="2400" b="1" kern="100" dirty="0">
                <a:latin typeface="Arial" panose="020B0604020202020204" pitchFamily="34" charset="0"/>
                <a:ea typeface="Aptos" panose="020B0004020202020204" pitchFamily="34" charset="0"/>
                <a:cs typeface="Arial" panose="020B0604020202020204" pitchFamily="34" charset="0"/>
              </a:rPr>
              <a:t>James 1: 26</a:t>
            </a:r>
            <a:r>
              <a:rPr lang="en-AU" sz="2400" kern="100" dirty="0">
                <a:latin typeface="Arial" panose="020B0604020202020204" pitchFamily="34" charset="0"/>
                <a:ea typeface="Aptos" panose="020B0004020202020204" pitchFamily="34" charset="0"/>
                <a:cs typeface="Arial" panose="020B0604020202020204" pitchFamily="34" charset="0"/>
              </a:rPr>
              <a:t>, he said, Our use of the tongue is one indicator of true religion.</a:t>
            </a:r>
          </a:p>
          <a:p>
            <a:pPr marL="433070" indent="-342900">
              <a:spcAft>
                <a:spcPts val="800"/>
              </a:spcAft>
              <a:buFont typeface="Wingdings" panose="05000000000000000000" pitchFamily="2" charset="2"/>
              <a:buChar char="§"/>
            </a:pPr>
            <a:endParaRPr lang="en-AU" sz="2400" b="1" kern="100" dirty="0">
              <a:effectLst/>
              <a:latin typeface="Arial" panose="020B0604020202020204" pitchFamily="34" charset="0"/>
              <a:ea typeface="Aptos" panose="020B0004020202020204" pitchFamily="34" charset="0"/>
              <a:cs typeface="Arial" panose="020B0604020202020204" pitchFamily="34" charset="0"/>
            </a:endParaRPr>
          </a:p>
          <a:p>
            <a:pPr marL="433070" indent="-342900">
              <a:spcAft>
                <a:spcPts val="800"/>
              </a:spcAft>
              <a:buFont typeface="Wingdings" panose="05000000000000000000" pitchFamily="2" charset="2"/>
              <a:buChar char="§"/>
            </a:pPr>
            <a:r>
              <a:rPr lang="en-AU" sz="2400" b="1" kern="100" dirty="0">
                <a:effectLst/>
                <a:latin typeface="Arial" panose="020B0604020202020204" pitchFamily="34" charset="0"/>
                <a:ea typeface="Aptos" panose="020B0004020202020204" pitchFamily="34" charset="0"/>
                <a:cs typeface="Arial" panose="020B0604020202020204" pitchFamily="34" charset="0"/>
              </a:rPr>
              <a:t>Luke 6: 45</a:t>
            </a:r>
            <a:r>
              <a:rPr lang="en-AU" sz="2400" kern="100" dirty="0">
                <a:effectLst/>
                <a:latin typeface="Arial" panose="020B0604020202020204" pitchFamily="34" charset="0"/>
                <a:ea typeface="Aptos" panose="020B0004020202020204" pitchFamily="34" charset="0"/>
                <a:cs typeface="Arial" panose="020B0604020202020204" pitchFamily="34" charset="0"/>
              </a:rPr>
              <a:t>,  “A good man brings good things out of the good stored up in his heart, and an evil man brings evil things out of the evil stored up in his heart. </a:t>
            </a:r>
          </a:p>
          <a:p>
            <a:pPr marL="90170">
              <a:spcAft>
                <a:spcPts val="800"/>
              </a:spcAft>
            </a:pPr>
            <a:r>
              <a:rPr lang="en-AU" sz="2400" kern="100" dirty="0">
                <a:effectLst/>
                <a:latin typeface="Arial" panose="020B0604020202020204" pitchFamily="34" charset="0"/>
                <a:ea typeface="Aptos" panose="020B0004020202020204" pitchFamily="34" charset="0"/>
                <a:cs typeface="Arial" panose="020B0604020202020204" pitchFamily="34" charset="0"/>
              </a:rPr>
              <a:t>    For the mouth speaks what the heart is full of.”</a:t>
            </a:r>
          </a:p>
        </p:txBody>
      </p:sp>
      <p:sp>
        <p:nvSpPr>
          <p:cNvPr id="6" name="TextBox 5">
            <a:extLst>
              <a:ext uri="{FF2B5EF4-FFF2-40B4-BE49-F238E27FC236}">
                <a16:creationId xmlns:a16="http://schemas.microsoft.com/office/drawing/2014/main" id="{0409610E-D064-714E-A9B5-624BCD6ACA36}"/>
              </a:ext>
            </a:extLst>
          </p:cNvPr>
          <p:cNvSpPr txBox="1"/>
          <p:nvPr/>
        </p:nvSpPr>
        <p:spPr>
          <a:xfrm>
            <a:off x="5916706" y="505609"/>
            <a:ext cx="6073131" cy="156966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Jesus says that, </a:t>
            </a:r>
            <a:r>
              <a:rPr lang="en-US" sz="2400" b="1" i="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we will have to give account on judgement day for every careless word we have spoken.”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                       (Matthew 12: 36)</a:t>
            </a:r>
            <a:endParaRPr lang="en-AU"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7267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6D1C7A-B5E2-2807-980F-36D708F101DD}"/>
              </a:ext>
            </a:extLst>
          </p:cNvPr>
          <p:cNvSpPr txBox="1"/>
          <p:nvPr/>
        </p:nvSpPr>
        <p:spPr>
          <a:xfrm>
            <a:off x="925157" y="286752"/>
            <a:ext cx="10725374" cy="1113575"/>
          </a:xfrm>
          <a:prstGeom prst="rect">
            <a:avLst/>
          </a:prstGeom>
          <a:noFill/>
        </p:spPr>
        <p:txBody>
          <a:bodyPr wrap="square">
            <a:spAutoFit/>
          </a:bodyPr>
          <a:lstStyle/>
          <a:p>
            <a:pPr algn="ctr">
              <a:lnSpc>
                <a:spcPct val="107000"/>
              </a:lnSpc>
              <a:spcAft>
                <a:spcPts val="1800"/>
              </a:spcAft>
            </a:pPr>
            <a:r>
              <a:rPr lang="en-AU" sz="3200" kern="0" dirty="0">
                <a:latin typeface="Algerian" panose="04020705040A02060702" pitchFamily="82" charset="0"/>
                <a:ea typeface="Times New Roman" panose="02020603050405020304" pitchFamily="18" charset="0"/>
                <a:cs typeface="Times New Roman" panose="02020603050405020304" pitchFamily="18" charset="0"/>
              </a:rPr>
              <a:t>What</a:t>
            </a:r>
            <a:r>
              <a:rPr lang="en-AU" sz="3200" kern="0" dirty="0">
                <a:effectLst/>
                <a:latin typeface="Algerian" panose="04020705040A02060702" pitchFamily="82" charset="0"/>
                <a:ea typeface="Times New Roman" panose="02020603050405020304" pitchFamily="18" charset="0"/>
                <a:cs typeface="Times New Roman" panose="02020603050405020304" pitchFamily="18" charset="0"/>
              </a:rPr>
              <a:t> God wants us to understand about our tongues:</a:t>
            </a:r>
            <a:endParaRPr lang="en-AU" sz="3200" kern="100" dirty="0">
              <a:effectLst/>
              <a:latin typeface="Algerian" panose="04020705040A02060702" pitchFamily="82" charset="0"/>
              <a:ea typeface="Aptos" panose="020B000402020202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C1388A08-5943-A1F6-0F87-92D604509106}"/>
              </a:ext>
            </a:extLst>
          </p:cNvPr>
          <p:cNvPicPr>
            <a:picLocks noChangeAspect="1"/>
          </p:cNvPicPr>
          <p:nvPr/>
        </p:nvPicPr>
        <p:blipFill>
          <a:blip r:embed="rId3"/>
          <a:stretch>
            <a:fillRect/>
          </a:stretch>
        </p:blipFill>
        <p:spPr>
          <a:xfrm>
            <a:off x="7906141" y="2572141"/>
            <a:ext cx="4285859" cy="4285859"/>
          </a:xfrm>
          <a:prstGeom prst="rect">
            <a:avLst/>
          </a:prstGeom>
        </p:spPr>
      </p:pic>
      <p:sp>
        <p:nvSpPr>
          <p:cNvPr id="5" name="TextBox 4">
            <a:extLst>
              <a:ext uri="{FF2B5EF4-FFF2-40B4-BE49-F238E27FC236}">
                <a16:creationId xmlns:a16="http://schemas.microsoft.com/office/drawing/2014/main" id="{B6BBA3DC-B2E8-781D-C347-C7AF41D99E24}"/>
              </a:ext>
            </a:extLst>
          </p:cNvPr>
          <p:cNvSpPr txBox="1"/>
          <p:nvPr/>
        </p:nvSpPr>
        <p:spPr>
          <a:xfrm>
            <a:off x="1054249" y="1893346"/>
            <a:ext cx="6422316" cy="3209340"/>
          </a:xfrm>
          <a:prstGeom prst="rect">
            <a:avLst/>
          </a:prstGeom>
          <a:noFill/>
        </p:spPr>
        <p:txBody>
          <a:bodyPr wrap="square" rtlCol="0">
            <a:spAutoFit/>
          </a:bodyPr>
          <a:lstStyle/>
          <a:p>
            <a:pPr marL="342900" indent="-342900">
              <a:lnSpc>
                <a:spcPct val="300000"/>
              </a:lnSpc>
              <a:buFont typeface="+mj-lt"/>
              <a:buAutoNum type="arabicParenR"/>
            </a:pPr>
            <a:r>
              <a:rPr lang="en-US" sz="2400" dirty="0">
                <a:latin typeface="Arial" panose="020B0604020202020204" pitchFamily="34" charset="0"/>
                <a:cs typeface="Arial" panose="020B0604020202020204" pitchFamily="34" charset="0"/>
              </a:rPr>
              <a:t>The Tongue is </a:t>
            </a:r>
            <a:r>
              <a:rPr lang="en-US" sz="2400" b="1" i="1" dirty="0">
                <a:latin typeface="Arial" panose="020B0604020202020204" pitchFamily="34" charset="0"/>
                <a:cs typeface="Arial" panose="020B0604020202020204" pitchFamily="34" charset="0"/>
              </a:rPr>
              <a:t>Powerful</a:t>
            </a:r>
          </a:p>
          <a:p>
            <a:pPr marL="342900" indent="-342900">
              <a:lnSpc>
                <a:spcPct val="300000"/>
              </a:lnSpc>
              <a:buFont typeface="+mj-lt"/>
              <a:buAutoNum type="arabicParenR"/>
            </a:pPr>
            <a:r>
              <a:rPr lang="en-US" sz="2400" dirty="0">
                <a:latin typeface="Arial" panose="020B0604020202020204" pitchFamily="34" charset="0"/>
                <a:cs typeface="Arial" panose="020B0604020202020204" pitchFamily="34" charset="0"/>
              </a:rPr>
              <a:t>The Tongue is </a:t>
            </a:r>
            <a:r>
              <a:rPr lang="en-US" sz="2400" b="1" i="1" dirty="0">
                <a:latin typeface="Arial" panose="020B0604020202020204" pitchFamily="34" charset="0"/>
                <a:cs typeface="Arial" panose="020B0604020202020204" pitchFamily="34" charset="0"/>
              </a:rPr>
              <a:t>Dangerous</a:t>
            </a:r>
          </a:p>
          <a:p>
            <a:pPr marL="342900" indent="-342900">
              <a:lnSpc>
                <a:spcPct val="300000"/>
              </a:lnSpc>
              <a:buFont typeface="+mj-lt"/>
              <a:buAutoNum type="arabicParenR"/>
            </a:pPr>
            <a:r>
              <a:rPr lang="en-US" sz="2400" dirty="0">
                <a:latin typeface="Arial" panose="020B0604020202020204" pitchFamily="34" charset="0"/>
                <a:cs typeface="Arial" panose="020B0604020202020204" pitchFamily="34" charset="0"/>
              </a:rPr>
              <a:t>The Tongue is </a:t>
            </a:r>
            <a:r>
              <a:rPr lang="en-US" sz="2400" b="1" i="1" dirty="0">
                <a:latin typeface="Arial" panose="020B0604020202020204" pitchFamily="34" charset="0"/>
                <a:cs typeface="Arial" panose="020B0604020202020204" pitchFamily="34" charset="0"/>
              </a:rPr>
              <a:t>Untamable</a:t>
            </a:r>
            <a:endParaRPr lang="en-AU" sz="2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7019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3E9F8B-C41B-9C58-EAF9-787A46ABB99C}"/>
              </a:ext>
            </a:extLst>
          </p:cNvPr>
          <p:cNvSpPr txBox="1"/>
          <p:nvPr/>
        </p:nvSpPr>
        <p:spPr>
          <a:xfrm>
            <a:off x="3339019" y="496870"/>
            <a:ext cx="6094378" cy="600036"/>
          </a:xfrm>
          <a:prstGeom prst="rect">
            <a:avLst/>
          </a:prstGeom>
          <a:noFill/>
        </p:spPr>
        <p:txBody>
          <a:bodyPr wrap="square">
            <a:spAutoFit/>
          </a:bodyPr>
          <a:lstStyle/>
          <a:p>
            <a:pPr marL="342900" lvl="0" indent="-342900">
              <a:lnSpc>
                <a:spcPct val="107000"/>
              </a:lnSpc>
              <a:spcBef>
                <a:spcPts val="600"/>
              </a:spcBef>
              <a:spcAft>
                <a:spcPts val="600"/>
              </a:spcAft>
              <a:tabLst>
                <a:tab pos="457200" algn="l"/>
              </a:tabLst>
            </a:pPr>
            <a:r>
              <a:rPr lang="en-AU" sz="3200" b="1" kern="0" dirty="0">
                <a:effectLst/>
                <a:latin typeface="minion-pro"/>
                <a:ea typeface="Times New Roman" panose="02020603050405020304" pitchFamily="18" charset="0"/>
                <a:cs typeface="Times New Roman" panose="02020603050405020304" pitchFamily="18" charset="0"/>
              </a:rPr>
              <a:t>The Tongue is Powerful (1-5a)</a:t>
            </a:r>
            <a:endParaRPr lang="en-AU" sz="32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FED69125-061A-CFF1-6356-6A74CD5FC2D3}"/>
              </a:ext>
            </a:extLst>
          </p:cNvPr>
          <p:cNvSpPr txBox="1"/>
          <p:nvPr/>
        </p:nvSpPr>
        <p:spPr>
          <a:xfrm>
            <a:off x="853704" y="1383178"/>
            <a:ext cx="11338296" cy="4708981"/>
          </a:xfrm>
          <a:prstGeom prst="rect">
            <a:avLst/>
          </a:prstGeom>
          <a:noFill/>
        </p:spPr>
        <p:txBody>
          <a:bodyPr wrap="square">
            <a:spAutoFit/>
          </a:bodyPr>
          <a:lstStyle/>
          <a:p>
            <a:pPr marL="342900" indent="-342900">
              <a:lnSpc>
                <a:spcPct val="200000"/>
              </a:lnSpc>
              <a:buFont typeface="Wingdings" panose="05000000000000000000" pitchFamily="2" charset="2"/>
              <a:buChar char="v"/>
            </a:pPr>
            <a:r>
              <a:rPr lang="en-AU" sz="2400" dirty="0">
                <a:effectLst/>
                <a:latin typeface="Arial" panose="020B0604020202020204" pitchFamily="34" charset="0"/>
                <a:ea typeface="Aptos" panose="020B0004020202020204" pitchFamily="34" charset="0"/>
                <a:cs typeface="Arial" panose="020B0604020202020204" pitchFamily="34" charset="0"/>
              </a:rPr>
              <a:t>Teachers must be careful with their words.</a:t>
            </a:r>
            <a:r>
              <a:rPr lang="en-AU" sz="2400" kern="100" dirty="0">
                <a:latin typeface="Arial" panose="020B0604020202020204" pitchFamily="34" charset="0"/>
                <a:ea typeface="Aptos" panose="020B0004020202020204" pitchFamily="34" charset="0"/>
                <a:cs typeface="Arial" panose="020B0604020202020204" pitchFamily="34" charset="0"/>
              </a:rPr>
              <a:t> </a:t>
            </a:r>
          </a:p>
          <a:p>
            <a:pPr marL="342900" indent="-342900">
              <a:lnSpc>
                <a:spcPct val="200000"/>
              </a:lnSpc>
              <a:buFont typeface="Wingdings" panose="05000000000000000000" pitchFamily="2" charset="2"/>
              <a:buChar char="v"/>
            </a:pPr>
            <a:r>
              <a:rPr lang="en-AU" sz="2400" kern="100" dirty="0">
                <a:latin typeface="Arial" panose="020B0604020202020204" pitchFamily="34" charset="0"/>
                <a:ea typeface="Aptos" panose="020B0004020202020204" pitchFamily="34" charset="0"/>
                <a:cs typeface="Arial" panose="020B0604020202020204" pitchFamily="34" charset="0"/>
              </a:rPr>
              <a:t>Teachers hold a lot of power </a:t>
            </a:r>
            <a:r>
              <a:rPr lang="en-AU" sz="2400" dirty="0">
                <a:effectLst/>
                <a:latin typeface="Arial" panose="020B0604020202020204" pitchFamily="34" charset="0"/>
                <a:ea typeface="Aptos" panose="020B0004020202020204" pitchFamily="34" charset="0"/>
                <a:cs typeface="Arial" panose="020B0604020202020204" pitchFamily="34" charset="0"/>
              </a:rPr>
              <a:t> </a:t>
            </a:r>
          </a:p>
          <a:p>
            <a:pPr marL="342900" indent="-342900">
              <a:lnSpc>
                <a:spcPct val="200000"/>
              </a:lnSpc>
              <a:buFont typeface="Wingdings" panose="05000000000000000000" pitchFamily="2" charset="2"/>
              <a:buChar char="v"/>
            </a:pPr>
            <a:r>
              <a:rPr lang="en-AU" sz="2400" dirty="0">
                <a:latin typeface="Arial" panose="020B0604020202020204" pitchFamily="34" charset="0"/>
                <a:ea typeface="Aptos" panose="020B0004020202020204" pitchFamily="34" charset="0"/>
                <a:cs typeface="Arial" panose="020B0604020202020204" pitchFamily="34" charset="0"/>
              </a:rPr>
              <a:t>Verse 2, saying we all stumble with our tongue.</a:t>
            </a:r>
          </a:p>
          <a:p>
            <a:pPr marL="342900" indent="-342900">
              <a:lnSpc>
                <a:spcPct val="200000"/>
              </a:lnSpc>
              <a:buFont typeface="Wingdings" panose="05000000000000000000" pitchFamily="2" charset="2"/>
              <a:buChar char="v"/>
            </a:pPr>
            <a:r>
              <a:rPr lang="en-AU" sz="2400" dirty="0">
                <a:latin typeface="Arial" panose="020B0604020202020204" pitchFamily="34" charset="0"/>
                <a:ea typeface="Aptos" panose="020B0004020202020204" pitchFamily="34" charset="0"/>
                <a:cs typeface="Arial" panose="020B0604020202020204" pitchFamily="34" charset="0"/>
              </a:rPr>
              <a:t> W</a:t>
            </a:r>
            <a:r>
              <a:rPr lang="en-AU" sz="2400" dirty="0">
                <a:effectLst/>
                <a:latin typeface="Arial" panose="020B0604020202020204" pitchFamily="34" charset="0"/>
                <a:ea typeface="Aptos" panose="020B0004020202020204" pitchFamily="34" charset="0"/>
                <a:cs typeface="Arial" panose="020B0604020202020204" pitchFamily="34" charset="0"/>
              </a:rPr>
              <a:t>hen we talk about the tongue, we’re really talking about the heart. </a:t>
            </a:r>
          </a:p>
          <a:p>
            <a:pPr marL="342900" indent="-342900">
              <a:buFont typeface="Wingdings" panose="05000000000000000000" pitchFamily="2" charset="2"/>
              <a:buChar char="v"/>
            </a:pPr>
            <a:endParaRPr lang="en-AU" sz="2400" kern="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Wingdings" panose="05000000000000000000" pitchFamily="2" charset="2"/>
              <a:buChar char="v"/>
            </a:pPr>
            <a:r>
              <a:rPr lang="en-AU" sz="2400" kern="0" dirty="0">
                <a:effectLst/>
                <a:latin typeface="Arial" panose="020B0604020202020204" pitchFamily="34" charset="0"/>
                <a:ea typeface="Times New Roman" panose="02020603050405020304" pitchFamily="18" charset="0"/>
                <a:cs typeface="Arial" panose="020B0604020202020204" pitchFamily="34" charset="0"/>
              </a:rPr>
              <a:t>One commentator refers to the tongue as the master key of our bodies. It determines everything else, moving us either positively or negatively. </a:t>
            </a:r>
            <a:endParaRPr lang="en-AU" sz="2400" dirty="0">
              <a:latin typeface="Arial" panose="020B0604020202020204" pitchFamily="34" charset="0"/>
              <a:cs typeface="Arial" panose="020B0604020202020204" pitchFamily="34" charset="0"/>
            </a:endParaRPr>
          </a:p>
          <a:p>
            <a:endParaRPr lang="en-AU" dirty="0"/>
          </a:p>
          <a:p>
            <a:endParaRPr lang="en-AU" dirty="0"/>
          </a:p>
        </p:txBody>
      </p:sp>
      <p:pic>
        <p:nvPicPr>
          <p:cNvPr id="11" name="Picture 10">
            <a:extLst>
              <a:ext uri="{FF2B5EF4-FFF2-40B4-BE49-F238E27FC236}">
                <a16:creationId xmlns:a16="http://schemas.microsoft.com/office/drawing/2014/main" id="{5B9A2D77-5DE3-BC86-E584-92F27BF8258F}"/>
              </a:ext>
            </a:extLst>
          </p:cNvPr>
          <p:cNvPicPr>
            <a:picLocks noChangeAspect="1"/>
          </p:cNvPicPr>
          <p:nvPr/>
        </p:nvPicPr>
        <p:blipFill>
          <a:blip r:embed="rId3"/>
          <a:stretch>
            <a:fillRect/>
          </a:stretch>
        </p:blipFill>
        <p:spPr>
          <a:xfrm>
            <a:off x="8753231" y="0"/>
            <a:ext cx="3438769" cy="3429000"/>
          </a:xfrm>
          <a:prstGeom prst="rect">
            <a:avLst/>
          </a:prstGeom>
        </p:spPr>
      </p:pic>
    </p:spTree>
    <p:extLst>
      <p:ext uri="{BB962C8B-B14F-4D97-AF65-F5344CB8AC3E}">
        <p14:creationId xmlns:p14="http://schemas.microsoft.com/office/powerpoint/2010/main" val="2005541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B343763-7A2E-85C0-9C04-9221617FBDB0}"/>
              </a:ext>
            </a:extLst>
          </p:cNvPr>
          <p:cNvSpPr txBox="1"/>
          <p:nvPr/>
        </p:nvSpPr>
        <p:spPr>
          <a:xfrm>
            <a:off x="572493" y="238539"/>
            <a:ext cx="11018520" cy="143441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dirty="0">
                <a:effectLst/>
                <a:latin typeface="+mj-lt"/>
                <a:ea typeface="+mj-ea"/>
                <a:cs typeface="+mj-cs"/>
              </a:rPr>
              <a:t>Jesus said that out of the heart, the mouth speaks </a:t>
            </a:r>
          </a:p>
          <a:p>
            <a:pPr>
              <a:lnSpc>
                <a:spcPct val="90000"/>
              </a:lnSpc>
              <a:spcBef>
                <a:spcPct val="0"/>
              </a:spcBef>
              <a:spcAft>
                <a:spcPts val="600"/>
              </a:spcAft>
            </a:pPr>
            <a:r>
              <a:rPr lang="en-US" sz="4200" dirty="0">
                <a:effectLst/>
                <a:latin typeface="+mj-lt"/>
                <a:ea typeface="+mj-ea"/>
                <a:cs typeface="+mj-cs"/>
              </a:rPr>
              <a:t>(</a:t>
            </a:r>
            <a:r>
              <a:rPr lang="en-US" sz="4200" u="sng" dirty="0">
                <a:effectLst/>
                <a:latin typeface="+mj-lt"/>
                <a:ea typeface="+mj-ea"/>
                <a:cs typeface="+mj-cs"/>
                <a:hlinkClick r:id="rId3">
                  <a:extLst>
                    <a:ext uri="{A12FA001-AC4F-418D-AE19-62706E023703}">
                      <ahyp:hlinkClr xmlns:ahyp="http://schemas.microsoft.com/office/drawing/2018/hyperlinkcolor" val="tx"/>
                    </a:ext>
                  </a:extLst>
                </a:hlinkClick>
              </a:rPr>
              <a:t>Luke 6:45</a:t>
            </a:r>
            <a:r>
              <a:rPr lang="en-US" sz="4200" dirty="0">
                <a:effectLst/>
                <a:latin typeface="+mj-lt"/>
                <a:ea typeface="+mj-ea"/>
                <a:cs typeface="+mj-cs"/>
              </a:rPr>
              <a:t>).</a:t>
            </a:r>
            <a:endParaRPr lang="en-US" sz="4200" dirty="0">
              <a:latin typeface="+mj-lt"/>
              <a:ea typeface="+mj-ea"/>
              <a:cs typeface="+mj-cs"/>
            </a:endParaRPr>
          </a:p>
        </p:txBody>
      </p:sp>
      <p:sp>
        <p:nvSpPr>
          <p:cNvPr id="2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B9BC93C-FB93-F580-6BAB-42A7C8CA54B9}"/>
              </a:ext>
            </a:extLst>
          </p:cNvPr>
          <p:cNvSpPr txBox="1"/>
          <p:nvPr/>
        </p:nvSpPr>
        <p:spPr>
          <a:xfrm>
            <a:off x="572493" y="2071316"/>
            <a:ext cx="8207950" cy="4119172"/>
          </a:xfrm>
          <a:prstGeom prst="rect">
            <a:avLst/>
          </a:prstGeom>
        </p:spPr>
        <p:txBody>
          <a:bodyPr vert="horz" lIns="91440" tIns="45720" rIns="91440" bIns="45720" rtlCol="0" anchor="t">
            <a:noAutofit/>
          </a:bodyPr>
          <a:lstStyle/>
          <a:p>
            <a:pPr marL="342900" indent="-228600">
              <a:lnSpc>
                <a:spcPct val="200000"/>
              </a:lnSpc>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We can never truly say, “I didn’t mean it.” </a:t>
            </a:r>
          </a:p>
          <a:p>
            <a:pPr marL="342900" indent="-228600">
              <a:spcAft>
                <a:spcPts val="600"/>
              </a:spcAft>
              <a:buFont typeface="Arial" panose="020B0604020202020204" pitchFamily="34" charset="0"/>
              <a:buChar char="•"/>
            </a:pPr>
            <a:endParaRPr lang="en-US" sz="2400" dirty="0">
              <a:effectLst/>
              <a:latin typeface="Arial" panose="020B0604020202020204" pitchFamily="34" charset="0"/>
              <a:cs typeface="Arial" panose="020B0604020202020204" pitchFamily="34" charset="0"/>
            </a:endParaRPr>
          </a:p>
          <a:p>
            <a:pPr marL="342900" indent="-228600">
              <a:spcAft>
                <a:spcPts val="600"/>
              </a:spcAft>
              <a:buFont typeface="Arial" panose="020B0604020202020204" pitchFamily="34" charset="0"/>
              <a:buChar char="•"/>
            </a:pPr>
            <a:r>
              <a:rPr lang="en-US" sz="2400" dirty="0">
                <a:effectLst/>
                <a:latin typeface="Arial" panose="020B0604020202020204" pitchFamily="34" charset="0"/>
                <a:cs typeface="Arial" panose="020B0604020202020204" pitchFamily="34" charset="0"/>
              </a:rPr>
              <a:t>We might not say all we really think but, what we say, </a:t>
            </a:r>
          </a:p>
          <a:p>
            <a:pPr marL="114300">
              <a:spcAft>
                <a:spcPts val="600"/>
              </a:spcAft>
            </a:pPr>
            <a:r>
              <a:rPr lang="en-US" sz="2400" dirty="0">
                <a:latin typeface="Arial" panose="020B0604020202020204" pitchFamily="34" charset="0"/>
                <a:cs typeface="Arial" panose="020B0604020202020204" pitchFamily="34" charset="0"/>
              </a:rPr>
              <a:t>   </a:t>
            </a:r>
            <a:r>
              <a:rPr lang="en-US" sz="2400" dirty="0">
                <a:effectLst/>
                <a:latin typeface="Arial" panose="020B0604020202020204" pitchFamily="34" charset="0"/>
                <a:cs typeface="Arial" panose="020B0604020202020204" pitchFamily="34" charset="0"/>
              </a:rPr>
              <a:t>we really think. </a:t>
            </a:r>
          </a:p>
          <a:p>
            <a:pPr marL="342900" indent="-228600">
              <a:spcAft>
                <a:spcPts val="600"/>
              </a:spcAft>
              <a:buFont typeface="Arial" panose="020B0604020202020204" pitchFamily="34" charset="0"/>
              <a:buChar char="•"/>
            </a:pPr>
            <a:endParaRPr lang="en-US" sz="2400" dirty="0">
              <a:effectLst/>
              <a:latin typeface="Arial" panose="020B0604020202020204" pitchFamily="34" charset="0"/>
              <a:cs typeface="Arial" panose="020B0604020202020204" pitchFamily="34" charset="0"/>
            </a:endParaRPr>
          </a:p>
          <a:p>
            <a:pPr marL="342900" indent="-228600">
              <a:spcAft>
                <a:spcPts val="600"/>
              </a:spcAft>
              <a:buFont typeface="Arial" panose="020B0604020202020204" pitchFamily="34" charset="0"/>
              <a:buChar char="•"/>
            </a:pPr>
            <a:r>
              <a:rPr lang="en-US" sz="2400" dirty="0">
                <a:effectLst/>
                <a:latin typeface="Arial" panose="020B0604020202020204" pitchFamily="34" charset="0"/>
                <a:cs typeface="Arial" panose="020B0604020202020204" pitchFamily="34" charset="0"/>
              </a:rPr>
              <a:t>We always mean it, and usually, we mean much more than we actually say. </a:t>
            </a:r>
            <a:endParaRPr lang="en-US" sz="24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BE97EEC-9C38-5668-F57F-A63A42ACD137}"/>
              </a:ext>
            </a:extLst>
          </p:cNvPr>
          <p:cNvPicPr>
            <a:picLocks noChangeAspect="1"/>
          </p:cNvPicPr>
          <p:nvPr/>
        </p:nvPicPr>
        <p:blipFill>
          <a:blip r:embed="rId4"/>
          <a:srcRect l="2970" r="822" b="-3"/>
          <a:stretch/>
        </p:blipFill>
        <p:spPr>
          <a:xfrm>
            <a:off x="9049256" y="3570259"/>
            <a:ext cx="3139696" cy="3263536"/>
          </a:xfrm>
          <a:prstGeom prst="rect">
            <a:avLst/>
          </a:prstGeom>
        </p:spPr>
      </p:pic>
    </p:spTree>
    <p:extLst>
      <p:ext uri="{BB962C8B-B14F-4D97-AF65-F5344CB8AC3E}">
        <p14:creationId xmlns:p14="http://schemas.microsoft.com/office/powerpoint/2010/main" val="41988783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59067</TotalTime>
  <Words>1873</Words>
  <Application>Microsoft Office PowerPoint</Application>
  <PresentationFormat>Widescreen</PresentationFormat>
  <Paragraphs>179</Paragraphs>
  <Slides>18</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Algerian</vt:lpstr>
      <vt:lpstr>Aptos</vt:lpstr>
      <vt:lpstr>Aptos Display</vt:lpstr>
      <vt:lpstr>Arial</vt:lpstr>
      <vt:lpstr>Arial Black</vt:lpstr>
      <vt:lpstr>Arial Rounded MT Bold</vt:lpstr>
      <vt:lpstr>Courier New</vt:lpstr>
      <vt:lpstr>minion-pro</vt:lpstr>
      <vt:lpstr>Wingdings</vt:lpstr>
      <vt:lpstr>Office Theme</vt:lpstr>
      <vt:lpstr>Taming the tongue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Eden</dc:creator>
  <cp:lastModifiedBy>Sue Roberts</cp:lastModifiedBy>
  <cp:revision>4</cp:revision>
  <dcterms:created xsi:type="dcterms:W3CDTF">2024-09-24T00:24:14Z</dcterms:created>
  <dcterms:modified xsi:type="dcterms:W3CDTF">2024-11-18T02:27:23Z</dcterms:modified>
</cp:coreProperties>
</file>