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0" r:id="rId6"/>
    <p:sldId id="259" r:id="rId7"/>
    <p:sldId id="261"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892" autoAdjust="0"/>
    <p:restoredTop sz="94660"/>
  </p:normalViewPr>
  <p:slideViewPr>
    <p:cSldViewPr snapToGrid="0">
      <p:cViewPr varScale="1">
        <p:scale>
          <a:sx n="103" d="100"/>
          <a:sy n="103" d="100"/>
        </p:scale>
        <p:origin x="114" y="4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Rushbrook" userId="e58d588045d5ca17" providerId="LiveId" clId="{4E6B8484-D164-4989-AF74-1AECDB41CF50}"/>
    <pc:docChg chg="undo custSel addSld modSld">
      <pc:chgData name="Tim Rushbrook" userId="e58d588045d5ca17" providerId="LiveId" clId="{4E6B8484-D164-4989-AF74-1AECDB41CF50}" dt="2024-11-02T03:06:36.612" v="2691" actId="114"/>
      <pc:docMkLst>
        <pc:docMk/>
      </pc:docMkLst>
      <pc:sldChg chg="modSp mod">
        <pc:chgData name="Tim Rushbrook" userId="e58d588045d5ca17" providerId="LiveId" clId="{4E6B8484-D164-4989-AF74-1AECDB41CF50}" dt="2024-11-02T01:28:16.507" v="241" actId="20577"/>
        <pc:sldMkLst>
          <pc:docMk/>
          <pc:sldMk cId="995436986" sldId="256"/>
        </pc:sldMkLst>
        <pc:spChg chg="mod">
          <ac:chgData name="Tim Rushbrook" userId="e58d588045d5ca17" providerId="LiveId" clId="{4E6B8484-D164-4989-AF74-1AECDB41CF50}" dt="2024-11-02T01:28:16.507" v="241" actId="20577"/>
          <ac:spMkLst>
            <pc:docMk/>
            <pc:sldMk cId="995436986" sldId="256"/>
            <ac:spMk id="2" creationId="{766635A1-F249-DDCA-95B0-E8098F20F8C7}"/>
          </ac:spMkLst>
        </pc:spChg>
      </pc:sldChg>
      <pc:sldChg chg="modSp mod">
        <pc:chgData name="Tim Rushbrook" userId="e58d588045d5ca17" providerId="LiveId" clId="{4E6B8484-D164-4989-AF74-1AECDB41CF50}" dt="2024-11-02T01:31:23.190" v="246" actId="20577"/>
        <pc:sldMkLst>
          <pc:docMk/>
          <pc:sldMk cId="1883838865" sldId="257"/>
        </pc:sldMkLst>
        <pc:graphicFrameChg chg="modGraphic">
          <ac:chgData name="Tim Rushbrook" userId="e58d588045d5ca17" providerId="LiveId" clId="{4E6B8484-D164-4989-AF74-1AECDB41CF50}" dt="2024-11-02T01:31:23.190" v="246" actId="20577"/>
          <ac:graphicFrameMkLst>
            <pc:docMk/>
            <pc:sldMk cId="1883838865" sldId="257"/>
            <ac:graphicFrameMk id="4" creationId="{12715EA6-4E3C-B776-7754-7BAA9A375458}"/>
          </ac:graphicFrameMkLst>
        </pc:graphicFrameChg>
      </pc:sldChg>
      <pc:sldChg chg="modSp mod">
        <pc:chgData name="Tim Rushbrook" userId="e58d588045d5ca17" providerId="LiveId" clId="{4E6B8484-D164-4989-AF74-1AECDB41CF50}" dt="2024-11-02T01:39:08.203" v="402" actId="20577"/>
        <pc:sldMkLst>
          <pc:docMk/>
          <pc:sldMk cId="3624752304" sldId="258"/>
        </pc:sldMkLst>
        <pc:spChg chg="mod">
          <ac:chgData name="Tim Rushbrook" userId="e58d588045d5ca17" providerId="LiveId" clId="{4E6B8484-D164-4989-AF74-1AECDB41CF50}" dt="2024-11-02T01:39:08.203" v="402" actId="20577"/>
          <ac:spMkLst>
            <pc:docMk/>
            <pc:sldMk cId="3624752304" sldId="258"/>
            <ac:spMk id="3" creationId="{E11D5713-8D30-7439-4B5B-415B21864C57}"/>
          </ac:spMkLst>
        </pc:spChg>
      </pc:sldChg>
      <pc:sldChg chg="modSp mod">
        <pc:chgData name="Tim Rushbrook" userId="e58d588045d5ca17" providerId="LiveId" clId="{4E6B8484-D164-4989-AF74-1AECDB41CF50}" dt="2024-11-02T02:57:25.618" v="2532" actId="20577"/>
        <pc:sldMkLst>
          <pc:docMk/>
          <pc:sldMk cId="181267150" sldId="259"/>
        </pc:sldMkLst>
        <pc:spChg chg="mod">
          <ac:chgData name="Tim Rushbrook" userId="e58d588045d5ca17" providerId="LiveId" clId="{4E6B8484-D164-4989-AF74-1AECDB41CF50}" dt="2024-11-02T02:57:25.618" v="2532" actId="20577"/>
          <ac:spMkLst>
            <pc:docMk/>
            <pc:sldMk cId="181267150" sldId="259"/>
            <ac:spMk id="3" creationId="{1666138B-65E5-C810-743C-6D92B93DF800}"/>
          </ac:spMkLst>
        </pc:spChg>
      </pc:sldChg>
      <pc:sldChg chg="modSp mod">
        <pc:chgData name="Tim Rushbrook" userId="e58d588045d5ca17" providerId="LiveId" clId="{4E6B8484-D164-4989-AF74-1AECDB41CF50}" dt="2024-11-02T01:17:17.956" v="127" actId="20577"/>
        <pc:sldMkLst>
          <pc:docMk/>
          <pc:sldMk cId="64837558" sldId="261"/>
        </pc:sldMkLst>
        <pc:spChg chg="mod">
          <ac:chgData name="Tim Rushbrook" userId="e58d588045d5ca17" providerId="LiveId" clId="{4E6B8484-D164-4989-AF74-1AECDB41CF50}" dt="2024-11-02T01:17:17.956" v="127" actId="20577"/>
          <ac:spMkLst>
            <pc:docMk/>
            <pc:sldMk cId="64837558" sldId="261"/>
            <ac:spMk id="3" creationId="{983E6110-511B-A444-A27B-EDFCBE1A8ACE}"/>
          </ac:spMkLst>
        </pc:spChg>
      </pc:sldChg>
      <pc:sldChg chg="modSp mod">
        <pc:chgData name="Tim Rushbrook" userId="e58d588045d5ca17" providerId="LiveId" clId="{4E6B8484-D164-4989-AF74-1AECDB41CF50}" dt="2024-11-02T02:02:08.103" v="524" actId="20577"/>
        <pc:sldMkLst>
          <pc:docMk/>
          <pc:sldMk cId="4241327100" sldId="262"/>
        </pc:sldMkLst>
        <pc:spChg chg="mod">
          <ac:chgData name="Tim Rushbrook" userId="e58d588045d5ca17" providerId="LiveId" clId="{4E6B8484-D164-4989-AF74-1AECDB41CF50}" dt="2024-11-02T02:02:08.103" v="524" actId="20577"/>
          <ac:spMkLst>
            <pc:docMk/>
            <pc:sldMk cId="4241327100" sldId="262"/>
            <ac:spMk id="3" creationId="{E6DA700E-ADF3-8715-191C-BD7676625139}"/>
          </ac:spMkLst>
        </pc:spChg>
      </pc:sldChg>
      <pc:sldChg chg="modSp mod">
        <pc:chgData name="Tim Rushbrook" userId="e58d588045d5ca17" providerId="LiveId" clId="{4E6B8484-D164-4989-AF74-1AECDB41CF50}" dt="2024-11-02T03:06:36.612" v="2691" actId="114"/>
        <pc:sldMkLst>
          <pc:docMk/>
          <pc:sldMk cId="2691517480" sldId="263"/>
        </pc:sldMkLst>
        <pc:spChg chg="mod">
          <ac:chgData name="Tim Rushbrook" userId="e58d588045d5ca17" providerId="LiveId" clId="{4E6B8484-D164-4989-AF74-1AECDB41CF50}" dt="2024-11-02T03:06:36.612" v="2691" actId="114"/>
          <ac:spMkLst>
            <pc:docMk/>
            <pc:sldMk cId="2691517480" sldId="263"/>
            <ac:spMk id="3" creationId="{8F8384CA-40E8-F140-2EAE-96A3C023E329}"/>
          </ac:spMkLst>
        </pc:spChg>
      </pc:sldChg>
      <pc:sldChg chg="modSp new mod">
        <pc:chgData name="Tim Rushbrook" userId="e58d588045d5ca17" providerId="LiveId" clId="{4E6B8484-D164-4989-AF74-1AECDB41CF50}" dt="2024-11-02T02:53:17.061" v="2433" actId="20577"/>
        <pc:sldMkLst>
          <pc:docMk/>
          <pc:sldMk cId="612585701" sldId="264"/>
        </pc:sldMkLst>
        <pc:spChg chg="mod">
          <ac:chgData name="Tim Rushbrook" userId="e58d588045d5ca17" providerId="LiveId" clId="{4E6B8484-D164-4989-AF74-1AECDB41CF50}" dt="2024-11-02T02:35:35.250" v="1764" actId="115"/>
          <ac:spMkLst>
            <pc:docMk/>
            <pc:sldMk cId="612585701" sldId="264"/>
            <ac:spMk id="2" creationId="{313F1A09-8363-69A8-724F-96C7A2209889}"/>
          </ac:spMkLst>
        </pc:spChg>
        <pc:spChg chg="mod">
          <ac:chgData name="Tim Rushbrook" userId="e58d588045d5ca17" providerId="LiveId" clId="{4E6B8484-D164-4989-AF74-1AECDB41CF50}" dt="2024-11-02T02:53:17.061" v="2433" actId="20577"/>
          <ac:spMkLst>
            <pc:docMk/>
            <pc:sldMk cId="612585701" sldId="264"/>
            <ac:spMk id="3" creationId="{0C8D08EB-EBD9-4C5C-BEE0-449B6A371EE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AD283-6123-F284-7579-5CD758983F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3B5A315-9BAD-8C35-A999-24FAB543B4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F1DC2AD8-5004-5CFB-A0DE-46775D6A1FC7}"/>
              </a:ext>
            </a:extLst>
          </p:cNvPr>
          <p:cNvSpPr>
            <a:spLocks noGrp="1"/>
          </p:cNvSpPr>
          <p:nvPr>
            <p:ph type="dt" sz="half" idx="10"/>
          </p:nvPr>
        </p:nvSpPr>
        <p:spPr/>
        <p:txBody>
          <a:bodyPr/>
          <a:lstStyle/>
          <a:p>
            <a:fld id="{7A59BF9F-87BF-4328-94FF-80459ADC44C7}" type="datetimeFigureOut">
              <a:rPr lang="en-AU" smtClean="0"/>
              <a:t>5/11/2024</a:t>
            </a:fld>
            <a:endParaRPr lang="en-AU"/>
          </a:p>
        </p:txBody>
      </p:sp>
      <p:sp>
        <p:nvSpPr>
          <p:cNvPr id="5" name="Footer Placeholder 4">
            <a:extLst>
              <a:ext uri="{FF2B5EF4-FFF2-40B4-BE49-F238E27FC236}">
                <a16:creationId xmlns:a16="http://schemas.microsoft.com/office/drawing/2014/main" id="{83E86548-8C78-990A-4B11-6E8FB0F580F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67E3227-0059-C805-0AAC-94E1FB8D1AF7}"/>
              </a:ext>
            </a:extLst>
          </p:cNvPr>
          <p:cNvSpPr>
            <a:spLocks noGrp="1"/>
          </p:cNvSpPr>
          <p:nvPr>
            <p:ph type="sldNum" sz="quarter" idx="12"/>
          </p:nvPr>
        </p:nvSpPr>
        <p:spPr/>
        <p:txBody>
          <a:bodyPr/>
          <a:lstStyle/>
          <a:p>
            <a:fld id="{2ED8686C-A156-4236-8D42-748BD7C2D96A}" type="slidenum">
              <a:rPr lang="en-AU" smtClean="0"/>
              <a:t>‹#›</a:t>
            </a:fld>
            <a:endParaRPr lang="en-AU"/>
          </a:p>
        </p:txBody>
      </p:sp>
    </p:spTree>
    <p:extLst>
      <p:ext uri="{BB962C8B-B14F-4D97-AF65-F5344CB8AC3E}">
        <p14:creationId xmlns:p14="http://schemas.microsoft.com/office/powerpoint/2010/main" val="244072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E91F8-5AB3-A724-B813-B8A662E4E658}"/>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EB6B8EA7-A97C-7EE6-DFB3-342B49AEC5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BACFE18-CD81-2668-930E-4210EF90CAA4}"/>
              </a:ext>
            </a:extLst>
          </p:cNvPr>
          <p:cNvSpPr>
            <a:spLocks noGrp="1"/>
          </p:cNvSpPr>
          <p:nvPr>
            <p:ph type="dt" sz="half" idx="10"/>
          </p:nvPr>
        </p:nvSpPr>
        <p:spPr/>
        <p:txBody>
          <a:bodyPr/>
          <a:lstStyle/>
          <a:p>
            <a:fld id="{7A59BF9F-87BF-4328-94FF-80459ADC44C7}" type="datetimeFigureOut">
              <a:rPr lang="en-AU" smtClean="0"/>
              <a:t>5/11/2024</a:t>
            </a:fld>
            <a:endParaRPr lang="en-AU"/>
          </a:p>
        </p:txBody>
      </p:sp>
      <p:sp>
        <p:nvSpPr>
          <p:cNvPr id="5" name="Footer Placeholder 4">
            <a:extLst>
              <a:ext uri="{FF2B5EF4-FFF2-40B4-BE49-F238E27FC236}">
                <a16:creationId xmlns:a16="http://schemas.microsoft.com/office/drawing/2014/main" id="{8EACBEA2-9B34-BCDA-8C70-C4E4A7FCF8F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3BA1C3B-7779-8659-8414-042835C23B57}"/>
              </a:ext>
            </a:extLst>
          </p:cNvPr>
          <p:cNvSpPr>
            <a:spLocks noGrp="1"/>
          </p:cNvSpPr>
          <p:nvPr>
            <p:ph type="sldNum" sz="quarter" idx="12"/>
          </p:nvPr>
        </p:nvSpPr>
        <p:spPr/>
        <p:txBody>
          <a:bodyPr/>
          <a:lstStyle/>
          <a:p>
            <a:fld id="{2ED8686C-A156-4236-8D42-748BD7C2D96A}" type="slidenum">
              <a:rPr lang="en-AU" smtClean="0"/>
              <a:t>‹#›</a:t>
            </a:fld>
            <a:endParaRPr lang="en-AU"/>
          </a:p>
        </p:txBody>
      </p:sp>
    </p:spTree>
    <p:extLst>
      <p:ext uri="{BB962C8B-B14F-4D97-AF65-F5344CB8AC3E}">
        <p14:creationId xmlns:p14="http://schemas.microsoft.com/office/powerpoint/2010/main" val="4074730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8C3D7E-4F21-10DF-9D69-0742A61AB3B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3551FCA-B6A9-A414-06AF-2CA448A8BD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034D62D-9CC3-9A8A-2605-8C06F4908D9A}"/>
              </a:ext>
            </a:extLst>
          </p:cNvPr>
          <p:cNvSpPr>
            <a:spLocks noGrp="1"/>
          </p:cNvSpPr>
          <p:nvPr>
            <p:ph type="dt" sz="half" idx="10"/>
          </p:nvPr>
        </p:nvSpPr>
        <p:spPr/>
        <p:txBody>
          <a:bodyPr/>
          <a:lstStyle/>
          <a:p>
            <a:fld id="{7A59BF9F-87BF-4328-94FF-80459ADC44C7}" type="datetimeFigureOut">
              <a:rPr lang="en-AU" smtClean="0"/>
              <a:t>5/11/2024</a:t>
            </a:fld>
            <a:endParaRPr lang="en-AU"/>
          </a:p>
        </p:txBody>
      </p:sp>
      <p:sp>
        <p:nvSpPr>
          <p:cNvPr id="5" name="Footer Placeholder 4">
            <a:extLst>
              <a:ext uri="{FF2B5EF4-FFF2-40B4-BE49-F238E27FC236}">
                <a16:creationId xmlns:a16="http://schemas.microsoft.com/office/drawing/2014/main" id="{AF24AAD2-0989-8F20-8863-2B78782E3B8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1C21F33-2FDD-3CA7-7986-94D91526E41B}"/>
              </a:ext>
            </a:extLst>
          </p:cNvPr>
          <p:cNvSpPr>
            <a:spLocks noGrp="1"/>
          </p:cNvSpPr>
          <p:nvPr>
            <p:ph type="sldNum" sz="quarter" idx="12"/>
          </p:nvPr>
        </p:nvSpPr>
        <p:spPr/>
        <p:txBody>
          <a:bodyPr/>
          <a:lstStyle/>
          <a:p>
            <a:fld id="{2ED8686C-A156-4236-8D42-748BD7C2D96A}" type="slidenum">
              <a:rPr lang="en-AU" smtClean="0"/>
              <a:t>‹#›</a:t>
            </a:fld>
            <a:endParaRPr lang="en-AU"/>
          </a:p>
        </p:txBody>
      </p:sp>
    </p:spTree>
    <p:extLst>
      <p:ext uri="{BB962C8B-B14F-4D97-AF65-F5344CB8AC3E}">
        <p14:creationId xmlns:p14="http://schemas.microsoft.com/office/powerpoint/2010/main" val="1860098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02F80-B77E-6B7C-144C-726D5E5583B4}"/>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5BD223C-FD0D-07BC-B077-0943C4C3E2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3EE6A78-9998-11EF-3D3F-C69C39382DB4}"/>
              </a:ext>
            </a:extLst>
          </p:cNvPr>
          <p:cNvSpPr>
            <a:spLocks noGrp="1"/>
          </p:cNvSpPr>
          <p:nvPr>
            <p:ph type="dt" sz="half" idx="10"/>
          </p:nvPr>
        </p:nvSpPr>
        <p:spPr/>
        <p:txBody>
          <a:bodyPr/>
          <a:lstStyle/>
          <a:p>
            <a:fld id="{7A59BF9F-87BF-4328-94FF-80459ADC44C7}" type="datetimeFigureOut">
              <a:rPr lang="en-AU" smtClean="0"/>
              <a:t>5/11/2024</a:t>
            </a:fld>
            <a:endParaRPr lang="en-AU"/>
          </a:p>
        </p:txBody>
      </p:sp>
      <p:sp>
        <p:nvSpPr>
          <p:cNvPr id="5" name="Footer Placeholder 4">
            <a:extLst>
              <a:ext uri="{FF2B5EF4-FFF2-40B4-BE49-F238E27FC236}">
                <a16:creationId xmlns:a16="http://schemas.microsoft.com/office/drawing/2014/main" id="{F12261CE-B35D-2B76-705B-F4BE9C06332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EFFDF19-AC3A-B72E-8CAE-C6E0B7DAE8B3}"/>
              </a:ext>
            </a:extLst>
          </p:cNvPr>
          <p:cNvSpPr>
            <a:spLocks noGrp="1"/>
          </p:cNvSpPr>
          <p:nvPr>
            <p:ph type="sldNum" sz="quarter" idx="12"/>
          </p:nvPr>
        </p:nvSpPr>
        <p:spPr/>
        <p:txBody>
          <a:bodyPr/>
          <a:lstStyle/>
          <a:p>
            <a:fld id="{2ED8686C-A156-4236-8D42-748BD7C2D96A}" type="slidenum">
              <a:rPr lang="en-AU" smtClean="0"/>
              <a:t>‹#›</a:t>
            </a:fld>
            <a:endParaRPr lang="en-AU"/>
          </a:p>
        </p:txBody>
      </p:sp>
    </p:spTree>
    <p:extLst>
      <p:ext uri="{BB962C8B-B14F-4D97-AF65-F5344CB8AC3E}">
        <p14:creationId xmlns:p14="http://schemas.microsoft.com/office/powerpoint/2010/main" val="2392160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3F15A-081F-7424-5527-EC99885AB2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36E25724-3834-3176-2D41-C4B47E5C690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CEA52F-D503-8002-420A-FE53BB1D4F58}"/>
              </a:ext>
            </a:extLst>
          </p:cNvPr>
          <p:cNvSpPr>
            <a:spLocks noGrp="1"/>
          </p:cNvSpPr>
          <p:nvPr>
            <p:ph type="dt" sz="half" idx="10"/>
          </p:nvPr>
        </p:nvSpPr>
        <p:spPr/>
        <p:txBody>
          <a:bodyPr/>
          <a:lstStyle/>
          <a:p>
            <a:fld id="{7A59BF9F-87BF-4328-94FF-80459ADC44C7}" type="datetimeFigureOut">
              <a:rPr lang="en-AU" smtClean="0"/>
              <a:t>5/11/2024</a:t>
            </a:fld>
            <a:endParaRPr lang="en-AU"/>
          </a:p>
        </p:txBody>
      </p:sp>
      <p:sp>
        <p:nvSpPr>
          <p:cNvPr id="5" name="Footer Placeholder 4">
            <a:extLst>
              <a:ext uri="{FF2B5EF4-FFF2-40B4-BE49-F238E27FC236}">
                <a16:creationId xmlns:a16="http://schemas.microsoft.com/office/drawing/2014/main" id="{1561CF2B-6A44-6089-5ADC-E0C69FB065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CA8E16E-4937-B72F-FC69-BC8FC84363C2}"/>
              </a:ext>
            </a:extLst>
          </p:cNvPr>
          <p:cNvSpPr>
            <a:spLocks noGrp="1"/>
          </p:cNvSpPr>
          <p:nvPr>
            <p:ph type="sldNum" sz="quarter" idx="12"/>
          </p:nvPr>
        </p:nvSpPr>
        <p:spPr/>
        <p:txBody>
          <a:bodyPr/>
          <a:lstStyle/>
          <a:p>
            <a:fld id="{2ED8686C-A156-4236-8D42-748BD7C2D96A}" type="slidenum">
              <a:rPr lang="en-AU" smtClean="0"/>
              <a:t>‹#›</a:t>
            </a:fld>
            <a:endParaRPr lang="en-AU"/>
          </a:p>
        </p:txBody>
      </p:sp>
    </p:spTree>
    <p:extLst>
      <p:ext uri="{BB962C8B-B14F-4D97-AF65-F5344CB8AC3E}">
        <p14:creationId xmlns:p14="http://schemas.microsoft.com/office/powerpoint/2010/main" val="675887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22F2F-0A98-FD02-DD7B-BA25BACB1DCB}"/>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68AB308-16E8-031F-4062-CB7B86C081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82A359A8-73F0-8557-DE81-044B50CA038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433964FF-1271-176E-0DAD-A61D73422A0B}"/>
              </a:ext>
            </a:extLst>
          </p:cNvPr>
          <p:cNvSpPr>
            <a:spLocks noGrp="1"/>
          </p:cNvSpPr>
          <p:nvPr>
            <p:ph type="dt" sz="half" idx="10"/>
          </p:nvPr>
        </p:nvSpPr>
        <p:spPr/>
        <p:txBody>
          <a:bodyPr/>
          <a:lstStyle/>
          <a:p>
            <a:fld id="{7A59BF9F-87BF-4328-94FF-80459ADC44C7}" type="datetimeFigureOut">
              <a:rPr lang="en-AU" smtClean="0"/>
              <a:t>5/11/2024</a:t>
            </a:fld>
            <a:endParaRPr lang="en-AU"/>
          </a:p>
        </p:txBody>
      </p:sp>
      <p:sp>
        <p:nvSpPr>
          <p:cNvPr id="6" name="Footer Placeholder 5">
            <a:extLst>
              <a:ext uri="{FF2B5EF4-FFF2-40B4-BE49-F238E27FC236}">
                <a16:creationId xmlns:a16="http://schemas.microsoft.com/office/drawing/2014/main" id="{2C4A976B-4216-FC6E-D901-E49A967AFEB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0A5A263B-D348-FD3A-73B0-33F125E7E3D7}"/>
              </a:ext>
            </a:extLst>
          </p:cNvPr>
          <p:cNvSpPr>
            <a:spLocks noGrp="1"/>
          </p:cNvSpPr>
          <p:nvPr>
            <p:ph type="sldNum" sz="quarter" idx="12"/>
          </p:nvPr>
        </p:nvSpPr>
        <p:spPr/>
        <p:txBody>
          <a:bodyPr/>
          <a:lstStyle/>
          <a:p>
            <a:fld id="{2ED8686C-A156-4236-8D42-748BD7C2D96A}" type="slidenum">
              <a:rPr lang="en-AU" smtClean="0"/>
              <a:t>‹#›</a:t>
            </a:fld>
            <a:endParaRPr lang="en-AU"/>
          </a:p>
        </p:txBody>
      </p:sp>
    </p:spTree>
    <p:extLst>
      <p:ext uri="{BB962C8B-B14F-4D97-AF65-F5344CB8AC3E}">
        <p14:creationId xmlns:p14="http://schemas.microsoft.com/office/powerpoint/2010/main" val="1595334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94420-5DDD-7288-4936-EFD656E57F46}"/>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CDCEE57-483B-0C12-FBE5-1FB55D237F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25A567-07A5-E95F-DADB-B9711B79B8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465710C-382E-7647-5503-3FA7E8B1A7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92B4D7-97F1-92E0-3040-3C2D484986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4DF84FE7-A2E8-923F-9301-96BC3FD2CD50}"/>
              </a:ext>
            </a:extLst>
          </p:cNvPr>
          <p:cNvSpPr>
            <a:spLocks noGrp="1"/>
          </p:cNvSpPr>
          <p:nvPr>
            <p:ph type="dt" sz="half" idx="10"/>
          </p:nvPr>
        </p:nvSpPr>
        <p:spPr/>
        <p:txBody>
          <a:bodyPr/>
          <a:lstStyle/>
          <a:p>
            <a:fld id="{7A59BF9F-87BF-4328-94FF-80459ADC44C7}" type="datetimeFigureOut">
              <a:rPr lang="en-AU" smtClean="0"/>
              <a:t>5/11/2024</a:t>
            </a:fld>
            <a:endParaRPr lang="en-AU"/>
          </a:p>
        </p:txBody>
      </p:sp>
      <p:sp>
        <p:nvSpPr>
          <p:cNvPr id="8" name="Footer Placeholder 7">
            <a:extLst>
              <a:ext uri="{FF2B5EF4-FFF2-40B4-BE49-F238E27FC236}">
                <a16:creationId xmlns:a16="http://schemas.microsoft.com/office/drawing/2014/main" id="{6ECE02F3-B2AC-FDD0-C004-E8DF15CFA256}"/>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968CDA3C-24EB-4C9A-6FF4-F3CC5DBDA229}"/>
              </a:ext>
            </a:extLst>
          </p:cNvPr>
          <p:cNvSpPr>
            <a:spLocks noGrp="1"/>
          </p:cNvSpPr>
          <p:nvPr>
            <p:ph type="sldNum" sz="quarter" idx="12"/>
          </p:nvPr>
        </p:nvSpPr>
        <p:spPr/>
        <p:txBody>
          <a:bodyPr/>
          <a:lstStyle/>
          <a:p>
            <a:fld id="{2ED8686C-A156-4236-8D42-748BD7C2D96A}" type="slidenum">
              <a:rPr lang="en-AU" smtClean="0"/>
              <a:t>‹#›</a:t>
            </a:fld>
            <a:endParaRPr lang="en-AU"/>
          </a:p>
        </p:txBody>
      </p:sp>
    </p:spTree>
    <p:extLst>
      <p:ext uri="{BB962C8B-B14F-4D97-AF65-F5344CB8AC3E}">
        <p14:creationId xmlns:p14="http://schemas.microsoft.com/office/powerpoint/2010/main" val="3921323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79399-CCA9-3411-47B4-6981EABC6803}"/>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E4388E0-F15F-CEA9-6182-B2A911427EC8}"/>
              </a:ext>
            </a:extLst>
          </p:cNvPr>
          <p:cNvSpPr>
            <a:spLocks noGrp="1"/>
          </p:cNvSpPr>
          <p:nvPr>
            <p:ph type="dt" sz="half" idx="10"/>
          </p:nvPr>
        </p:nvSpPr>
        <p:spPr/>
        <p:txBody>
          <a:bodyPr/>
          <a:lstStyle/>
          <a:p>
            <a:fld id="{7A59BF9F-87BF-4328-94FF-80459ADC44C7}" type="datetimeFigureOut">
              <a:rPr lang="en-AU" smtClean="0"/>
              <a:t>5/11/2024</a:t>
            </a:fld>
            <a:endParaRPr lang="en-AU"/>
          </a:p>
        </p:txBody>
      </p:sp>
      <p:sp>
        <p:nvSpPr>
          <p:cNvPr id="4" name="Footer Placeholder 3">
            <a:extLst>
              <a:ext uri="{FF2B5EF4-FFF2-40B4-BE49-F238E27FC236}">
                <a16:creationId xmlns:a16="http://schemas.microsoft.com/office/drawing/2014/main" id="{41799899-2FC0-334E-32AB-DE8871E046FB}"/>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72F60BC9-EC6A-0518-18B0-99B22987A523}"/>
              </a:ext>
            </a:extLst>
          </p:cNvPr>
          <p:cNvSpPr>
            <a:spLocks noGrp="1"/>
          </p:cNvSpPr>
          <p:nvPr>
            <p:ph type="sldNum" sz="quarter" idx="12"/>
          </p:nvPr>
        </p:nvSpPr>
        <p:spPr/>
        <p:txBody>
          <a:bodyPr/>
          <a:lstStyle/>
          <a:p>
            <a:fld id="{2ED8686C-A156-4236-8D42-748BD7C2D96A}" type="slidenum">
              <a:rPr lang="en-AU" smtClean="0"/>
              <a:t>‹#›</a:t>
            </a:fld>
            <a:endParaRPr lang="en-AU"/>
          </a:p>
        </p:txBody>
      </p:sp>
    </p:spTree>
    <p:extLst>
      <p:ext uri="{BB962C8B-B14F-4D97-AF65-F5344CB8AC3E}">
        <p14:creationId xmlns:p14="http://schemas.microsoft.com/office/powerpoint/2010/main" val="3166384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FFC549-2515-355F-4C27-5C8328FAD259}"/>
              </a:ext>
            </a:extLst>
          </p:cNvPr>
          <p:cNvSpPr>
            <a:spLocks noGrp="1"/>
          </p:cNvSpPr>
          <p:nvPr>
            <p:ph type="dt" sz="half" idx="10"/>
          </p:nvPr>
        </p:nvSpPr>
        <p:spPr/>
        <p:txBody>
          <a:bodyPr/>
          <a:lstStyle/>
          <a:p>
            <a:fld id="{7A59BF9F-87BF-4328-94FF-80459ADC44C7}" type="datetimeFigureOut">
              <a:rPr lang="en-AU" smtClean="0"/>
              <a:t>5/11/2024</a:t>
            </a:fld>
            <a:endParaRPr lang="en-AU"/>
          </a:p>
        </p:txBody>
      </p:sp>
      <p:sp>
        <p:nvSpPr>
          <p:cNvPr id="3" name="Footer Placeholder 2">
            <a:extLst>
              <a:ext uri="{FF2B5EF4-FFF2-40B4-BE49-F238E27FC236}">
                <a16:creationId xmlns:a16="http://schemas.microsoft.com/office/drawing/2014/main" id="{21AD9046-5195-7787-8F47-DFAD23CBB968}"/>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6DCA6F2B-EDEC-BD04-5474-4687BA85F2A8}"/>
              </a:ext>
            </a:extLst>
          </p:cNvPr>
          <p:cNvSpPr>
            <a:spLocks noGrp="1"/>
          </p:cNvSpPr>
          <p:nvPr>
            <p:ph type="sldNum" sz="quarter" idx="12"/>
          </p:nvPr>
        </p:nvSpPr>
        <p:spPr/>
        <p:txBody>
          <a:bodyPr/>
          <a:lstStyle/>
          <a:p>
            <a:fld id="{2ED8686C-A156-4236-8D42-748BD7C2D96A}" type="slidenum">
              <a:rPr lang="en-AU" smtClean="0"/>
              <a:t>‹#›</a:t>
            </a:fld>
            <a:endParaRPr lang="en-AU"/>
          </a:p>
        </p:txBody>
      </p:sp>
    </p:spTree>
    <p:extLst>
      <p:ext uri="{BB962C8B-B14F-4D97-AF65-F5344CB8AC3E}">
        <p14:creationId xmlns:p14="http://schemas.microsoft.com/office/powerpoint/2010/main" val="4165123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8CC86-2BDA-A15C-9E5B-3BF88808E9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56DD189D-4515-2A69-835E-9F0F7980FF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C682DF66-F7E5-60E5-9EDB-2F64AC3D53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20C07D-155C-CA24-2E2B-57347A03EC49}"/>
              </a:ext>
            </a:extLst>
          </p:cNvPr>
          <p:cNvSpPr>
            <a:spLocks noGrp="1"/>
          </p:cNvSpPr>
          <p:nvPr>
            <p:ph type="dt" sz="half" idx="10"/>
          </p:nvPr>
        </p:nvSpPr>
        <p:spPr/>
        <p:txBody>
          <a:bodyPr/>
          <a:lstStyle/>
          <a:p>
            <a:fld id="{7A59BF9F-87BF-4328-94FF-80459ADC44C7}" type="datetimeFigureOut">
              <a:rPr lang="en-AU" smtClean="0"/>
              <a:t>5/11/2024</a:t>
            </a:fld>
            <a:endParaRPr lang="en-AU"/>
          </a:p>
        </p:txBody>
      </p:sp>
      <p:sp>
        <p:nvSpPr>
          <p:cNvPr id="6" name="Footer Placeholder 5">
            <a:extLst>
              <a:ext uri="{FF2B5EF4-FFF2-40B4-BE49-F238E27FC236}">
                <a16:creationId xmlns:a16="http://schemas.microsoft.com/office/drawing/2014/main" id="{B134B247-2EF5-ADBC-9192-2BFB2966ACD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2B37FC0-3FDB-E146-0DD1-BC858208BADF}"/>
              </a:ext>
            </a:extLst>
          </p:cNvPr>
          <p:cNvSpPr>
            <a:spLocks noGrp="1"/>
          </p:cNvSpPr>
          <p:nvPr>
            <p:ph type="sldNum" sz="quarter" idx="12"/>
          </p:nvPr>
        </p:nvSpPr>
        <p:spPr/>
        <p:txBody>
          <a:bodyPr/>
          <a:lstStyle/>
          <a:p>
            <a:fld id="{2ED8686C-A156-4236-8D42-748BD7C2D96A}" type="slidenum">
              <a:rPr lang="en-AU" smtClean="0"/>
              <a:t>‹#›</a:t>
            </a:fld>
            <a:endParaRPr lang="en-AU"/>
          </a:p>
        </p:txBody>
      </p:sp>
    </p:spTree>
    <p:extLst>
      <p:ext uri="{BB962C8B-B14F-4D97-AF65-F5344CB8AC3E}">
        <p14:creationId xmlns:p14="http://schemas.microsoft.com/office/powerpoint/2010/main" val="2734324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317BE-3B6A-7EBE-4339-5DABB9DCBA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19E9598-B96C-D152-C2B6-215A67AA3E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222E7DE8-E83D-4EB0-5CE3-F2893C0A1E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A04D13-2D63-405B-07A9-79F60EFF86B1}"/>
              </a:ext>
            </a:extLst>
          </p:cNvPr>
          <p:cNvSpPr>
            <a:spLocks noGrp="1"/>
          </p:cNvSpPr>
          <p:nvPr>
            <p:ph type="dt" sz="half" idx="10"/>
          </p:nvPr>
        </p:nvSpPr>
        <p:spPr/>
        <p:txBody>
          <a:bodyPr/>
          <a:lstStyle/>
          <a:p>
            <a:fld id="{7A59BF9F-87BF-4328-94FF-80459ADC44C7}" type="datetimeFigureOut">
              <a:rPr lang="en-AU" smtClean="0"/>
              <a:t>5/11/2024</a:t>
            </a:fld>
            <a:endParaRPr lang="en-AU"/>
          </a:p>
        </p:txBody>
      </p:sp>
      <p:sp>
        <p:nvSpPr>
          <p:cNvPr id="6" name="Footer Placeholder 5">
            <a:extLst>
              <a:ext uri="{FF2B5EF4-FFF2-40B4-BE49-F238E27FC236}">
                <a16:creationId xmlns:a16="http://schemas.microsoft.com/office/drawing/2014/main" id="{3F78ED12-CBF8-1B15-3EC6-DBC110E01A9B}"/>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3BC05C1-EDFE-BE76-6F59-6B195A9D4A79}"/>
              </a:ext>
            </a:extLst>
          </p:cNvPr>
          <p:cNvSpPr>
            <a:spLocks noGrp="1"/>
          </p:cNvSpPr>
          <p:nvPr>
            <p:ph type="sldNum" sz="quarter" idx="12"/>
          </p:nvPr>
        </p:nvSpPr>
        <p:spPr/>
        <p:txBody>
          <a:bodyPr/>
          <a:lstStyle/>
          <a:p>
            <a:fld id="{2ED8686C-A156-4236-8D42-748BD7C2D96A}" type="slidenum">
              <a:rPr lang="en-AU" smtClean="0"/>
              <a:t>‹#›</a:t>
            </a:fld>
            <a:endParaRPr lang="en-AU"/>
          </a:p>
        </p:txBody>
      </p:sp>
    </p:spTree>
    <p:extLst>
      <p:ext uri="{BB962C8B-B14F-4D97-AF65-F5344CB8AC3E}">
        <p14:creationId xmlns:p14="http://schemas.microsoft.com/office/powerpoint/2010/main" val="1484789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0CF95E-0F11-F7D4-B966-72CDADA489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11FB450-EC24-631B-B36A-AA6EFD6491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A92F73D-9D76-0B79-CAA2-06078F9DCB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A59BF9F-87BF-4328-94FF-80459ADC44C7}" type="datetimeFigureOut">
              <a:rPr lang="en-AU" smtClean="0"/>
              <a:t>5/11/2024</a:t>
            </a:fld>
            <a:endParaRPr lang="en-AU"/>
          </a:p>
        </p:txBody>
      </p:sp>
      <p:sp>
        <p:nvSpPr>
          <p:cNvPr id="5" name="Footer Placeholder 4">
            <a:extLst>
              <a:ext uri="{FF2B5EF4-FFF2-40B4-BE49-F238E27FC236}">
                <a16:creationId xmlns:a16="http://schemas.microsoft.com/office/drawing/2014/main" id="{17D841D3-A1E7-408D-1817-E5D5DF1794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6186AD34-BF25-6BF6-0958-14D9325C5C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ED8686C-A156-4236-8D42-748BD7C2D96A}" type="slidenum">
              <a:rPr lang="en-AU" smtClean="0"/>
              <a:t>‹#›</a:t>
            </a:fld>
            <a:endParaRPr lang="en-AU"/>
          </a:p>
        </p:txBody>
      </p:sp>
    </p:spTree>
    <p:extLst>
      <p:ext uri="{BB962C8B-B14F-4D97-AF65-F5344CB8AC3E}">
        <p14:creationId xmlns:p14="http://schemas.microsoft.com/office/powerpoint/2010/main" val="1634782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635A1-F249-DDCA-95B0-E8098F20F8C7}"/>
              </a:ext>
            </a:extLst>
          </p:cNvPr>
          <p:cNvSpPr>
            <a:spLocks noGrp="1"/>
          </p:cNvSpPr>
          <p:nvPr>
            <p:ph type="ctrTitle"/>
          </p:nvPr>
        </p:nvSpPr>
        <p:spPr>
          <a:xfrm>
            <a:off x="1524000" y="1122362"/>
            <a:ext cx="9144000" cy="3361147"/>
          </a:xfrm>
        </p:spPr>
        <p:txBody>
          <a:bodyPr>
            <a:normAutofit/>
          </a:bodyPr>
          <a:lstStyle/>
          <a:p>
            <a:r>
              <a:rPr lang="en-AU" dirty="0"/>
              <a:t>Your loving, merciful deeds indicate your faith in the word of the Lord of glory.</a:t>
            </a:r>
          </a:p>
        </p:txBody>
      </p:sp>
      <p:sp>
        <p:nvSpPr>
          <p:cNvPr id="3" name="Subtitle 2">
            <a:extLst>
              <a:ext uri="{FF2B5EF4-FFF2-40B4-BE49-F238E27FC236}">
                <a16:creationId xmlns:a16="http://schemas.microsoft.com/office/drawing/2014/main" id="{94782A91-CEC1-71F9-D19B-264DEAEAE2C7}"/>
              </a:ext>
            </a:extLst>
          </p:cNvPr>
          <p:cNvSpPr>
            <a:spLocks noGrp="1"/>
          </p:cNvSpPr>
          <p:nvPr>
            <p:ph type="subTitle" idx="1"/>
          </p:nvPr>
        </p:nvSpPr>
        <p:spPr>
          <a:xfrm>
            <a:off x="1524000" y="4739148"/>
            <a:ext cx="9144000" cy="518652"/>
          </a:xfrm>
        </p:spPr>
        <p:txBody>
          <a:bodyPr/>
          <a:lstStyle/>
          <a:p>
            <a:r>
              <a:rPr lang="en-AU" dirty="0"/>
              <a:t>James 2:8-13</a:t>
            </a:r>
          </a:p>
        </p:txBody>
      </p:sp>
    </p:spTree>
    <p:extLst>
      <p:ext uri="{BB962C8B-B14F-4D97-AF65-F5344CB8AC3E}">
        <p14:creationId xmlns:p14="http://schemas.microsoft.com/office/powerpoint/2010/main" val="995436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385782-008C-AA6F-8F2C-5ADA45B60044}"/>
              </a:ext>
            </a:extLst>
          </p:cNvPr>
          <p:cNvSpPr>
            <a:spLocks noGrp="1"/>
          </p:cNvSpPr>
          <p:nvPr>
            <p:ph idx="1"/>
          </p:nvPr>
        </p:nvSpPr>
        <p:spPr>
          <a:xfrm>
            <a:off x="661219" y="173806"/>
            <a:ext cx="10515600" cy="4351338"/>
          </a:xfrm>
        </p:spPr>
        <p:txBody>
          <a:bodyPr/>
          <a:lstStyle/>
          <a:p>
            <a:r>
              <a:rPr lang="en-AU" dirty="0"/>
              <a:t>James 2:8-13 is part of a section of James which contrasts true and false </a:t>
            </a:r>
            <a:r>
              <a:rPr lang="en-AU" b="1" i="1" dirty="0"/>
              <a:t>salvation</a:t>
            </a:r>
            <a:r>
              <a:rPr lang="en-AU" dirty="0"/>
              <a:t>; true and false </a:t>
            </a:r>
            <a:r>
              <a:rPr lang="en-AU" b="1" i="1" dirty="0"/>
              <a:t>faith</a:t>
            </a:r>
            <a:r>
              <a:rPr lang="en-AU" dirty="0"/>
              <a:t>.</a:t>
            </a:r>
          </a:p>
        </p:txBody>
      </p:sp>
      <p:graphicFrame>
        <p:nvGraphicFramePr>
          <p:cNvPr id="4" name="Table 3">
            <a:extLst>
              <a:ext uri="{FF2B5EF4-FFF2-40B4-BE49-F238E27FC236}">
                <a16:creationId xmlns:a16="http://schemas.microsoft.com/office/drawing/2014/main" id="{12715EA6-4E3C-B776-7754-7BAA9A375458}"/>
              </a:ext>
            </a:extLst>
          </p:cNvPr>
          <p:cNvGraphicFramePr>
            <a:graphicFrameLocks noGrp="1"/>
          </p:cNvGraphicFramePr>
          <p:nvPr>
            <p:extLst>
              <p:ext uri="{D42A27DB-BD31-4B8C-83A1-F6EECF244321}">
                <p14:modId xmlns:p14="http://schemas.microsoft.com/office/powerpoint/2010/main" val="2751698275"/>
              </p:ext>
            </p:extLst>
          </p:nvPr>
        </p:nvGraphicFramePr>
        <p:xfrm>
          <a:off x="226143" y="1083459"/>
          <a:ext cx="11739714" cy="5491480"/>
        </p:xfrm>
        <a:graphic>
          <a:graphicData uri="http://schemas.openxmlformats.org/drawingml/2006/table">
            <a:tbl>
              <a:tblPr firstRow="1" bandRow="1">
                <a:tableStyleId>{5C22544A-7EE6-4342-B048-85BDC9FD1C3A}</a:tableStyleId>
              </a:tblPr>
              <a:tblGrid>
                <a:gridCol w="3913238">
                  <a:extLst>
                    <a:ext uri="{9D8B030D-6E8A-4147-A177-3AD203B41FA5}">
                      <a16:colId xmlns:a16="http://schemas.microsoft.com/office/drawing/2014/main" val="782516681"/>
                    </a:ext>
                  </a:extLst>
                </a:gridCol>
                <a:gridCol w="3913238">
                  <a:extLst>
                    <a:ext uri="{9D8B030D-6E8A-4147-A177-3AD203B41FA5}">
                      <a16:colId xmlns:a16="http://schemas.microsoft.com/office/drawing/2014/main" val="2326612285"/>
                    </a:ext>
                  </a:extLst>
                </a:gridCol>
                <a:gridCol w="3913238">
                  <a:extLst>
                    <a:ext uri="{9D8B030D-6E8A-4147-A177-3AD203B41FA5}">
                      <a16:colId xmlns:a16="http://schemas.microsoft.com/office/drawing/2014/main" val="2199823340"/>
                    </a:ext>
                  </a:extLst>
                </a:gridCol>
              </a:tblGrid>
              <a:tr h="370840">
                <a:tc>
                  <a:txBody>
                    <a:bodyPr/>
                    <a:lstStyle/>
                    <a:p>
                      <a:r>
                        <a:rPr lang="en-AU" dirty="0"/>
                        <a:t>James Section</a:t>
                      </a:r>
                    </a:p>
                  </a:txBody>
                  <a:tcPr/>
                </a:tc>
                <a:tc>
                  <a:txBody>
                    <a:bodyPr/>
                    <a:lstStyle/>
                    <a:p>
                      <a:r>
                        <a:rPr lang="en-AU" dirty="0"/>
                        <a:t>Showing Salvation/Faith</a:t>
                      </a:r>
                    </a:p>
                  </a:txBody>
                  <a:tcPr/>
                </a:tc>
                <a:tc>
                  <a:txBody>
                    <a:bodyPr/>
                    <a:lstStyle/>
                    <a:p>
                      <a:r>
                        <a:rPr lang="en-AU" dirty="0"/>
                        <a:t>Warning</a:t>
                      </a:r>
                    </a:p>
                  </a:txBody>
                  <a:tcPr/>
                </a:tc>
                <a:extLst>
                  <a:ext uri="{0D108BD9-81ED-4DB2-BD59-A6C34878D82A}">
                    <a16:rowId xmlns:a16="http://schemas.microsoft.com/office/drawing/2014/main" val="1896672992"/>
                  </a:ext>
                </a:extLst>
              </a:tr>
              <a:tr h="370840">
                <a:tc>
                  <a:txBody>
                    <a:bodyPr/>
                    <a:lstStyle/>
                    <a:p>
                      <a:r>
                        <a:rPr lang="en-AU" dirty="0"/>
                        <a:t>1:21-25 hearing and doing God’s word</a:t>
                      </a:r>
                    </a:p>
                  </a:txBody>
                  <a:tcPr/>
                </a:tc>
                <a:tc>
                  <a:txBody>
                    <a:bodyPr/>
                    <a:lstStyle/>
                    <a:p>
                      <a:r>
                        <a:rPr lang="en-AU" dirty="0"/>
                        <a:t>1:21 receive with meekness the implanted word, which is able to </a:t>
                      </a:r>
                      <a:r>
                        <a:rPr lang="en-AU" i="1" u="sng" dirty="0"/>
                        <a:t>save your souls</a:t>
                      </a:r>
                      <a:r>
                        <a:rPr lang="en-AU"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1:22 But be doers of the word, and not hearers only, </a:t>
                      </a:r>
                      <a:r>
                        <a:rPr lang="en-AU" i="1" u="sng" dirty="0"/>
                        <a:t>deceiving yourselves</a:t>
                      </a:r>
                      <a:r>
                        <a:rPr lang="en-AU" dirty="0"/>
                        <a:t>.</a:t>
                      </a:r>
                    </a:p>
                    <a:p>
                      <a:endParaRPr lang="en-AU" dirty="0"/>
                    </a:p>
                  </a:txBody>
                  <a:tcPr/>
                </a:tc>
                <a:extLst>
                  <a:ext uri="{0D108BD9-81ED-4DB2-BD59-A6C34878D82A}">
                    <a16:rowId xmlns:a16="http://schemas.microsoft.com/office/drawing/2014/main" val="1886881872"/>
                  </a:ext>
                </a:extLst>
              </a:tr>
              <a:tr h="370840">
                <a:tc>
                  <a:txBody>
                    <a:bodyPr/>
                    <a:lstStyle/>
                    <a:p>
                      <a:r>
                        <a:rPr lang="en-AU" dirty="0"/>
                        <a:t>1:26-27 true and false religion</a:t>
                      </a:r>
                    </a:p>
                  </a:txBody>
                  <a:tcPr/>
                </a:tc>
                <a:tc>
                  <a:txBody>
                    <a:bodyPr/>
                    <a:lstStyle/>
                    <a:p>
                      <a:endParaRPr lang="en-AU" dirty="0"/>
                    </a:p>
                  </a:txBody>
                  <a:tcPr/>
                </a:tc>
                <a:tc>
                  <a:txBody>
                    <a:bodyPr/>
                    <a:lstStyle/>
                    <a:p>
                      <a:r>
                        <a:rPr lang="en-AU" dirty="0"/>
                        <a:t>1:26 If anyone thinks he is religious and does not bridle his tongue but </a:t>
                      </a:r>
                      <a:r>
                        <a:rPr lang="en-AU" i="1" dirty="0"/>
                        <a:t>deceives his heart, this person’s religion is worthless</a:t>
                      </a:r>
                      <a:endParaRPr lang="en-AU" dirty="0"/>
                    </a:p>
                  </a:txBody>
                  <a:tcPr/>
                </a:tc>
                <a:extLst>
                  <a:ext uri="{0D108BD9-81ED-4DB2-BD59-A6C34878D82A}">
                    <a16:rowId xmlns:a16="http://schemas.microsoft.com/office/drawing/2014/main" val="2811081124"/>
                  </a:ext>
                </a:extLst>
              </a:tr>
              <a:tr h="370840">
                <a:tc>
                  <a:txBody>
                    <a:bodyPr/>
                    <a:lstStyle/>
                    <a:p>
                      <a:r>
                        <a:rPr lang="en-AU" dirty="0"/>
                        <a:t>2:1-13 impartial love &amp; mercy demonstrate faith</a:t>
                      </a:r>
                    </a:p>
                  </a:txBody>
                  <a:tcPr/>
                </a:tc>
                <a:tc>
                  <a:txBody>
                    <a:bodyPr/>
                    <a:lstStyle/>
                    <a:p>
                      <a:r>
                        <a:rPr lang="en-AU" dirty="0"/>
                        <a:t>2:1 show no partiality as you hold the </a:t>
                      </a:r>
                      <a:r>
                        <a:rPr lang="en-AU" i="1" u="sng" dirty="0"/>
                        <a:t>faith</a:t>
                      </a:r>
                      <a:r>
                        <a:rPr lang="en-AU" dirty="0"/>
                        <a:t> in our Lord Jesus Christ, the Lord of glory</a:t>
                      </a:r>
                    </a:p>
                  </a:txBody>
                  <a:tcPr/>
                </a:tc>
                <a:tc>
                  <a:txBody>
                    <a:bodyPr/>
                    <a:lstStyle/>
                    <a:p>
                      <a:r>
                        <a:rPr lang="en-AU" dirty="0"/>
                        <a:t>2:13 for </a:t>
                      </a:r>
                      <a:r>
                        <a:rPr lang="en-AU" i="1" u="sng" dirty="0"/>
                        <a:t>judgment is without mercy </a:t>
                      </a:r>
                      <a:r>
                        <a:rPr lang="en-AU" dirty="0"/>
                        <a:t>to one who has shown no mercy</a:t>
                      </a:r>
                    </a:p>
                  </a:txBody>
                  <a:tcPr/>
                </a:tc>
                <a:extLst>
                  <a:ext uri="{0D108BD9-81ED-4DB2-BD59-A6C34878D82A}">
                    <a16:rowId xmlns:a16="http://schemas.microsoft.com/office/drawing/2014/main" val="1596425237"/>
                  </a:ext>
                </a:extLst>
              </a:tr>
              <a:tr h="370840">
                <a:tc>
                  <a:txBody>
                    <a:bodyPr/>
                    <a:lstStyle/>
                    <a:p>
                      <a:r>
                        <a:rPr lang="en-AU" dirty="0"/>
                        <a:t>2:14-26 faith is revealed through works of love</a:t>
                      </a:r>
                    </a:p>
                  </a:txBody>
                  <a:tcPr/>
                </a:tc>
                <a:tc>
                  <a:txBody>
                    <a:bodyPr/>
                    <a:lstStyle/>
                    <a:p>
                      <a:r>
                        <a:rPr lang="en-AU" dirty="0"/>
                        <a:t>2:14 if someone says he has faith but does not have works, can that </a:t>
                      </a:r>
                      <a:r>
                        <a:rPr lang="en-AU" i="1" u="sng" dirty="0"/>
                        <a:t>faith</a:t>
                      </a:r>
                      <a:r>
                        <a:rPr lang="en-AU" dirty="0"/>
                        <a:t> </a:t>
                      </a:r>
                      <a:r>
                        <a:rPr lang="en-AU" i="1" u="sng" dirty="0"/>
                        <a:t>save</a:t>
                      </a:r>
                      <a:r>
                        <a:rPr lang="en-AU" dirty="0"/>
                        <a:t> him?</a:t>
                      </a:r>
                    </a:p>
                  </a:txBody>
                  <a:tcPr/>
                </a:tc>
                <a:tc>
                  <a:txBody>
                    <a:bodyPr/>
                    <a:lstStyle/>
                    <a:p>
                      <a:r>
                        <a:rPr lang="en-AU" dirty="0"/>
                        <a:t>2:17;26 faith without works is dead</a:t>
                      </a:r>
                    </a:p>
                  </a:txBody>
                  <a:tcPr/>
                </a:tc>
                <a:extLst>
                  <a:ext uri="{0D108BD9-81ED-4DB2-BD59-A6C34878D82A}">
                    <a16:rowId xmlns:a16="http://schemas.microsoft.com/office/drawing/2014/main" val="1153004789"/>
                  </a:ext>
                </a:extLst>
              </a:tr>
              <a:tr h="370840">
                <a:tc>
                  <a:txBody>
                    <a:bodyPr/>
                    <a:lstStyle/>
                    <a:p>
                      <a:r>
                        <a:rPr lang="en-AU" dirty="0"/>
                        <a:t>3:1-12 taming the tongue</a:t>
                      </a:r>
                    </a:p>
                  </a:txBody>
                  <a:tcPr/>
                </a:tc>
                <a:tc>
                  <a:txBody>
                    <a:bodyPr/>
                    <a:lstStyle/>
                    <a:p>
                      <a:endParaRPr lang="en-AU" dirty="0"/>
                    </a:p>
                  </a:txBody>
                  <a:tcPr/>
                </a:tc>
                <a:tc>
                  <a:txBody>
                    <a:bodyPr/>
                    <a:lstStyle/>
                    <a:p>
                      <a:r>
                        <a:rPr lang="en-AU" dirty="0"/>
                        <a:t>3:11-12 Does a spring pour forth fresh and salt water at the same time? Can a fig tree bear olives or a grapevine figs?</a:t>
                      </a:r>
                    </a:p>
                  </a:txBody>
                  <a:tcPr/>
                </a:tc>
                <a:extLst>
                  <a:ext uri="{0D108BD9-81ED-4DB2-BD59-A6C34878D82A}">
                    <a16:rowId xmlns:a16="http://schemas.microsoft.com/office/drawing/2014/main" val="2021966011"/>
                  </a:ext>
                </a:extLst>
              </a:tr>
            </a:tbl>
          </a:graphicData>
        </a:graphic>
      </p:graphicFrame>
    </p:spTree>
    <p:extLst>
      <p:ext uri="{BB962C8B-B14F-4D97-AF65-F5344CB8AC3E}">
        <p14:creationId xmlns:p14="http://schemas.microsoft.com/office/powerpoint/2010/main" val="1883838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E8A53-93AD-5909-2DC0-5E301D1725C0}"/>
              </a:ext>
            </a:extLst>
          </p:cNvPr>
          <p:cNvSpPr>
            <a:spLocks noGrp="1"/>
          </p:cNvSpPr>
          <p:nvPr>
            <p:ph type="title"/>
          </p:nvPr>
        </p:nvSpPr>
        <p:spPr/>
        <p:txBody>
          <a:bodyPr/>
          <a:lstStyle/>
          <a:p>
            <a:r>
              <a:rPr lang="en-AU" dirty="0"/>
              <a:t>Partiality vs. Love Your Neighbour as Yourself.</a:t>
            </a:r>
          </a:p>
        </p:txBody>
      </p:sp>
      <p:sp>
        <p:nvSpPr>
          <p:cNvPr id="3" name="Content Placeholder 2">
            <a:extLst>
              <a:ext uri="{FF2B5EF4-FFF2-40B4-BE49-F238E27FC236}">
                <a16:creationId xmlns:a16="http://schemas.microsoft.com/office/drawing/2014/main" id="{E11D5713-8D30-7439-4B5B-415B21864C57}"/>
              </a:ext>
            </a:extLst>
          </p:cNvPr>
          <p:cNvSpPr>
            <a:spLocks noGrp="1"/>
          </p:cNvSpPr>
          <p:nvPr>
            <p:ph idx="1"/>
          </p:nvPr>
        </p:nvSpPr>
        <p:spPr/>
        <p:txBody>
          <a:bodyPr>
            <a:normAutofit fontScale="92500" lnSpcReduction="20000"/>
          </a:bodyPr>
          <a:lstStyle/>
          <a:p>
            <a:r>
              <a:rPr lang="en-AU" dirty="0"/>
              <a:t>Vs 8-9 “If you really fulfill the </a:t>
            </a:r>
            <a:r>
              <a:rPr lang="en-AU" b="1" i="1" dirty="0"/>
              <a:t>royal</a:t>
            </a:r>
            <a:r>
              <a:rPr lang="en-AU" dirty="0"/>
              <a:t> law according to the Scripture, “You shall love your neighbour as yourself,” you are doing well. </a:t>
            </a:r>
            <a:r>
              <a:rPr lang="en-AU" b="1" dirty="0"/>
              <a:t>But</a:t>
            </a:r>
            <a:r>
              <a:rPr lang="en-AU" dirty="0"/>
              <a:t> if you show partiality, you are committing sin and are convicted by the law…”</a:t>
            </a:r>
          </a:p>
          <a:p>
            <a:r>
              <a:rPr lang="en-AU" dirty="0"/>
              <a:t>James contrasts partiality with the royal law to up the ante. This is serious business. The </a:t>
            </a:r>
            <a:r>
              <a:rPr lang="en-AU" b="1" i="1" u="sng" dirty="0"/>
              <a:t>King</a:t>
            </a:r>
            <a:r>
              <a:rPr lang="en-AU" dirty="0"/>
              <a:t> has spoken. Partiality is incompatible with love, and loving others is supremely important.</a:t>
            </a:r>
          </a:p>
          <a:p>
            <a:r>
              <a:rPr lang="en-AU" dirty="0"/>
              <a:t>Matt 22:37-40 “You shall love the Lord your God with all your heart, and with all your soul, and with all your mind. This is the first and great commandment. </a:t>
            </a:r>
            <a:r>
              <a:rPr lang="en-AU" b="1" u="sng" dirty="0"/>
              <a:t>And the second is like it. You shall love your neighbour as yourself. On these two commandments hang all the law and the prophets.</a:t>
            </a:r>
            <a:r>
              <a:rPr lang="en-AU" dirty="0"/>
              <a:t>”</a:t>
            </a:r>
          </a:p>
          <a:p>
            <a:r>
              <a:rPr lang="en-AU" dirty="0"/>
              <a:t>Rom 13:10 “Love does no wrong to a neighbour; therefore love is the fulfilling of the law.”</a:t>
            </a:r>
          </a:p>
        </p:txBody>
      </p:sp>
    </p:spTree>
    <p:extLst>
      <p:ext uri="{BB962C8B-B14F-4D97-AF65-F5344CB8AC3E}">
        <p14:creationId xmlns:p14="http://schemas.microsoft.com/office/powerpoint/2010/main" val="3624752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EC5A5-E6F5-8A01-D40E-15EC985725AB}"/>
              </a:ext>
            </a:extLst>
          </p:cNvPr>
          <p:cNvSpPr>
            <a:spLocks noGrp="1"/>
          </p:cNvSpPr>
          <p:nvPr>
            <p:ph type="title"/>
          </p:nvPr>
        </p:nvSpPr>
        <p:spPr/>
        <p:txBody>
          <a:bodyPr/>
          <a:lstStyle/>
          <a:p>
            <a:r>
              <a:rPr lang="en-AU" dirty="0"/>
              <a:t>Why is partiality incompatible with love?</a:t>
            </a:r>
          </a:p>
        </p:txBody>
      </p:sp>
      <p:sp>
        <p:nvSpPr>
          <p:cNvPr id="3" name="Content Placeholder 2">
            <a:extLst>
              <a:ext uri="{FF2B5EF4-FFF2-40B4-BE49-F238E27FC236}">
                <a16:creationId xmlns:a16="http://schemas.microsoft.com/office/drawing/2014/main" id="{E6DA700E-ADF3-8715-191C-BD7676625139}"/>
              </a:ext>
            </a:extLst>
          </p:cNvPr>
          <p:cNvSpPr>
            <a:spLocks noGrp="1"/>
          </p:cNvSpPr>
          <p:nvPr>
            <p:ph idx="1"/>
          </p:nvPr>
        </p:nvSpPr>
        <p:spPr/>
        <p:txBody>
          <a:bodyPr>
            <a:normAutofit/>
          </a:bodyPr>
          <a:lstStyle/>
          <a:p>
            <a:r>
              <a:rPr lang="en-AU" dirty="0"/>
              <a:t>When I esteem and treat one person as more important than another, I have become a </a:t>
            </a:r>
            <a:r>
              <a:rPr lang="en-AU" b="1" dirty="0"/>
              <a:t>judge</a:t>
            </a:r>
            <a:r>
              <a:rPr lang="en-AU" dirty="0"/>
              <a:t> motivated by godless self-exaltation (not love). Godless self-exaltation involves a sense of superiority over others.</a:t>
            </a:r>
          </a:p>
          <a:p>
            <a:r>
              <a:rPr lang="en-AU" dirty="0"/>
              <a:t>Be wary of “otherness” when it makes you feel superior.</a:t>
            </a:r>
          </a:p>
          <a:p>
            <a:r>
              <a:rPr lang="en-AU" dirty="0"/>
              <a:t>Aussies superior to refugees from Muslim nations? Jews to Samaritans, or to Palestinians, or to Gentiles? LNP voters to Greens? Adults to unborn?</a:t>
            </a:r>
          </a:p>
          <a:p>
            <a:r>
              <a:rPr lang="en-AU" dirty="0"/>
              <a:t>Result is dehumanisation, wanton hatred and eventually murder (Nazis, modern America)</a:t>
            </a:r>
          </a:p>
        </p:txBody>
      </p:sp>
    </p:spTree>
    <p:extLst>
      <p:ext uri="{BB962C8B-B14F-4D97-AF65-F5344CB8AC3E}">
        <p14:creationId xmlns:p14="http://schemas.microsoft.com/office/powerpoint/2010/main" val="4241327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A3FF0-40DB-EBD0-3722-F7F5E117AB58}"/>
              </a:ext>
            </a:extLst>
          </p:cNvPr>
          <p:cNvSpPr>
            <a:spLocks noGrp="1"/>
          </p:cNvSpPr>
          <p:nvPr>
            <p:ph type="title"/>
          </p:nvPr>
        </p:nvSpPr>
        <p:spPr/>
        <p:txBody>
          <a:bodyPr/>
          <a:lstStyle/>
          <a:p>
            <a:r>
              <a:rPr lang="en-AU" dirty="0"/>
              <a:t>Partiality is Seriously Deadly!</a:t>
            </a:r>
          </a:p>
        </p:txBody>
      </p:sp>
      <p:sp>
        <p:nvSpPr>
          <p:cNvPr id="3" name="Content Placeholder 2">
            <a:extLst>
              <a:ext uri="{FF2B5EF4-FFF2-40B4-BE49-F238E27FC236}">
                <a16:creationId xmlns:a16="http://schemas.microsoft.com/office/drawing/2014/main" id="{591FABB6-5BD4-1AC0-2645-E6F173183C73}"/>
              </a:ext>
            </a:extLst>
          </p:cNvPr>
          <p:cNvSpPr>
            <a:spLocks noGrp="1"/>
          </p:cNvSpPr>
          <p:nvPr>
            <p:ph idx="1"/>
          </p:nvPr>
        </p:nvSpPr>
        <p:spPr/>
        <p:txBody>
          <a:bodyPr>
            <a:normAutofit/>
          </a:bodyPr>
          <a:lstStyle/>
          <a:p>
            <a:pPr marL="0" indent="0">
              <a:buNone/>
            </a:pPr>
            <a:r>
              <a:rPr lang="en-AU" dirty="0"/>
              <a:t>I find in myself a tendency to minimise the seriousness of my sin, to excuse it. James (&amp; Jesus) won’t let us do that.</a:t>
            </a:r>
          </a:p>
          <a:p>
            <a:pPr marL="0" indent="0">
              <a:buNone/>
            </a:pPr>
            <a:r>
              <a:rPr lang="en-AU" dirty="0"/>
              <a:t>Lust </a:t>
            </a:r>
            <a:r>
              <a:rPr lang="en-AU" i="1" dirty="0"/>
              <a:t>is</a:t>
            </a:r>
            <a:r>
              <a:rPr lang="en-AU" dirty="0"/>
              <a:t> adultery. Godless anger is akin to murder. Simply calling someone an idiot puts you in grave danger of hell (Matt 5:21-28). Partiality is equally serious.</a:t>
            </a:r>
          </a:p>
          <a:p>
            <a:pPr marL="0" indent="0">
              <a:buNone/>
            </a:pPr>
            <a:r>
              <a:rPr lang="en-AU" dirty="0"/>
              <a:t>James ties all the various commands together and treats them like a single chain. If you break any one link, the chain is broken. We can’t just secretly indulge certain sins and treat them as less urgent, less important. As John Owen says, “Be killing sin or sin will be killing you.”</a:t>
            </a:r>
          </a:p>
        </p:txBody>
      </p:sp>
    </p:spTree>
    <p:extLst>
      <p:ext uri="{BB962C8B-B14F-4D97-AF65-F5344CB8AC3E}">
        <p14:creationId xmlns:p14="http://schemas.microsoft.com/office/powerpoint/2010/main" val="1377830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8AAE6-EC01-5B54-F6C5-6C1D6A7327DB}"/>
              </a:ext>
            </a:extLst>
          </p:cNvPr>
          <p:cNvSpPr>
            <a:spLocks noGrp="1"/>
          </p:cNvSpPr>
          <p:nvPr>
            <p:ph type="title"/>
          </p:nvPr>
        </p:nvSpPr>
        <p:spPr/>
        <p:txBody>
          <a:bodyPr/>
          <a:lstStyle/>
          <a:p>
            <a:r>
              <a:rPr lang="en-AU" dirty="0"/>
              <a:t>Love your neighbour AS yourself</a:t>
            </a:r>
          </a:p>
        </p:txBody>
      </p:sp>
      <p:sp>
        <p:nvSpPr>
          <p:cNvPr id="3" name="Content Placeholder 2">
            <a:extLst>
              <a:ext uri="{FF2B5EF4-FFF2-40B4-BE49-F238E27FC236}">
                <a16:creationId xmlns:a16="http://schemas.microsoft.com/office/drawing/2014/main" id="{1666138B-65E5-C810-743C-6D92B93DF800}"/>
              </a:ext>
            </a:extLst>
          </p:cNvPr>
          <p:cNvSpPr>
            <a:spLocks noGrp="1"/>
          </p:cNvSpPr>
          <p:nvPr>
            <p:ph idx="1"/>
          </p:nvPr>
        </p:nvSpPr>
        <p:spPr/>
        <p:txBody>
          <a:bodyPr>
            <a:normAutofit/>
          </a:bodyPr>
          <a:lstStyle/>
          <a:p>
            <a:r>
              <a:rPr lang="en-AU" dirty="0"/>
              <a:t>What do I desire for myself?</a:t>
            </a:r>
          </a:p>
          <a:p>
            <a:r>
              <a:rPr lang="en-AU" dirty="0"/>
              <a:t>Who is my neighbour?</a:t>
            </a:r>
          </a:p>
          <a:p>
            <a:r>
              <a:rPr lang="en-AU" dirty="0"/>
              <a:t>Has God set us an impossible task?</a:t>
            </a:r>
          </a:p>
          <a:p>
            <a:pPr marL="0" indent="0">
              <a:buNone/>
            </a:pPr>
            <a:r>
              <a:rPr lang="en-AU" b="1" dirty="0"/>
              <a:t>Christian Fruit is Supernatural</a:t>
            </a:r>
          </a:p>
          <a:p>
            <a:r>
              <a:rPr lang="en-AU" dirty="0"/>
              <a:t>The reality is that we drastically need help: “the fruit of the Spirit is love”, “as the branch cannot bear fruit by itself unless it abides in the vine, no more can you…”</a:t>
            </a:r>
          </a:p>
          <a:p>
            <a:r>
              <a:rPr lang="en-AU" dirty="0"/>
              <a:t>“That they may see </a:t>
            </a:r>
            <a:r>
              <a:rPr lang="en-AU" i="1" dirty="0"/>
              <a:t>your</a:t>
            </a:r>
            <a:r>
              <a:rPr lang="en-AU" dirty="0"/>
              <a:t> good deeds and give glory to </a:t>
            </a:r>
            <a:r>
              <a:rPr lang="en-AU" i="1" dirty="0"/>
              <a:t>your Father</a:t>
            </a:r>
            <a:r>
              <a:rPr lang="en-AU" dirty="0"/>
              <a:t> in heaven.”</a:t>
            </a:r>
          </a:p>
        </p:txBody>
      </p:sp>
    </p:spTree>
    <p:extLst>
      <p:ext uri="{BB962C8B-B14F-4D97-AF65-F5344CB8AC3E}">
        <p14:creationId xmlns:p14="http://schemas.microsoft.com/office/powerpoint/2010/main" val="181267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0748C-60BF-F1D8-708A-E7BB935A6C76}"/>
              </a:ext>
            </a:extLst>
          </p:cNvPr>
          <p:cNvSpPr>
            <a:spLocks noGrp="1"/>
          </p:cNvSpPr>
          <p:nvPr>
            <p:ph type="title"/>
          </p:nvPr>
        </p:nvSpPr>
        <p:spPr/>
        <p:txBody>
          <a:bodyPr/>
          <a:lstStyle/>
          <a:p>
            <a:r>
              <a:rPr lang="en-AU" dirty="0"/>
              <a:t>The Opposite of Partiality: Loving Mercy	</a:t>
            </a:r>
          </a:p>
        </p:txBody>
      </p:sp>
      <p:sp>
        <p:nvSpPr>
          <p:cNvPr id="3" name="Content Placeholder 2">
            <a:extLst>
              <a:ext uri="{FF2B5EF4-FFF2-40B4-BE49-F238E27FC236}">
                <a16:creationId xmlns:a16="http://schemas.microsoft.com/office/drawing/2014/main" id="{983E6110-511B-A444-A27B-EDFCBE1A8ACE}"/>
              </a:ext>
            </a:extLst>
          </p:cNvPr>
          <p:cNvSpPr>
            <a:spLocks noGrp="1"/>
          </p:cNvSpPr>
          <p:nvPr>
            <p:ph idx="1"/>
          </p:nvPr>
        </p:nvSpPr>
        <p:spPr/>
        <p:txBody>
          <a:bodyPr>
            <a:normAutofit/>
          </a:bodyPr>
          <a:lstStyle/>
          <a:p>
            <a:r>
              <a:rPr lang="en-AU" dirty="0"/>
              <a:t>What is the opposite of the sense of superiority to otherness?</a:t>
            </a:r>
          </a:p>
          <a:p>
            <a:pPr marL="0" indent="0">
              <a:buNone/>
            </a:pPr>
            <a:r>
              <a:rPr lang="en-AU" dirty="0"/>
              <a:t>Empathy, compassion, identifying with others: </a:t>
            </a:r>
            <a:r>
              <a:rPr lang="en-AU" b="1" u="sng" dirty="0"/>
              <a:t>loving mercy</a:t>
            </a:r>
          </a:p>
          <a:p>
            <a:pPr marL="0" indent="0">
              <a:buNone/>
            </a:pPr>
            <a:r>
              <a:rPr lang="en-AU" dirty="0"/>
              <a:t>Mercy removes the superiority of otherness, recognising all humans are created in God’s image: Muslims, Palestinians, Jews, the poor, the rich, the disabled, the homeless, drug addicts, politicians, Samaritans, adulterers, prostitutes, tax collectors, sinners &amp; foreign refugees.</a:t>
            </a:r>
          </a:p>
        </p:txBody>
      </p:sp>
    </p:spTree>
    <p:extLst>
      <p:ext uri="{BB962C8B-B14F-4D97-AF65-F5344CB8AC3E}">
        <p14:creationId xmlns:p14="http://schemas.microsoft.com/office/powerpoint/2010/main" val="64837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758CB-6E44-7FAE-C63C-425ACAF9759A}"/>
              </a:ext>
            </a:extLst>
          </p:cNvPr>
          <p:cNvSpPr>
            <a:spLocks noGrp="1"/>
          </p:cNvSpPr>
          <p:nvPr>
            <p:ph type="title"/>
          </p:nvPr>
        </p:nvSpPr>
        <p:spPr/>
        <p:txBody>
          <a:bodyPr/>
          <a:lstStyle/>
          <a:p>
            <a:r>
              <a:rPr lang="en-AU" dirty="0"/>
              <a:t>The Source of Loving Mercy</a:t>
            </a:r>
          </a:p>
        </p:txBody>
      </p:sp>
      <p:sp>
        <p:nvSpPr>
          <p:cNvPr id="3" name="Content Placeholder 2">
            <a:extLst>
              <a:ext uri="{FF2B5EF4-FFF2-40B4-BE49-F238E27FC236}">
                <a16:creationId xmlns:a16="http://schemas.microsoft.com/office/drawing/2014/main" id="{8F8384CA-40E8-F140-2EAE-96A3C023E329}"/>
              </a:ext>
            </a:extLst>
          </p:cNvPr>
          <p:cNvSpPr>
            <a:spLocks noGrp="1"/>
          </p:cNvSpPr>
          <p:nvPr>
            <p:ph idx="1"/>
          </p:nvPr>
        </p:nvSpPr>
        <p:spPr>
          <a:xfrm>
            <a:off x="838200" y="1690688"/>
            <a:ext cx="10881852" cy="4486275"/>
          </a:xfrm>
        </p:spPr>
        <p:txBody>
          <a:bodyPr>
            <a:normAutofit fontScale="70000" lnSpcReduction="20000"/>
          </a:bodyPr>
          <a:lstStyle/>
          <a:p>
            <a:pPr marL="0" indent="0">
              <a:buNone/>
            </a:pPr>
            <a:r>
              <a:rPr lang="en-AU" dirty="0"/>
              <a:t>James 2:12-13 So speak and so act as those who are to be judged under the law of liberty. </a:t>
            </a:r>
            <a:r>
              <a:rPr lang="en-AU" b="1" u="sng" dirty="0"/>
              <a:t>For</a:t>
            </a:r>
            <a:r>
              <a:rPr lang="en-AU" dirty="0"/>
              <a:t> judgment is without mercy to one who has shown no mercy. Mercy triumphs over judgment.</a:t>
            </a:r>
          </a:p>
          <a:p>
            <a:endParaRPr lang="en-AU" dirty="0"/>
          </a:p>
          <a:p>
            <a:r>
              <a:rPr lang="en-AU" dirty="0"/>
              <a:t>Matt 5:7 Blessed are the merciful, for they shall receive mercy.</a:t>
            </a:r>
          </a:p>
          <a:p>
            <a:r>
              <a:rPr lang="en-AU" dirty="0"/>
              <a:t>1 John 4:7 Everyone who loves has been </a:t>
            </a:r>
            <a:r>
              <a:rPr lang="en-AU" b="1" i="1" dirty="0"/>
              <a:t>born of God </a:t>
            </a:r>
            <a:r>
              <a:rPr lang="en-AU" dirty="0"/>
              <a:t>and knows God.</a:t>
            </a:r>
          </a:p>
          <a:p>
            <a:r>
              <a:rPr lang="en-AU" dirty="0"/>
              <a:t>Rom 12:1 Therefore brothers, in view of </a:t>
            </a:r>
            <a:r>
              <a:rPr lang="en-AU" b="1" i="1" dirty="0"/>
              <a:t>God’s mercy</a:t>
            </a:r>
            <a:r>
              <a:rPr lang="en-AU" dirty="0"/>
              <a:t>, offer your bodies as living sacrifices.</a:t>
            </a:r>
          </a:p>
          <a:p>
            <a:r>
              <a:rPr lang="en-AU" dirty="0"/>
              <a:t>The more we can see and trust [=believe] God’s glorious mercy to us, the more we are free to lay down our lives in love for others.</a:t>
            </a:r>
          </a:p>
          <a:p>
            <a:r>
              <a:rPr lang="en-AU" dirty="0"/>
              <a:t>True confidence in God’s now &amp; forever loving mercy [=faith] invariably overflows in love and mercy to others. This is what Paul calls “the obedience of faith for the sake of His name” (Rom 1:5)</a:t>
            </a:r>
          </a:p>
          <a:p>
            <a:pPr marL="0" indent="0">
              <a:buNone/>
            </a:pPr>
            <a:r>
              <a:rPr lang="en-AU" dirty="0"/>
              <a:t>James 2:1 My brothers, show no partiality as you hold the </a:t>
            </a:r>
            <a:r>
              <a:rPr lang="en-AU" b="1" i="1" u="sng" dirty="0"/>
              <a:t>faith in our Lord Jesus Christ, the Lord of glory</a:t>
            </a:r>
          </a:p>
          <a:p>
            <a:endParaRPr lang="en-AU" dirty="0"/>
          </a:p>
        </p:txBody>
      </p:sp>
    </p:spTree>
    <p:extLst>
      <p:ext uri="{BB962C8B-B14F-4D97-AF65-F5344CB8AC3E}">
        <p14:creationId xmlns:p14="http://schemas.microsoft.com/office/powerpoint/2010/main" val="2691517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F1A09-8363-69A8-724F-96C7A2209889}"/>
              </a:ext>
            </a:extLst>
          </p:cNvPr>
          <p:cNvSpPr>
            <a:spLocks noGrp="1"/>
          </p:cNvSpPr>
          <p:nvPr>
            <p:ph type="title"/>
          </p:nvPr>
        </p:nvSpPr>
        <p:spPr/>
        <p:txBody>
          <a:bodyPr/>
          <a:lstStyle/>
          <a:p>
            <a:r>
              <a:rPr lang="en-AU" dirty="0"/>
              <a:t>Faith’s </a:t>
            </a:r>
            <a:r>
              <a:rPr lang="en-AU" b="1" u="sng" dirty="0"/>
              <a:t>Future</a:t>
            </a:r>
            <a:r>
              <a:rPr lang="en-AU" dirty="0"/>
              <a:t> Focus </a:t>
            </a:r>
            <a:r>
              <a:rPr lang="en-AU" b="1" u="sng" dirty="0"/>
              <a:t>Empowers</a:t>
            </a:r>
            <a:r>
              <a:rPr lang="en-AU" dirty="0"/>
              <a:t> Loving Mercy</a:t>
            </a:r>
          </a:p>
        </p:txBody>
      </p:sp>
      <p:sp>
        <p:nvSpPr>
          <p:cNvPr id="3" name="Content Placeholder 2">
            <a:extLst>
              <a:ext uri="{FF2B5EF4-FFF2-40B4-BE49-F238E27FC236}">
                <a16:creationId xmlns:a16="http://schemas.microsoft.com/office/drawing/2014/main" id="{0C8D08EB-EBD9-4C5C-BEE0-449B6A371EE9}"/>
              </a:ext>
            </a:extLst>
          </p:cNvPr>
          <p:cNvSpPr>
            <a:spLocks noGrp="1"/>
          </p:cNvSpPr>
          <p:nvPr>
            <p:ph idx="1"/>
          </p:nvPr>
        </p:nvSpPr>
        <p:spPr/>
        <p:txBody>
          <a:bodyPr>
            <a:normAutofit fontScale="77500" lnSpcReduction="20000"/>
          </a:bodyPr>
          <a:lstStyle/>
          <a:p>
            <a:r>
              <a:rPr lang="en-AU" dirty="0"/>
              <a:t>Faith is </a:t>
            </a:r>
            <a:r>
              <a:rPr lang="en-AU" b="1" i="1" dirty="0"/>
              <a:t>grounded</a:t>
            </a:r>
            <a:r>
              <a:rPr lang="en-AU" dirty="0"/>
              <a:t> in Christ’s finished work, but it’s power to change me today is focused on God’s promised grace &amp; ongoing mercy &amp; reward for me now and forever </a:t>
            </a:r>
            <a:r>
              <a:rPr lang="en-AU" b="1" i="1" u="sng" dirty="0"/>
              <a:t>future</a:t>
            </a:r>
            <a:r>
              <a:rPr lang="en-AU" dirty="0"/>
              <a:t> (2 Pet 1:4; Heb 11:6)</a:t>
            </a:r>
          </a:p>
          <a:p>
            <a:r>
              <a:rPr lang="en-AU" dirty="0"/>
              <a:t>When I believe God’s promise that I will inherit heaven &amp; earth &amp; all things, I’m empowered to freely give my money today (Rom 8:32)</a:t>
            </a:r>
          </a:p>
          <a:p>
            <a:r>
              <a:rPr lang="en-AU" dirty="0"/>
              <a:t>When I believe God’s promise that I will live forever, I’m empowered to generously use my weekends and retirement years to serve others (John 3:16)</a:t>
            </a:r>
          </a:p>
          <a:p>
            <a:r>
              <a:rPr lang="en-AU" dirty="0"/>
              <a:t>When I’ve received a foretaste of the complete happiness Jesus offers me in himself, I can endure momentary affliction (John 15:11; Phil 3:8)</a:t>
            </a:r>
          </a:p>
          <a:p>
            <a:pPr marL="0" indent="0">
              <a:buNone/>
            </a:pPr>
            <a:r>
              <a:rPr lang="en-AU" dirty="0"/>
              <a:t>Example: Heb 10:32-35</a:t>
            </a:r>
          </a:p>
          <a:p>
            <a:pPr marL="0" indent="0">
              <a:buNone/>
            </a:pPr>
            <a:r>
              <a:rPr lang="en-AU" dirty="0"/>
              <a:t>Conclusion: 1 John 2:3 is the challenge. We know we have come to know him if we obey his commands. Does my life demonstrate the supremacy of God’s loving mercy? If not, the solution is not to try harder to be obedient. It is to seek God, to be filled up with the truth of the gospel that Jesus Christ is everything we want and need.</a:t>
            </a:r>
          </a:p>
          <a:p>
            <a:endParaRPr lang="en-AU" dirty="0"/>
          </a:p>
        </p:txBody>
      </p:sp>
    </p:spTree>
    <p:extLst>
      <p:ext uri="{BB962C8B-B14F-4D97-AF65-F5344CB8AC3E}">
        <p14:creationId xmlns:p14="http://schemas.microsoft.com/office/powerpoint/2010/main" val="6125857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926</TotalTime>
  <Words>1172</Words>
  <Application>Microsoft Office PowerPoint</Application>
  <PresentationFormat>Widescreen</PresentationFormat>
  <Paragraphs>60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Your loving, merciful deeds indicate your faith in the word of the Lord of glory.</vt:lpstr>
      <vt:lpstr>PowerPoint Presentation</vt:lpstr>
      <vt:lpstr>Partiality vs. Love Your Neighbour as Yourself.</vt:lpstr>
      <vt:lpstr>Why is partiality incompatible with love?</vt:lpstr>
      <vt:lpstr>Partiality is Seriously Deadly!</vt:lpstr>
      <vt:lpstr>Love your neighbour AS yourself</vt:lpstr>
      <vt:lpstr>The Opposite of Partiality: Loving Mercy </vt:lpstr>
      <vt:lpstr>The Source of Loving Mercy</vt:lpstr>
      <vt:lpstr>Faith’s Future Focus Empowers Loving Mercy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Tim Rushbrook</dc:creator>
  <cp:lastModifiedBy>Sue Roberts</cp:lastModifiedBy>
  <cp:revision>1</cp:revision>
  <dcterms:created xsi:type="dcterms:W3CDTF">2024-10-30T11:12:11Z</dcterms:created>
  <dcterms:modified xsi:type="dcterms:W3CDTF">2024-11-05T04:35:31Z</dcterms:modified>
</cp:coreProperties>
</file>