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14"/>
  </p:notesMasterIdLst>
  <p:sldIdLst>
    <p:sldId id="257" r:id="rId3"/>
    <p:sldId id="258" r:id="rId4"/>
    <p:sldId id="262" r:id="rId5"/>
    <p:sldId id="263" r:id="rId6"/>
    <p:sldId id="259" r:id="rId7"/>
    <p:sldId id="271" r:id="rId8"/>
    <p:sldId id="273" r:id="rId9"/>
    <p:sldId id="269" r:id="rId10"/>
    <p:sldId id="270" r:id="rId11"/>
    <p:sldId id="272"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732FE6-408C-4402-BCC7-E5FDC30119D6}" v="85" dt="2024-10-26T11:38:32.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660"/>
  </p:normalViewPr>
  <p:slideViewPr>
    <p:cSldViewPr snapToGrid="0">
      <p:cViewPr varScale="1">
        <p:scale>
          <a:sx n="103" d="100"/>
          <a:sy n="103" d="100"/>
        </p:scale>
        <p:origin x="114"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09631-571A-45C6-842F-1A8A062DEA3F}" type="datetimeFigureOut">
              <a:rPr lang="en-AU" smtClean="0"/>
              <a:t>29/10/2024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44D4AA-1961-4BFD-A7DA-B5EB95E5F67B}" type="slidenum">
              <a:rPr lang="en-AU" smtClean="0"/>
              <a:t>‹#›</a:t>
            </a:fld>
            <a:endParaRPr lang="en-AU"/>
          </a:p>
        </p:txBody>
      </p:sp>
    </p:spTree>
    <p:extLst>
      <p:ext uri="{BB962C8B-B14F-4D97-AF65-F5344CB8AC3E}">
        <p14:creationId xmlns:p14="http://schemas.microsoft.com/office/powerpoint/2010/main" val="421157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44D4AA-1961-4BFD-A7DA-B5EB95E5F67B}" type="slidenum">
              <a:rPr lang="en-AU" smtClean="0"/>
              <a:t>4</a:t>
            </a:fld>
            <a:endParaRPr lang="en-AU"/>
          </a:p>
        </p:txBody>
      </p:sp>
    </p:spTree>
    <p:extLst>
      <p:ext uri="{BB962C8B-B14F-4D97-AF65-F5344CB8AC3E}">
        <p14:creationId xmlns:p14="http://schemas.microsoft.com/office/powerpoint/2010/main" val="308415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51DA-8BAA-F093-7A69-74A6F458E3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055FFC8-38EE-C09C-81AC-D9CE8A047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E265E43-F056-E6AF-D965-8BA43C623946}"/>
              </a:ext>
            </a:extLst>
          </p:cNvPr>
          <p:cNvSpPr>
            <a:spLocks noGrp="1"/>
          </p:cNvSpPr>
          <p:nvPr>
            <p:ph type="dt" sz="half" idx="10"/>
          </p:nvPr>
        </p:nvSpPr>
        <p:spPr/>
        <p:txBody>
          <a:bodyPr/>
          <a:lstStyle/>
          <a:p>
            <a:fld id="{48B6C009-4398-43D7-8A82-E8CE239F69B4}" type="datetimeFigureOut">
              <a:rPr lang="en-AU" smtClean="0"/>
              <a:t>29/10/2024</a:t>
            </a:fld>
            <a:endParaRPr lang="en-AU" dirty="0"/>
          </a:p>
        </p:txBody>
      </p:sp>
      <p:sp>
        <p:nvSpPr>
          <p:cNvPr id="5" name="Footer Placeholder 4">
            <a:extLst>
              <a:ext uri="{FF2B5EF4-FFF2-40B4-BE49-F238E27FC236}">
                <a16:creationId xmlns:a16="http://schemas.microsoft.com/office/drawing/2014/main" id="{84E180D1-6489-0D29-C33A-A97495DBED1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A9E0BD2-012B-6BE4-FF90-6E32E9064C17}"/>
              </a:ext>
            </a:extLst>
          </p:cNvPr>
          <p:cNvSpPr>
            <a:spLocks noGrp="1"/>
          </p:cNvSpPr>
          <p:nvPr>
            <p:ph type="sldNum" sz="quarter" idx="12"/>
          </p:nvPr>
        </p:nvSpPr>
        <p:spPr/>
        <p:txBody>
          <a:bodyPr/>
          <a:lstStyle/>
          <a:p>
            <a:fld id="{AB1FE948-E331-4E66-854A-1EC11F56FB32}" type="slidenum">
              <a:rPr lang="en-AU" smtClean="0"/>
              <a:t>‹#›</a:t>
            </a:fld>
            <a:endParaRPr lang="en-AU" dirty="0"/>
          </a:p>
        </p:txBody>
      </p:sp>
    </p:spTree>
    <p:extLst>
      <p:ext uri="{BB962C8B-B14F-4D97-AF65-F5344CB8AC3E}">
        <p14:creationId xmlns:p14="http://schemas.microsoft.com/office/powerpoint/2010/main" val="161091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276C-7271-CAA5-430A-71B14A423F7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4AC1954-7B94-8736-97D1-E953D1D42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9C22953-47D1-5823-F0BC-1E07B69934F0}"/>
              </a:ext>
            </a:extLst>
          </p:cNvPr>
          <p:cNvSpPr>
            <a:spLocks noGrp="1"/>
          </p:cNvSpPr>
          <p:nvPr>
            <p:ph type="dt" sz="half" idx="10"/>
          </p:nvPr>
        </p:nvSpPr>
        <p:spPr/>
        <p:txBody>
          <a:bodyPr/>
          <a:lstStyle/>
          <a:p>
            <a:fld id="{48B6C009-4398-43D7-8A82-E8CE239F69B4}" type="datetimeFigureOut">
              <a:rPr lang="en-AU" smtClean="0"/>
              <a:t>29/10/2024</a:t>
            </a:fld>
            <a:endParaRPr lang="en-AU" dirty="0"/>
          </a:p>
        </p:txBody>
      </p:sp>
      <p:sp>
        <p:nvSpPr>
          <p:cNvPr id="5" name="Footer Placeholder 4">
            <a:extLst>
              <a:ext uri="{FF2B5EF4-FFF2-40B4-BE49-F238E27FC236}">
                <a16:creationId xmlns:a16="http://schemas.microsoft.com/office/drawing/2014/main" id="{2A7737F4-2A76-3AA0-6036-AC0DDE4D5F9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91E9A34-0A6F-97B2-FB06-ABD5083C36AE}"/>
              </a:ext>
            </a:extLst>
          </p:cNvPr>
          <p:cNvSpPr>
            <a:spLocks noGrp="1"/>
          </p:cNvSpPr>
          <p:nvPr>
            <p:ph type="sldNum" sz="quarter" idx="12"/>
          </p:nvPr>
        </p:nvSpPr>
        <p:spPr/>
        <p:txBody>
          <a:bodyPr/>
          <a:lstStyle/>
          <a:p>
            <a:fld id="{AB1FE948-E331-4E66-854A-1EC11F56FB32}" type="slidenum">
              <a:rPr lang="en-AU" smtClean="0"/>
              <a:t>‹#›</a:t>
            </a:fld>
            <a:endParaRPr lang="en-AU" dirty="0"/>
          </a:p>
        </p:txBody>
      </p:sp>
    </p:spTree>
    <p:extLst>
      <p:ext uri="{BB962C8B-B14F-4D97-AF65-F5344CB8AC3E}">
        <p14:creationId xmlns:p14="http://schemas.microsoft.com/office/powerpoint/2010/main" val="298650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F1E991-C486-AE47-137D-67874FE1D2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C8A749C-87A0-CE4C-5640-C5369E99AC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417E571-AE10-6A82-0236-D3AD4D79EA91}"/>
              </a:ext>
            </a:extLst>
          </p:cNvPr>
          <p:cNvSpPr>
            <a:spLocks noGrp="1"/>
          </p:cNvSpPr>
          <p:nvPr>
            <p:ph type="dt" sz="half" idx="10"/>
          </p:nvPr>
        </p:nvSpPr>
        <p:spPr/>
        <p:txBody>
          <a:bodyPr/>
          <a:lstStyle/>
          <a:p>
            <a:fld id="{48B6C009-4398-43D7-8A82-E8CE239F69B4}" type="datetimeFigureOut">
              <a:rPr lang="en-AU" smtClean="0"/>
              <a:t>29/10/2024</a:t>
            </a:fld>
            <a:endParaRPr lang="en-AU" dirty="0"/>
          </a:p>
        </p:txBody>
      </p:sp>
      <p:sp>
        <p:nvSpPr>
          <p:cNvPr id="5" name="Footer Placeholder 4">
            <a:extLst>
              <a:ext uri="{FF2B5EF4-FFF2-40B4-BE49-F238E27FC236}">
                <a16:creationId xmlns:a16="http://schemas.microsoft.com/office/drawing/2014/main" id="{D92E49B4-E55B-6074-7460-8BF55D1676F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64CD8B0B-6641-C85D-5A48-4C4BE28257C3}"/>
              </a:ext>
            </a:extLst>
          </p:cNvPr>
          <p:cNvSpPr>
            <a:spLocks noGrp="1"/>
          </p:cNvSpPr>
          <p:nvPr>
            <p:ph type="sldNum" sz="quarter" idx="12"/>
          </p:nvPr>
        </p:nvSpPr>
        <p:spPr/>
        <p:txBody>
          <a:bodyPr/>
          <a:lstStyle/>
          <a:p>
            <a:fld id="{AB1FE948-E331-4E66-854A-1EC11F56FB32}" type="slidenum">
              <a:rPr lang="en-AU" smtClean="0"/>
              <a:t>‹#›</a:t>
            </a:fld>
            <a:endParaRPr lang="en-AU" dirty="0"/>
          </a:p>
        </p:txBody>
      </p:sp>
    </p:spTree>
    <p:extLst>
      <p:ext uri="{BB962C8B-B14F-4D97-AF65-F5344CB8AC3E}">
        <p14:creationId xmlns:p14="http://schemas.microsoft.com/office/powerpoint/2010/main" val="2878311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7767815-3F58-462D-BC23-FE267AF5F4ED}" type="datetimeFigureOut">
              <a:rPr lang="en-AU" smtClean="0"/>
              <a:pPr/>
              <a:t>29/10/2024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A85D7C-DEB8-4D31-9A32-FD60D3316773}" type="slidenum">
              <a:rPr lang="en-AU" smtClean="0"/>
              <a:pPr/>
              <a:t>‹#›</a:t>
            </a:fld>
            <a:endParaRPr lang="en-AU"/>
          </a:p>
        </p:txBody>
      </p:sp>
    </p:spTree>
    <p:extLst>
      <p:ext uri="{BB962C8B-B14F-4D97-AF65-F5344CB8AC3E}">
        <p14:creationId xmlns:p14="http://schemas.microsoft.com/office/powerpoint/2010/main" val="390608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7767815-3F58-462D-BC23-FE267AF5F4ED}" type="datetimeFigureOut">
              <a:rPr lang="en-AU" smtClean="0"/>
              <a:pPr/>
              <a:t>29/10/2024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A85D7C-DEB8-4D31-9A32-FD60D3316773}" type="slidenum">
              <a:rPr lang="en-AU" smtClean="0"/>
              <a:pPr/>
              <a:t>‹#›</a:t>
            </a:fld>
            <a:endParaRPr lang="en-AU"/>
          </a:p>
        </p:txBody>
      </p:sp>
    </p:spTree>
    <p:extLst>
      <p:ext uri="{BB962C8B-B14F-4D97-AF65-F5344CB8AC3E}">
        <p14:creationId xmlns:p14="http://schemas.microsoft.com/office/powerpoint/2010/main" val="3945490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3000" b="1" cap="all"/>
            </a:lvl1pPr>
          </a:lstStyle>
          <a:p>
            <a:r>
              <a:rPr lang="en-US"/>
              <a:t>Click to edit Master title style</a:t>
            </a:r>
            <a:endParaRPr lang="en-AU"/>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767815-3F58-462D-BC23-FE267AF5F4ED}" type="datetimeFigureOut">
              <a:rPr lang="en-AU" smtClean="0"/>
              <a:pPr/>
              <a:t>29/10/2024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A85D7C-DEB8-4D31-9A32-FD60D3316773}" type="slidenum">
              <a:rPr lang="en-AU" smtClean="0"/>
              <a:pPr/>
              <a:t>‹#›</a:t>
            </a:fld>
            <a:endParaRPr lang="en-AU"/>
          </a:p>
        </p:txBody>
      </p:sp>
    </p:spTree>
    <p:extLst>
      <p:ext uri="{BB962C8B-B14F-4D97-AF65-F5344CB8AC3E}">
        <p14:creationId xmlns:p14="http://schemas.microsoft.com/office/powerpoint/2010/main" val="730880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7767815-3F58-462D-BC23-FE267AF5F4ED}" type="datetimeFigureOut">
              <a:rPr lang="en-AU" smtClean="0"/>
              <a:pPr/>
              <a:t>29/10/2024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9A85D7C-DEB8-4D31-9A32-FD60D3316773}" type="slidenum">
              <a:rPr lang="en-AU" smtClean="0"/>
              <a:pPr/>
              <a:t>‹#›</a:t>
            </a:fld>
            <a:endParaRPr lang="en-AU"/>
          </a:p>
        </p:txBody>
      </p:sp>
    </p:spTree>
    <p:extLst>
      <p:ext uri="{BB962C8B-B14F-4D97-AF65-F5344CB8AC3E}">
        <p14:creationId xmlns:p14="http://schemas.microsoft.com/office/powerpoint/2010/main" val="936871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1"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7767815-3F58-462D-BC23-FE267AF5F4ED}" type="datetimeFigureOut">
              <a:rPr lang="en-AU" smtClean="0"/>
              <a:pPr/>
              <a:t>29/10/2024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9A85D7C-DEB8-4D31-9A32-FD60D3316773}" type="slidenum">
              <a:rPr lang="en-AU" smtClean="0"/>
              <a:pPr/>
              <a:t>‹#›</a:t>
            </a:fld>
            <a:endParaRPr lang="en-AU"/>
          </a:p>
        </p:txBody>
      </p:sp>
    </p:spTree>
    <p:extLst>
      <p:ext uri="{BB962C8B-B14F-4D97-AF65-F5344CB8AC3E}">
        <p14:creationId xmlns:p14="http://schemas.microsoft.com/office/powerpoint/2010/main" val="2850587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7767815-3F58-462D-BC23-FE267AF5F4ED}" type="datetimeFigureOut">
              <a:rPr lang="en-AU" smtClean="0"/>
              <a:pPr/>
              <a:t>29/10/2024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9A85D7C-DEB8-4D31-9A32-FD60D3316773}" type="slidenum">
              <a:rPr lang="en-AU" smtClean="0"/>
              <a:pPr/>
              <a:t>‹#›</a:t>
            </a:fld>
            <a:endParaRPr lang="en-AU"/>
          </a:p>
        </p:txBody>
      </p:sp>
    </p:spTree>
    <p:extLst>
      <p:ext uri="{BB962C8B-B14F-4D97-AF65-F5344CB8AC3E}">
        <p14:creationId xmlns:p14="http://schemas.microsoft.com/office/powerpoint/2010/main" val="2173274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67815-3F58-462D-BC23-FE267AF5F4ED}" type="datetimeFigureOut">
              <a:rPr lang="en-AU" smtClean="0"/>
              <a:pPr/>
              <a:t>29/10/2024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9A85D7C-DEB8-4D31-9A32-FD60D3316773}" type="slidenum">
              <a:rPr lang="en-AU" smtClean="0"/>
              <a:pPr/>
              <a:t>‹#›</a:t>
            </a:fld>
            <a:endParaRPr lang="en-AU"/>
          </a:p>
        </p:txBody>
      </p:sp>
    </p:spTree>
    <p:extLst>
      <p:ext uri="{BB962C8B-B14F-4D97-AF65-F5344CB8AC3E}">
        <p14:creationId xmlns:p14="http://schemas.microsoft.com/office/powerpoint/2010/main" val="3167212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5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7767815-3F58-462D-BC23-FE267AF5F4ED}" type="datetimeFigureOut">
              <a:rPr lang="en-AU" smtClean="0"/>
              <a:pPr/>
              <a:t>29/10/2024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9A85D7C-DEB8-4D31-9A32-FD60D3316773}" type="slidenum">
              <a:rPr lang="en-AU" smtClean="0"/>
              <a:pPr/>
              <a:t>‹#›</a:t>
            </a:fld>
            <a:endParaRPr lang="en-AU"/>
          </a:p>
        </p:txBody>
      </p:sp>
    </p:spTree>
    <p:extLst>
      <p:ext uri="{BB962C8B-B14F-4D97-AF65-F5344CB8AC3E}">
        <p14:creationId xmlns:p14="http://schemas.microsoft.com/office/powerpoint/2010/main" val="359954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C889-087B-6795-A0F5-9996BDCBB6F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632C858-677B-C211-F0D3-D3E6F57DD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DBEA76F-818D-C5F6-3090-D41CA1F2070C}"/>
              </a:ext>
            </a:extLst>
          </p:cNvPr>
          <p:cNvSpPr>
            <a:spLocks noGrp="1"/>
          </p:cNvSpPr>
          <p:nvPr>
            <p:ph type="dt" sz="half" idx="10"/>
          </p:nvPr>
        </p:nvSpPr>
        <p:spPr/>
        <p:txBody>
          <a:bodyPr/>
          <a:lstStyle/>
          <a:p>
            <a:fld id="{48B6C009-4398-43D7-8A82-E8CE239F69B4}" type="datetimeFigureOut">
              <a:rPr lang="en-AU" smtClean="0"/>
              <a:t>29/10/2024</a:t>
            </a:fld>
            <a:endParaRPr lang="en-AU" dirty="0"/>
          </a:p>
        </p:txBody>
      </p:sp>
      <p:sp>
        <p:nvSpPr>
          <p:cNvPr id="5" name="Footer Placeholder 4">
            <a:extLst>
              <a:ext uri="{FF2B5EF4-FFF2-40B4-BE49-F238E27FC236}">
                <a16:creationId xmlns:a16="http://schemas.microsoft.com/office/drawing/2014/main" id="{1BA8A47D-91FA-43C8-6329-25A443DBF09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6344CEE3-133B-D425-8E2D-823E1402A83E}"/>
              </a:ext>
            </a:extLst>
          </p:cNvPr>
          <p:cNvSpPr>
            <a:spLocks noGrp="1"/>
          </p:cNvSpPr>
          <p:nvPr>
            <p:ph type="sldNum" sz="quarter" idx="12"/>
          </p:nvPr>
        </p:nvSpPr>
        <p:spPr/>
        <p:txBody>
          <a:bodyPr/>
          <a:lstStyle/>
          <a:p>
            <a:fld id="{AB1FE948-E331-4E66-854A-1EC11F56FB32}" type="slidenum">
              <a:rPr lang="en-AU" smtClean="0"/>
              <a:t>‹#›</a:t>
            </a:fld>
            <a:endParaRPr lang="en-AU" dirty="0"/>
          </a:p>
        </p:txBody>
      </p:sp>
    </p:spTree>
    <p:extLst>
      <p:ext uri="{BB962C8B-B14F-4D97-AF65-F5344CB8AC3E}">
        <p14:creationId xmlns:p14="http://schemas.microsoft.com/office/powerpoint/2010/main" val="374643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7767815-3F58-462D-BC23-FE267AF5F4ED}" type="datetimeFigureOut">
              <a:rPr lang="en-AU" smtClean="0"/>
              <a:pPr/>
              <a:t>29/10/2024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9A85D7C-DEB8-4D31-9A32-FD60D3316773}" type="slidenum">
              <a:rPr lang="en-AU" smtClean="0"/>
              <a:pPr/>
              <a:t>‹#›</a:t>
            </a:fld>
            <a:endParaRPr lang="en-AU"/>
          </a:p>
        </p:txBody>
      </p:sp>
    </p:spTree>
    <p:extLst>
      <p:ext uri="{BB962C8B-B14F-4D97-AF65-F5344CB8AC3E}">
        <p14:creationId xmlns:p14="http://schemas.microsoft.com/office/powerpoint/2010/main" val="116361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7767815-3F58-462D-BC23-FE267AF5F4ED}" type="datetimeFigureOut">
              <a:rPr lang="en-AU" smtClean="0"/>
              <a:pPr/>
              <a:t>29/10/2024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A85D7C-DEB8-4D31-9A32-FD60D3316773}" type="slidenum">
              <a:rPr lang="en-AU" smtClean="0"/>
              <a:pPr/>
              <a:t>‹#›</a:t>
            </a:fld>
            <a:endParaRPr lang="en-AU"/>
          </a:p>
        </p:txBody>
      </p:sp>
    </p:spTree>
    <p:extLst>
      <p:ext uri="{BB962C8B-B14F-4D97-AF65-F5344CB8AC3E}">
        <p14:creationId xmlns:p14="http://schemas.microsoft.com/office/powerpoint/2010/main" val="3991062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7767815-3F58-462D-BC23-FE267AF5F4ED}" type="datetimeFigureOut">
              <a:rPr lang="en-AU" smtClean="0"/>
              <a:pPr/>
              <a:t>29/10/2024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A85D7C-DEB8-4D31-9A32-FD60D3316773}" type="slidenum">
              <a:rPr lang="en-AU" smtClean="0"/>
              <a:pPr/>
              <a:t>‹#›</a:t>
            </a:fld>
            <a:endParaRPr lang="en-AU"/>
          </a:p>
        </p:txBody>
      </p:sp>
    </p:spTree>
    <p:extLst>
      <p:ext uri="{BB962C8B-B14F-4D97-AF65-F5344CB8AC3E}">
        <p14:creationId xmlns:p14="http://schemas.microsoft.com/office/powerpoint/2010/main" val="346516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EFA0-13C9-E9F6-4AE5-5509BE78FE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99F756E-5C78-4DB6-D474-8296CF027C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85284D-BEF5-DDBA-39A3-A427783C3597}"/>
              </a:ext>
            </a:extLst>
          </p:cNvPr>
          <p:cNvSpPr>
            <a:spLocks noGrp="1"/>
          </p:cNvSpPr>
          <p:nvPr>
            <p:ph type="dt" sz="half" idx="10"/>
          </p:nvPr>
        </p:nvSpPr>
        <p:spPr/>
        <p:txBody>
          <a:bodyPr/>
          <a:lstStyle/>
          <a:p>
            <a:fld id="{48B6C009-4398-43D7-8A82-E8CE239F69B4}" type="datetimeFigureOut">
              <a:rPr lang="en-AU" smtClean="0"/>
              <a:t>29/10/2024</a:t>
            </a:fld>
            <a:endParaRPr lang="en-AU" dirty="0"/>
          </a:p>
        </p:txBody>
      </p:sp>
      <p:sp>
        <p:nvSpPr>
          <p:cNvPr id="5" name="Footer Placeholder 4">
            <a:extLst>
              <a:ext uri="{FF2B5EF4-FFF2-40B4-BE49-F238E27FC236}">
                <a16:creationId xmlns:a16="http://schemas.microsoft.com/office/drawing/2014/main" id="{2EA403AF-8CF3-16A5-9368-870D502A29B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C2B1DD7-94C1-59A8-CAD6-F8B2050BE7E9}"/>
              </a:ext>
            </a:extLst>
          </p:cNvPr>
          <p:cNvSpPr>
            <a:spLocks noGrp="1"/>
          </p:cNvSpPr>
          <p:nvPr>
            <p:ph type="sldNum" sz="quarter" idx="12"/>
          </p:nvPr>
        </p:nvSpPr>
        <p:spPr/>
        <p:txBody>
          <a:bodyPr/>
          <a:lstStyle/>
          <a:p>
            <a:fld id="{AB1FE948-E331-4E66-854A-1EC11F56FB32}" type="slidenum">
              <a:rPr lang="en-AU" smtClean="0"/>
              <a:t>‹#›</a:t>
            </a:fld>
            <a:endParaRPr lang="en-AU" dirty="0"/>
          </a:p>
        </p:txBody>
      </p:sp>
    </p:spTree>
    <p:extLst>
      <p:ext uri="{BB962C8B-B14F-4D97-AF65-F5344CB8AC3E}">
        <p14:creationId xmlns:p14="http://schemas.microsoft.com/office/powerpoint/2010/main" val="247913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F87B-A4C7-056B-60C1-CADBC04C2CB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A0AD8B1-48E2-B11F-97D7-FEFB5C216B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614DF61-B2D3-7224-9935-E80005BCFE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08DFA22-FF77-C09F-F3F9-9FD228042F01}"/>
              </a:ext>
            </a:extLst>
          </p:cNvPr>
          <p:cNvSpPr>
            <a:spLocks noGrp="1"/>
          </p:cNvSpPr>
          <p:nvPr>
            <p:ph type="dt" sz="half" idx="10"/>
          </p:nvPr>
        </p:nvSpPr>
        <p:spPr/>
        <p:txBody>
          <a:bodyPr/>
          <a:lstStyle/>
          <a:p>
            <a:fld id="{48B6C009-4398-43D7-8A82-E8CE239F69B4}" type="datetimeFigureOut">
              <a:rPr lang="en-AU" smtClean="0"/>
              <a:t>29/10/2024</a:t>
            </a:fld>
            <a:endParaRPr lang="en-AU" dirty="0"/>
          </a:p>
        </p:txBody>
      </p:sp>
      <p:sp>
        <p:nvSpPr>
          <p:cNvPr id="6" name="Footer Placeholder 5">
            <a:extLst>
              <a:ext uri="{FF2B5EF4-FFF2-40B4-BE49-F238E27FC236}">
                <a16:creationId xmlns:a16="http://schemas.microsoft.com/office/drawing/2014/main" id="{7B00EB80-743E-DB26-B326-20DB058FCE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9AB259F7-91D3-4B4E-BB24-D56FD3022865}"/>
              </a:ext>
            </a:extLst>
          </p:cNvPr>
          <p:cNvSpPr>
            <a:spLocks noGrp="1"/>
          </p:cNvSpPr>
          <p:nvPr>
            <p:ph type="sldNum" sz="quarter" idx="12"/>
          </p:nvPr>
        </p:nvSpPr>
        <p:spPr/>
        <p:txBody>
          <a:bodyPr/>
          <a:lstStyle/>
          <a:p>
            <a:fld id="{AB1FE948-E331-4E66-854A-1EC11F56FB32}" type="slidenum">
              <a:rPr lang="en-AU" smtClean="0"/>
              <a:t>‹#›</a:t>
            </a:fld>
            <a:endParaRPr lang="en-AU" dirty="0"/>
          </a:p>
        </p:txBody>
      </p:sp>
    </p:spTree>
    <p:extLst>
      <p:ext uri="{BB962C8B-B14F-4D97-AF65-F5344CB8AC3E}">
        <p14:creationId xmlns:p14="http://schemas.microsoft.com/office/powerpoint/2010/main" val="104448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BA0F-708A-AF69-9473-8F35388F14C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6AD2B35-A2AB-C720-7A5F-73864CCBC4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AB79AE-9E3D-82FD-F7AE-FFDFC25562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EA37B48-4498-EB8C-A43F-5B183ED88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4F12B4-46C9-3472-D802-6247608BBA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59613F9-68F9-1D5D-1E60-CFAF5C3FC469}"/>
              </a:ext>
            </a:extLst>
          </p:cNvPr>
          <p:cNvSpPr>
            <a:spLocks noGrp="1"/>
          </p:cNvSpPr>
          <p:nvPr>
            <p:ph type="dt" sz="half" idx="10"/>
          </p:nvPr>
        </p:nvSpPr>
        <p:spPr/>
        <p:txBody>
          <a:bodyPr/>
          <a:lstStyle/>
          <a:p>
            <a:fld id="{48B6C009-4398-43D7-8A82-E8CE239F69B4}" type="datetimeFigureOut">
              <a:rPr lang="en-AU" smtClean="0"/>
              <a:t>29/10/2024</a:t>
            </a:fld>
            <a:endParaRPr lang="en-AU" dirty="0"/>
          </a:p>
        </p:txBody>
      </p:sp>
      <p:sp>
        <p:nvSpPr>
          <p:cNvPr id="8" name="Footer Placeholder 7">
            <a:extLst>
              <a:ext uri="{FF2B5EF4-FFF2-40B4-BE49-F238E27FC236}">
                <a16:creationId xmlns:a16="http://schemas.microsoft.com/office/drawing/2014/main" id="{9A566384-3E73-3DE3-1432-06B630483684}"/>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D78788D9-A801-3F8A-7AB4-991DCD6F2A2F}"/>
              </a:ext>
            </a:extLst>
          </p:cNvPr>
          <p:cNvSpPr>
            <a:spLocks noGrp="1"/>
          </p:cNvSpPr>
          <p:nvPr>
            <p:ph type="sldNum" sz="quarter" idx="12"/>
          </p:nvPr>
        </p:nvSpPr>
        <p:spPr/>
        <p:txBody>
          <a:bodyPr/>
          <a:lstStyle/>
          <a:p>
            <a:fld id="{AB1FE948-E331-4E66-854A-1EC11F56FB32}" type="slidenum">
              <a:rPr lang="en-AU" smtClean="0"/>
              <a:t>‹#›</a:t>
            </a:fld>
            <a:endParaRPr lang="en-AU" dirty="0"/>
          </a:p>
        </p:txBody>
      </p:sp>
    </p:spTree>
    <p:extLst>
      <p:ext uri="{BB962C8B-B14F-4D97-AF65-F5344CB8AC3E}">
        <p14:creationId xmlns:p14="http://schemas.microsoft.com/office/powerpoint/2010/main" val="359693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7A54-159F-6F0C-F564-8D72CCE5E33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FC5A207-D906-79E0-C2AC-5D2FBFDBF76E}"/>
              </a:ext>
            </a:extLst>
          </p:cNvPr>
          <p:cNvSpPr>
            <a:spLocks noGrp="1"/>
          </p:cNvSpPr>
          <p:nvPr>
            <p:ph type="dt" sz="half" idx="10"/>
          </p:nvPr>
        </p:nvSpPr>
        <p:spPr/>
        <p:txBody>
          <a:bodyPr/>
          <a:lstStyle/>
          <a:p>
            <a:fld id="{48B6C009-4398-43D7-8A82-E8CE239F69B4}" type="datetimeFigureOut">
              <a:rPr lang="en-AU" smtClean="0"/>
              <a:t>29/10/2024</a:t>
            </a:fld>
            <a:endParaRPr lang="en-AU" dirty="0"/>
          </a:p>
        </p:txBody>
      </p:sp>
      <p:sp>
        <p:nvSpPr>
          <p:cNvPr id="4" name="Footer Placeholder 3">
            <a:extLst>
              <a:ext uri="{FF2B5EF4-FFF2-40B4-BE49-F238E27FC236}">
                <a16:creationId xmlns:a16="http://schemas.microsoft.com/office/drawing/2014/main" id="{2F99E2CB-C381-4D59-9F0E-372C0E84172B}"/>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C0D0BAC0-DBBC-A802-95A0-17C8FDA4B7F4}"/>
              </a:ext>
            </a:extLst>
          </p:cNvPr>
          <p:cNvSpPr>
            <a:spLocks noGrp="1"/>
          </p:cNvSpPr>
          <p:nvPr>
            <p:ph type="sldNum" sz="quarter" idx="12"/>
          </p:nvPr>
        </p:nvSpPr>
        <p:spPr/>
        <p:txBody>
          <a:bodyPr/>
          <a:lstStyle/>
          <a:p>
            <a:fld id="{AB1FE948-E331-4E66-854A-1EC11F56FB32}" type="slidenum">
              <a:rPr lang="en-AU" smtClean="0"/>
              <a:t>‹#›</a:t>
            </a:fld>
            <a:endParaRPr lang="en-AU" dirty="0"/>
          </a:p>
        </p:txBody>
      </p:sp>
    </p:spTree>
    <p:extLst>
      <p:ext uri="{BB962C8B-B14F-4D97-AF65-F5344CB8AC3E}">
        <p14:creationId xmlns:p14="http://schemas.microsoft.com/office/powerpoint/2010/main" val="34522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67216-F19B-96F7-1C74-68C299460B47}"/>
              </a:ext>
            </a:extLst>
          </p:cNvPr>
          <p:cNvSpPr>
            <a:spLocks noGrp="1"/>
          </p:cNvSpPr>
          <p:nvPr>
            <p:ph type="dt" sz="half" idx="10"/>
          </p:nvPr>
        </p:nvSpPr>
        <p:spPr/>
        <p:txBody>
          <a:bodyPr/>
          <a:lstStyle/>
          <a:p>
            <a:fld id="{48B6C009-4398-43D7-8A82-E8CE239F69B4}" type="datetimeFigureOut">
              <a:rPr lang="en-AU" smtClean="0"/>
              <a:t>29/10/2024</a:t>
            </a:fld>
            <a:endParaRPr lang="en-AU" dirty="0"/>
          </a:p>
        </p:txBody>
      </p:sp>
      <p:sp>
        <p:nvSpPr>
          <p:cNvPr id="3" name="Footer Placeholder 2">
            <a:extLst>
              <a:ext uri="{FF2B5EF4-FFF2-40B4-BE49-F238E27FC236}">
                <a16:creationId xmlns:a16="http://schemas.microsoft.com/office/drawing/2014/main" id="{A83D4547-9323-09A8-7638-8E4AAFE1479F}"/>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5D80C7D2-684C-9E19-DA4B-AA003199BB2A}"/>
              </a:ext>
            </a:extLst>
          </p:cNvPr>
          <p:cNvSpPr>
            <a:spLocks noGrp="1"/>
          </p:cNvSpPr>
          <p:nvPr>
            <p:ph type="sldNum" sz="quarter" idx="12"/>
          </p:nvPr>
        </p:nvSpPr>
        <p:spPr/>
        <p:txBody>
          <a:bodyPr/>
          <a:lstStyle/>
          <a:p>
            <a:fld id="{AB1FE948-E331-4E66-854A-1EC11F56FB32}" type="slidenum">
              <a:rPr lang="en-AU" smtClean="0"/>
              <a:t>‹#›</a:t>
            </a:fld>
            <a:endParaRPr lang="en-AU" dirty="0"/>
          </a:p>
        </p:txBody>
      </p:sp>
    </p:spTree>
    <p:extLst>
      <p:ext uri="{BB962C8B-B14F-4D97-AF65-F5344CB8AC3E}">
        <p14:creationId xmlns:p14="http://schemas.microsoft.com/office/powerpoint/2010/main" val="380572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A2D7-E180-A1DA-7D89-8598ED26A3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4DAB800-C013-0314-E366-F5D6A08377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5AA1D7A-6227-E2F0-2C4B-8B8421E00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01B01F-DD3C-DD10-DC92-3CC441861C7C}"/>
              </a:ext>
            </a:extLst>
          </p:cNvPr>
          <p:cNvSpPr>
            <a:spLocks noGrp="1"/>
          </p:cNvSpPr>
          <p:nvPr>
            <p:ph type="dt" sz="half" idx="10"/>
          </p:nvPr>
        </p:nvSpPr>
        <p:spPr/>
        <p:txBody>
          <a:bodyPr/>
          <a:lstStyle/>
          <a:p>
            <a:fld id="{48B6C009-4398-43D7-8A82-E8CE239F69B4}" type="datetimeFigureOut">
              <a:rPr lang="en-AU" smtClean="0"/>
              <a:t>29/10/2024</a:t>
            </a:fld>
            <a:endParaRPr lang="en-AU" dirty="0"/>
          </a:p>
        </p:txBody>
      </p:sp>
      <p:sp>
        <p:nvSpPr>
          <p:cNvPr id="6" name="Footer Placeholder 5">
            <a:extLst>
              <a:ext uri="{FF2B5EF4-FFF2-40B4-BE49-F238E27FC236}">
                <a16:creationId xmlns:a16="http://schemas.microsoft.com/office/drawing/2014/main" id="{7A1F35BC-91EF-3B92-6CCC-76E8AACA1015}"/>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C982CF58-2C90-B276-C47E-6368926C43AE}"/>
              </a:ext>
            </a:extLst>
          </p:cNvPr>
          <p:cNvSpPr>
            <a:spLocks noGrp="1"/>
          </p:cNvSpPr>
          <p:nvPr>
            <p:ph type="sldNum" sz="quarter" idx="12"/>
          </p:nvPr>
        </p:nvSpPr>
        <p:spPr/>
        <p:txBody>
          <a:bodyPr/>
          <a:lstStyle/>
          <a:p>
            <a:fld id="{AB1FE948-E331-4E66-854A-1EC11F56FB32}" type="slidenum">
              <a:rPr lang="en-AU" smtClean="0"/>
              <a:t>‹#›</a:t>
            </a:fld>
            <a:endParaRPr lang="en-AU" dirty="0"/>
          </a:p>
        </p:txBody>
      </p:sp>
    </p:spTree>
    <p:extLst>
      <p:ext uri="{BB962C8B-B14F-4D97-AF65-F5344CB8AC3E}">
        <p14:creationId xmlns:p14="http://schemas.microsoft.com/office/powerpoint/2010/main" val="161393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D7129-43F6-4D9E-9ED0-77EDA5EB5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A6E66CE-CB5B-A1D0-3F8B-85B225400A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86CB27DA-FC91-32E9-1D48-6A37CCB14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63729-3194-4946-3E4D-F72AB059EC9F}"/>
              </a:ext>
            </a:extLst>
          </p:cNvPr>
          <p:cNvSpPr>
            <a:spLocks noGrp="1"/>
          </p:cNvSpPr>
          <p:nvPr>
            <p:ph type="dt" sz="half" idx="10"/>
          </p:nvPr>
        </p:nvSpPr>
        <p:spPr/>
        <p:txBody>
          <a:bodyPr/>
          <a:lstStyle/>
          <a:p>
            <a:fld id="{48B6C009-4398-43D7-8A82-E8CE239F69B4}" type="datetimeFigureOut">
              <a:rPr lang="en-AU" smtClean="0"/>
              <a:t>29/10/2024</a:t>
            </a:fld>
            <a:endParaRPr lang="en-AU" dirty="0"/>
          </a:p>
        </p:txBody>
      </p:sp>
      <p:sp>
        <p:nvSpPr>
          <p:cNvPr id="6" name="Footer Placeholder 5">
            <a:extLst>
              <a:ext uri="{FF2B5EF4-FFF2-40B4-BE49-F238E27FC236}">
                <a16:creationId xmlns:a16="http://schemas.microsoft.com/office/drawing/2014/main" id="{280EB36F-5D17-70BC-F204-D6C8A6576B55}"/>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170197B6-A15B-E0D2-1AA8-F623A42B69AB}"/>
              </a:ext>
            </a:extLst>
          </p:cNvPr>
          <p:cNvSpPr>
            <a:spLocks noGrp="1"/>
          </p:cNvSpPr>
          <p:nvPr>
            <p:ph type="sldNum" sz="quarter" idx="12"/>
          </p:nvPr>
        </p:nvSpPr>
        <p:spPr/>
        <p:txBody>
          <a:bodyPr/>
          <a:lstStyle/>
          <a:p>
            <a:fld id="{AB1FE948-E331-4E66-854A-1EC11F56FB32}" type="slidenum">
              <a:rPr lang="en-AU" smtClean="0"/>
              <a:t>‹#›</a:t>
            </a:fld>
            <a:endParaRPr lang="en-AU" dirty="0"/>
          </a:p>
        </p:txBody>
      </p:sp>
    </p:spTree>
    <p:extLst>
      <p:ext uri="{BB962C8B-B14F-4D97-AF65-F5344CB8AC3E}">
        <p14:creationId xmlns:p14="http://schemas.microsoft.com/office/powerpoint/2010/main" val="295906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5E32C0-2D96-372F-99D0-7C98A2E79F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46288A9-B374-99E8-EB76-F4DDB967C2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E36B74-BE0D-499D-D085-3447A49FCF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B6C009-4398-43D7-8A82-E8CE239F69B4}" type="datetimeFigureOut">
              <a:rPr lang="en-AU" smtClean="0"/>
              <a:t>29/10/2024</a:t>
            </a:fld>
            <a:endParaRPr lang="en-AU" dirty="0"/>
          </a:p>
        </p:txBody>
      </p:sp>
      <p:sp>
        <p:nvSpPr>
          <p:cNvPr id="5" name="Footer Placeholder 4">
            <a:extLst>
              <a:ext uri="{FF2B5EF4-FFF2-40B4-BE49-F238E27FC236}">
                <a16:creationId xmlns:a16="http://schemas.microsoft.com/office/drawing/2014/main" id="{4ACCD19F-EC1D-13D3-9EC4-B63C34A91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dirty="0"/>
          </a:p>
        </p:txBody>
      </p:sp>
      <p:sp>
        <p:nvSpPr>
          <p:cNvPr id="6" name="Slide Number Placeholder 5">
            <a:extLst>
              <a:ext uri="{FF2B5EF4-FFF2-40B4-BE49-F238E27FC236}">
                <a16:creationId xmlns:a16="http://schemas.microsoft.com/office/drawing/2014/main" id="{0854399F-303C-B4CF-5CA0-4452737471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1FE948-E331-4E66-854A-1EC11F56FB32}" type="slidenum">
              <a:rPr lang="en-AU" smtClean="0"/>
              <a:t>‹#›</a:t>
            </a:fld>
            <a:endParaRPr lang="en-AU" dirty="0"/>
          </a:p>
        </p:txBody>
      </p:sp>
    </p:spTree>
    <p:extLst>
      <p:ext uri="{BB962C8B-B14F-4D97-AF65-F5344CB8AC3E}">
        <p14:creationId xmlns:p14="http://schemas.microsoft.com/office/powerpoint/2010/main" val="247446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7767815-3F58-462D-BC23-FE267AF5F4ED}" type="datetimeFigureOut">
              <a:rPr lang="en-AU" smtClean="0"/>
              <a:pPr/>
              <a:t>29/10/2024</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A85D7C-DEB8-4D31-9A32-FD60D3316773}" type="slidenum">
              <a:rPr lang="en-AU" smtClean="0"/>
              <a:pPr/>
              <a:t>‹#›</a:t>
            </a:fld>
            <a:endParaRPr lang="en-AU"/>
          </a:p>
        </p:txBody>
      </p:sp>
    </p:spTree>
    <p:extLst>
      <p:ext uri="{BB962C8B-B14F-4D97-AF65-F5344CB8AC3E}">
        <p14:creationId xmlns:p14="http://schemas.microsoft.com/office/powerpoint/2010/main" val="3032682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white robe&#10;&#10;Description automatically generated">
            <a:extLst>
              <a:ext uri="{FF2B5EF4-FFF2-40B4-BE49-F238E27FC236}">
                <a16:creationId xmlns:a16="http://schemas.microsoft.com/office/drawing/2014/main" id="{AB13A3E5-43C2-B434-3C6E-DD83DF2666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57252" cy="6836100"/>
          </a:xfrm>
          <a:prstGeom prst="rect">
            <a:avLst/>
          </a:prstGeom>
          <a:noFill/>
          <a:ln>
            <a:noFill/>
          </a:ln>
        </p:spPr>
      </p:pic>
      <p:sp>
        <p:nvSpPr>
          <p:cNvPr id="3" name="Text Box 1">
            <a:extLst>
              <a:ext uri="{FF2B5EF4-FFF2-40B4-BE49-F238E27FC236}">
                <a16:creationId xmlns:a16="http://schemas.microsoft.com/office/drawing/2014/main" id="{F259DD10-807B-5072-F241-03C77F5A485F}"/>
              </a:ext>
            </a:extLst>
          </p:cNvPr>
          <p:cNvSpPr txBox="1"/>
          <p:nvPr/>
        </p:nvSpPr>
        <p:spPr>
          <a:xfrm>
            <a:off x="4902595" y="2878080"/>
            <a:ext cx="7017820" cy="110184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15000"/>
              </a:lnSpc>
              <a:spcAft>
                <a:spcPts val="800"/>
              </a:spcAft>
            </a:pPr>
            <a:r>
              <a:rPr lang="en-AU" sz="6000" b="1" kern="100" dirty="0">
                <a:ln w="9525" cap="flat" cmpd="sng" algn="ctr">
                  <a:solidFill>
                    <a:schemeClr val="tx1"/>
                  </a:solidFill>
                  <a:prstDash val="solid"/>
                  <a:round/>
                </a:ln>
                <a:solidFill>
                  <a:srgbClr val="FFC000"/>
                </a:solidFill>
                <a:latin typeface="Aptos" panose="020B0004020202020204" pitchFamily="34" charset="0"/>
                <a:ea typeface="Aptos" panose="020B0004020202020204" pitchFamily="34" charset="0"/>
                <a:cs typeface="Times New Roman" panose="02020603050405020304" pitchFamily="18" charset="0"/>
              </a:rPr>
              <a:t>Folly of Favouritism</a:t>
            </a:r>
            <a:endParaRPr lang="en-AU" sz="1050" kern="100" dirty="0">
              <a:ln>
                <a:solidFill>
                  <a:schemeClr val="tx1"/>
                </a:solidFill>
              </a:ln>
              <a:solidFill>
                <a:srgbClr val="FFC000"/>
              </a:solidFill>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1">
            <a:extLst>
              <a:ext uri="{FF2B5EF4-FFF2-40B4-BE49-F238E27FC236}">
                <a16:creationId xmlns:a16="http://schemas.microsoft.com/office/drawing/2014/main" id="{40F2F5A0-5C41-6341-CC8E-504E3A9F77FC}"/>
              </a:ext>
            </a:extLst>
          </p:cNvPr>
          <p:cNvSpPr txBox="1"/>
          <p:nvPr/>
        </p:nvSpPr>
        <p:spPr>
          <a:xfrm>
            <a:off x="5256765" y="0"/>
            <a:ext cx="5184689" cy="1774781"/>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15000"/>
              </a:lnSpc>
              <a:spcAft>
                <a:spcPts val="800"/>
              </a:spcAft>
            </a:pPr>
            <a:r>
              <a:rPr lang="en-AU" sz="10000" b="1" kern="100" dirty="0">
                <a:ln w="9525" cap="flat" cmpd="sng" algn="ctr">
                  <a:solidFill>
                    <a:srgbClr val="FFFFFF"/>
                  </a:solidFill>
                  <a:prstDash val="solid"/>
                  <a:round/>
                </a:ln>
                <a:solidFill>
                  <a:srgbClr val="A02B93"/>
                </a:solidFill>
                <a:effectLst>
                  <a:outerShdw blurRad="12700" dist="38100" dir="2700000" algn="tl">
                    <a:schemeClr val="accent5">
                      <a:lumMod val="60000"/>
                      <a:lumOff val="40000"/>
                    </a:schemeClr>
                  </a:outerShdw>
                </a:effectLst>
                <a:latin typeface="Aptos" panose="020B0004020202020204" pitchFamily="34" charset="0"/>
                <a:ea typeface="Aptos" panose="020B0004020202020204" pitchFamily="34" charset="0"/>
                <a:cs typeface="Times New Roman" panose="02020603050405020304" pitchFamily="18" charset="0"/>
              </a:rPr>
              <a:t>     </a:t>
            </a:r>
            <a:r>
              <a:rPr lang="en-AU" sz="10000" b="1" kern="100" dirty="0">
                <a:ln w="9525" cap="flat" cmpd="sng" algn="ctr">
                  <a:solidFill>
                    <a:schemeClr val="tx1"/>
                  </a:solidFill>
                  <a:prstDash val="solid"/>
                  <a:round/>
                </a:ln>
                <a:solidFill>
                  <a:srgbClr val="FFC000"/>
                </a:solidFill>
                <a:latin typeface="Aptos" panose="020B0004020202020204" pitchFamily="34" charset="0"/>
                <a:ea typeface="Aptos" panose="020B0004020202020204" pitchFamily="34" charset="0"/>
                <a:cs typeface="Times New Roman" panose="02020603050405020304" pitchFamily="18" charset="0"/>
              </a:rPr>
              <a:t>James</a:t>
            </a:r>
            <a:endParaRPr lang="en-AU" sz="1200" kern="100" dirty="0">
              <a:ln w="9525" cap="flat" cmpd="sng" algn="ctr">
                <a:solidFill>
                  <a:schemeClr val="tx1"/>
                </a:solidFill>
                <a:prstDash val="solid"/>
                <a:round/>
              </a:ln>
              <a:solidFill>
                <a:srgbClr val="FFC000"/>
              </a:solidFill>
              <a:latin typeface="Aptos" panose="020B0004020202020204" pitchFamily="34" charset="0"/>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D5C1EA0-9B1E-03F6-FD6F-698E33D5DC91}"/>
              </a:ext>
            </a:extLst>
          </p:cNvPr>
          <p:cNvSpPr/>
          <p:nvPr/>
        </p:nvSpPr>
        <p:spPr>
          <a:xfrm>
            <a:off x="6485716" y="5116646"/>
            <a:ext cx="3851567" cy="923330"/>
          </a:xfrm>
          <a:prstGeom prst="rect">
            <a:avLst/>
          </a:prstGeom>
          <a:noFill/>
        </p:spPr>
        <p:txBody>
          <a:bodyPr wrap="none" lIns="91440" tIns="45720" rIns="91440" bIns="45720">
            <a:spAutoFit/>
          </a:bodyPr>
          <a:lstStyle/>
          <a:p>
            <a:pPr algn="ctr"/>
            <a:r>
              <a:rPr lang="en-US" sz="5400" b="1" cap="none" spc="0" dirty="0">
                <a:ln w="9525">
                  <a:solidFill>
                    <a:schemeClr val="tx1"/>
                  </a:solidFill>
                  <a:prstDash val="solid"/>
                </a:ln>
                <a:solidFill>
                  <a:srgbClr val="FFC000"/>
                </a:solidFill>
              </a:rPr>
              <a:t>James 2:1-7</a:t>
            </a:r>
          </a:p>
        </p:txBody>
      </p:sp>
    </p:spTree>
    <p:extLst>
      <p:ext uri="{BB962C8B-B14F-4D97-AF65-F5344CB8AC3E}">
        <p14:creationId xmlns:p14="http://schemas.microsoft.com/office/powerpoint/2010/main" val="170610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A2021E-9782-0BDF-2E8F-67EE401D65A7}"/>
              </a:ext>
            </a:extLst>
          </p:cNvPr>
          <p:cNvSpPr txBox="1"/>
          <p:nvPr/>
        </p:nvSpPr>
        <p:spPr>
          <a:xfrm>
            <a:off x="201386" y="208560"/>
            <a:ext cx="11789228" cy="6424516"/>
          </a:xfrm>
          <a:prstGeom prst="rect">
            <a:avLst/>
          </a:prstGeom>
          <a:noFill/>
        </p:spPr>
        <p:txBody>
          <a:bodyPr wrap="square">
            <a:spAutoFit/>
          </a:bodyPr>
          <a:lstStyle/>
          <a:p>
            <a:pPr>
              <a:lnSpc>
                <a:spcPct val="115000"/>
              </a:lnSpc>
              <a:spcAft>
                <a:spcPts val="800"/>
              </a:spcAft>
            </a:pPr>
            <a:r>
              <a:rPr lang="en-AU" sz="2800" b="1" kern="100" dirty="0">
                <a:effectLst/>
                <a:latin typeface="Aptos" panose="020B0004020202020204" pitchFamily="34" charset="0"/>
                <a:ea typeface="Aptos" panose="020B0004020202020204" pitchFamily="34" charset="0"/>
                <a:cs typeface="Times New Roman" panose="02020603050405020304" pitchFamily="18" charset="0"/>
              </a:rPr>
              <a:t>And in walks her prince charming and he knows just what to say</a:t>
            </a:r>
            <a:br>
              <a:rPr lang="en-AU" sz="2800" b="1" kern="100" dirty="0">
                <a:effectLst/>
                <a:latin typeface="Aptos" panose="020B0004020202020204" pitchFamily="34" charset="0"/>
                <a:ea typeface="Aptos" panose="020B0004020202020204" pitchFamily="34" charset="0"/>
                <a:cs typeface="Times New Roman" panose="02020603050405020304" pitchFamily="18" charset="0"/>
              </a:rPr>
            </a:br>
            <a:r>
              <a:rPr lang="en-AU" sz="2800" b="1" kern="100" dirty="0">
                <a:effectLst/>
                <a:latin typeface="Aptos" panose="020B0004020202020204" pitchFamily="34" charset="0"/>
                <a:ea typeface="Aptos" panose="020B0004020202020204" pitchFamily="34" charset="0"/>
                <a:cs typeface="Times New Roman" panose="02020603050405020304" pitchFamily="18" charset="0"/>
              </a:rPr>
              <a:t>Momentary lapse of reason and she gives herself away</a:t>
            </a:r>
          </a:p>
          <a:p>
            <a:pPr>
              <a:lnSpc>
                <a:spcPct val="115000"/>
              </a:lnSpc>
              <a:spcAft>
                <a:spcPts val="800"/>
              </a:spcAft>
            </a:pPr>
            <a:r>
              <a:rPr lang="en-AU" sz="2800" b="1" kern="100" dirty="0">
                <a:effectLst/>
                <a:latin typeface="Aptos" panose="020B0004020202020204" pitchFamily="34" charset="0"/>
                <a:ea typeface="Aptos" panose="020B0004020202020204" pitchFamily="34" charset="0"/>
                <a:cs typeface="Times New Roman" panose="02020603050405020304" pitchFamily="18" charset="0"/>
              </a:rPr>
              <a:t>Does anybody hear her? Can anybody see, or does anybody even know, she's going down today?</a:t>
            </a:r>
          </a:p>
          <a:p>
            <a:pPr>
              <a:lnSpc>
                <a:spcPct val="115000"/>
              </a:lnSpc>
              <a:spcAft>
                <a:spcPts val="800"/>
              </a:spcAft>
            </a:pPr>
            <a:r>
              <a:rPr lang="en-AU" sz="2800" b="1" kern="100" dirty="0">
                <a:effectLst/>
                <a:latin typeface="Aptos" panose="020B0004020202020204" pitchFamily="34" charset="0"/>
                <a:ea typeface="Aptos" panose="020B0004020202020204" pitchFamily="34" charset="0"/>
                <a:cs typeface="Times New Roman" panose="02020603050405020304" pitchFamily="18" charset="0"/>
              </a:rPr>
              <a:t>Under the shadow of our steeple, with all the lost and lonely people, Searching for the hope That's tucked away in you and me</a:t>
            </a:r>
            <a:br>
              <a:rPr lang="en-AU" sz="2800" b="1" kern="100" dirty="0">
                <a:effectLst/>
                <a:latin typeface="Aptos" panose="020B0004020202020204" pitchFamily="34" charset="0"/>
                <a:ea typeface="Aptos" panose="020B0004020202020204" pitchFamily="34" charset="0"/>
                <a:cs typeface="Times New Roman" panose="02020603050405020304" pitchFamily="18" charset="0"/>
              </a:rPr>
            </a:br>
            <a:r>
              <a:rPr lang="en-AU" sz="2800" b="1" kern="100" dirty="0">
                <a:effectLst/>
                <a:latin typeface="Aptos" panose="020B0004020202020204" pitchFamily="34" charset="0"/>
                <a:ea typeface="Aptos" panose="020B0004020202020204" pitchFamily="34" charset="0"/>
                <a:cs typeface="Times New Roman" panose="02020603050405020304" pitchFamily="18" charset="0"/>
              </a:rPr>
              <a:t>Does anybody hear her? Can anybody see?</a:t>
            </a:r>
          </a:p>
          <a:p>
            <a:pPr>
              <a:lnSpc>
                <a:spcPct val="115000"/>
              </a:lnSpc>
              <a:spcAft>
                <a:spcPts val="800"/>
              </a:spcAft>
            </a:pPr>
            <a:r>
              <a:rPr lang="en-AU" sz="2800" b="1" kern="100" dirty="0">
                <a:effectLst/>
                <a:latin typeface="Aptos" panose="020B0004020202020204" pitchFamily="34" charset="0"/>
                <a:ea typeface="Aptos" panose="020B0004020202020204" pitchFamily="34" charset="0"/>
                <a:cs typeface="Times New Roman" panose="02020603050405020304" pitchFamily="18" charset="0"/>
              </a:rPr>
              <a:t>If judgement looms under every steeple If lofty glances from lofty people</a:t>
            </a:r>
            <a:br>
              <a:rPr lang="en-AU" sz="2800" b="1" kern="100" dirty="0">
                <a:effectLst/>
                <a:latin typeface="Aptos" panose="020B0004020202020204" pitchFamily="34" charset="0"/>
                <a:ea typeface="Aptos" panose="020B0004020202020204" pitchFamily="34" charset="0"/>
                <a:cs typeface="Times New Roman" panose="02020603050405020304" pitchFamily="18" charset="0"/>
              </a:rPr>
            </a:br>
            <a:r>
              <a:rPr lang="en-AU" sz="2800" b="1" kern="100" dirty="0">
                <a:effectLst/>
                <a:latin typeface="Aptos" panose="020B0004020202020204" pitchFamily="34" charset="0"/>
                <a:ea typeface="Aptos" panose="020B0004020202020204" pitchFamily="34" charset="0"/>
                <a:cs typeface="Times New Roman" panose="02020603050405020304" pitchFamily="18" charset="0"/>
              </a:rPr>
              <a:t>They can't see past her scarlet lett</a:t>
            </a:r>
            <a:r>
              <a:rPr lang="en-AU" sz="2800" b="1" kern="100" dirty="0">
                <a:latin typeface="Aptos" panose="020B0004020202020204" pitchFamily="34" charset="0"/>
                <a:ea typeface="Aptos" panose="020B0004020202020204" pitchFamily="34" charset="0"/>
                <a:cs typeface="Times New Roman" panose="02020603050405020304" pitchFamily="18" charset="0"/>
              </a:rPr>
              <a:t>er,</a:t>
            </a:r>
            <a:r>
              <a:rPr lang="en-AU" sz="2800" b="1" kern="100" dirty="0">
                <a:effectLst/>
                <a:latin typeface="Aptos" panose="020B0004020202020204" pitchFamily="34" charset="0"/>
                <a:ea typeface="Aptos" panose="020B0004020202020204" pitchFamily="34" charset="0"/>
                <a:cs typeface="Times New Roman" panose="02020603050405020304" pitchFamily="18" charset="0"/>
              </a:rPr>
              <a:t> </a:t>
            </a:r>
            <a:r>
              <a:rPr lang="en-AU" sz="2800" b="1" kern="100" dirty="0">
                <a:latin typeface="Aptos" panose="020B0004020202020204" pitchFamily="34" charset="0"/>
                <a:ea typeface="Aptos" panose="020B0004020202020204" pitchFamily="34" charset="0"/>
                <a:cs typeface="Times New Roman" panose="02020603050405020304" pitchFamily="18" charset="0"/>
              </a:rPr>
              <a:t>a</a:t>
            </a:r>
            <a:r>
              <a:rPr lang="en-AU" sz="2800" b="1" kern="100" dirty="0">
                <a:effectLst/>
                <a:latin typeface="Aptos" panose="020B0004020202020204" pitchFamily="34" charset="0"/>
                <a:ea typeface="Aptos" panose="020B0004020202020204" pitchFamily="34" charset="0"/>
                <a:cs typeface="Times New Roman" panose="02020603050405020304" pitchFamily="18" charset="0"/>
              </a:rPr>
              <a:t>nd we never even met her, never even met her</a:t>
            </a:r>
          </a:p>
          <a:p>
            <a:pPr>
              <a:lnSpc>
                <a:spcPct val="115000"/>
              </a:lnSpc>
              <a:spcAft>
                <a:spcPts val="800"/>
              </a:spcAft>
            </a:pPr>
            <a:r>
              <a:rPr lang="en-AU" sz="2800" b="1" kern="100" dirty="0">
                <a:effectLst/>
                <a:latin typeface="Aptos" panose="020B0004020202020204" pitchFamily="34" charset="0"/>
                <a:ea typeface="Aptos" panose="020B0004020202020204" pitchFamily="34" charset="0"/>
                <a:cs typeface="Times New Roman" panose="02020603050405020304" pitchFamily="18" charset="0"/>
              </a:rPr>
              <a:t>He is running - a hundred miles an hour in the wrong direction</a:t>
            </a:r>
          </a:p>
        </p:txBody>
      </p:sp>
    </p:spTree>
    <p:extLst>
      <p:ext uri="{BB962C8B-B14F-4D97-AF65-F5344CB8AC3E}">
        <p14:creationId xmlns:p14="http://schemas.microsoft.com/office/powerpoint/2010/main" val="3437627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E9B23-CB3E-0FDA-143A-4AB29BBFD432}"/>
            </a:ext>
          </a:extLst>
        </p:cNvPr>
        <p:cNvGrpSpPr/>
        <p:nvPr/>
      </p:nvGrpSpPr>
      <p:grpSpPr>
        <a:xfrm>
          <a:off x="0" y="0"/>
          <a:ext cx="0" cy="0"/>
          <a:chOff x="0" y="0"/>
          <a:chExt cx="0" cy="0"/>
        </a:xfrm>
      </p:grpSpPr>
      <p:pic>
        <p:nvPicPr>
          <p:cNvPr id="2" name="Picture 1" descr="A person in a white robe&#10;&#10;Description automatically generated">
            <a:extLst>
              <a:ext uri="{FF2B5EF4-FFF2-40B4-BE49-F238E27FC236}">
                <a16:creationId xmlns:a16="http://schemas.microsoft.com/office/drawing/2014/main" id="{7B654825-CEB0-ACFC-7ED6-B808B3EC72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57252" cy="6836100"/>
          </a:xfrm>
          <a:prstGeom prst="rect">
            <a:avLst/>
          </a:prstGeom>
          <a:noFill/>
          <a:ln>
            <a:noFill/>
          </a:ln>
        </p:spPr>
      </p:pic>
      <p:sp>
        <p:nvSpPr>
          <p:cNvPr id="3" name="Text Box 1">
            <a:extLst>
              <a:ext uri="{FF2B5EF4-FFF2-40B4-BE49-F238E27FC236}">
                <a16:creationId xmlns:a16="http://schemas.microsoft.com/office/drawing/2014/main" id="{6DB8B59A-9EC0-783B-AEB7-A5E278A02115}"/>
              </a:ext>
            </a:extLst>
          </p:cNvPr>
          <p:cNvSpPr txBox="1"/>
          <p:nvPr/>
        </p:nvSpPr>
        <p:spPr>
          <a:xfrm>
            <a:off x="4902595" y="2878080"/>
            <a:ext cx="7017820" cy="110184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15000"/>
              </a:lnSpc>
              <a:spcAft>
                <a:spcPts val="800"/>
              </a:spcAft>
            </a:pPr>
            <a:r>
              <a:rPr lang="en-AU" sz="6000" b="1" kern="100" dirty="0">
                <a:ln w="9525" cap="flat" cmpd="sng" algn="ctr">
                  <a:solidFill>
                    <a:schemeClr val="tx1"/>
                  </a:solidFill>
                  <a:prstDash val="solid"/>
                  <a:round/>
                </a:ln>
                <a:solidFill>
                  <a:srgbClr val="FFC000"/>
                </a:solidFill>
                <a:latin typeface="Aptos" panose="020B0004020202020204" pitchFamily="34" charset="0"/>
                <a:ea typeface="Aptos" panose="020B0004020202020204" pitchFamily="34" charset="0"/>
                <a:cs typeface="Times New Roman" panose="02020603050405020304" pitchFamily="18" charset="0"/>
              </a:rPr>
              <a:t>Folly of Favouritism</a:t>
            </a:r>
            <a:endParaRPr lang="en-AU" sz="1050" kern="100" dirty="0">
              <a:ln>
                <a:solidFill>
                  <a:schemeClr val="tx1"/>
                </a:solidFill>
              </a:ln>
              <a:solidFill>
                <a:srgbClr val="FFC000"/>
              </a:solidFill>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1">
            <a:extLst>
              <a:ext uri="{FF2B5EF4-FFF2-40B4-BE49-F238E27FC236}">
                <a16:creationId xmlns:a16="http://schemas.microsoft.com/office/drawing/2014/main" id="{F85FC1C0-D4B0-CB32-84B2-9537402234D9}"/>
              </a:ext>
            </a:extLst>
          </p:cNvPr>
          <p:cNvSpPr txBox="1"/>
          <p:nvPr/>
        </p:nvSpPr>
        <p:spPr>
          <a:xfrm>
            <a:off x="5256765" y="0"/>
            <a:ext cx="5184689" cy="1774781"/>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15000"/>
              </a:lnSpc>
              <a:spcAft>
                <a:spcPts val="800"/>
              </a:spcAft>
            </a:pPr>
            <a:r>
              <a:rPr lang="en-AU" sz="10000" b="1" kern="100" dirty="0">
                <a:ln w="9525" cap="flat" cmpd="sng" algn="ctr">
                  <a:solidFill>
                    <a:srgbClr val="FFFFFF"/>
                  </a:solidFill>
                  <a:prstDash val="solid"/>
                  <a:round/>
                </a:ln>
                <a:solidFill>
                  <a:srgbClr val="A02B93"/>
                </a:solidFill>
                <a:effectLst>
                  <a:outerShdw blurRad="12700" dist="38100" dir="2700000" algn="tl">
                    <a:schemeClr val="accent5">
                      <a:lumMod val="60000"/>
                      <a:lumOff val="40000"/>
                    </a:schemeClr>
                  </a:outerShdw>
                </a:effectLst>
                <a:latin typeface="Aptos" panose="020B0004020202020204" pitchFamily="34" charset="0"/>
                <a:ea typeface="Aptos" panose="020B0004020202020204" pitchFamily="34" charset="0"/>
                <a:cs typeface="Times New Roman" panose="02020603050405020304" pitchFamily="18" charset="0"/>
              </a:rPr>
              <a:t>     </a:t>
            </a:r>
            <a:r>
              <a:rPr lang="en-AU" sz="10000" b="1" kern="100" dirty="0">
                <a:ln w="9525" cap="flat" cmpd="sng" algn="ctr">
                  <a:solidFill>
                    <a:schemeClr val="tx1"/>
                  </a:solidFill>
                  <a:prstDash val="solid"/>
                  <a:round/>
                </a:ln>
                <a:solidFill>
                  <a:srgbClr val="FFC000"/>
                </a:solidFill>
                <a:latin typeface="Aptos" panose="020B0004020202020204" pitchFamily="34" charset="0"/>
                <a:ea typeface="Aptos" panose="020B0004020202020204" pitchFamily="34" charset="0"/>
                <a:cs typeface="Times New Roman" panose="02020603050405020304" pitchFamily="18" charset="0"/>
              </a:rPr>
              <a:t>James</a:t>
            </a:r>
            <a:endParaRPr lang="en-AU" sz="1200" kern="100" dirty="0">
              <a:ln w="9525" cap="flat" cmpd="sng" algn="ctr">
                <a:solidFill>
                  <a:schemeClr val="tx1"/>
                </a:solidFill>
                <a:prstDash val="solid"/>
                <a:round/>
              </a:ln>
              <a:solidFill>
                <a:srgbClr val="FFC000"/>
              </a:solidFill>
              <a:latin typeface="Aptos" panose="020B0004020202020204" pitchFamily="34" charset="0"/>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E861870-F5C0-C500-FF17-70096CF24049}"/>
              </a:ext>
            </a:extLst>
          </p:cNvPr>
          <p:cNvSpPr/>
          <p:nvPr/>
        </p:nvSpPr>
        <p:spPr>
          <a:xfrm>
            <a:off x="6485716" y="5116646"/>
            <a:ext cx="3851567" cy="923330"/>
          </a:xfrm>
          <a:prstGeom prst="rect">
            <a:avLst/>
          </a:prstGeom>
          <a:noFill/>
        </p:spPr>
        <p:txBody>
          <a:bodyPr wrap="none" lIns="91440" tIns="45720" rIns="91440" bIns="45720">
            <a:spAutoFit/>
          </a:bodyPr>
          <a:lstStyle/>
          <a:p>
            <a:pPr algn="ctr"/>
            <a:r>
              <a:rPr lang="en-US" sz="5400" b="1" cap="none" spc="0" dirty="0">
                <a:ln w="9525">
                  <a:solidFill>
                    <a:schemeClr val="tx1"/>
                  </a:solidFill>
                  <a:prstDash val="solid"/>
                </a:ln>
                <a:solidFill>
                  <a:srgbClr val="FFC000"/>
                </a:solidFill>
              </a:rPr>
              <a:t>James 2:1-7</a:t>
            </a:r>
          </a:p>
        </p:txBody>
      </p:sp>
    </p:spTree>
    <p:extLst>
      <p:ext uri="{BB962C8B-B14F-4D97-AF65-F5344CB8AC3E}">
        <p14:creationId xmlns:p14="http://schemas.microsoft.com/office/powerpoint/2010/main" val="68430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E95750-E89E-CB15-A95C-4DECBC49567C}"/>
              </a:ext>
            </a:extLst>
          </p:cNvPr>
          <p:cNvSpPr txBox="1"/>
          <p:nvPr/>
        </p:nvSpPr>
        <p:spPr>
          <a:xfrm>
            <a:off x="359228" y="82581"/>
            <a:ext cx="10580915" cy="2432269"/>
          </a:xfrm>
          <a:prstGeom prst="rect">
            <a:avLst/>
          </a:prstGeom>
          <a:noFill/>
          <a:effectLst>
            <a:outerShdw blurRad="50800" dist="50800" dir="5400000" algn="ctr" rotWithShape="0">
              <a:schemeClr val="bg1"/>
            </a:outerShdw>
          </a:effectLst>
        </p:spPr>
        <p:txBody>
          <a:bodyPr wrap="square">
            <a:spAutoFit/>
          </a:bodyPr>
          <a:lstStyle/>
          <a:p>
            <a:pPr>
              <a:lnSpc>
                <a:spcPct val="115000"/>
              </a:lnSpc>
              <a:spcAft>
                <a:spcPts val="800"/>
              </a:spcAft>
            </a:pPr>
            <a:r>
              <a:rPr lang="en-AU" sz="3200" b="1" kern="100" dirty="0">
                <a:effectLst/>
                <a:ea typeface="Aptos" panose="020B0004020202020204" pitchFamily="34" charset="0"/>
                <a:cs typeface="Times New Roman" panose="02020603050405020304" pitchFamily="18" charset="0"/>
              </a:rPr>
              <a:t>  </a:t>
            </a:r>
            <a:r>
              <a:rPr lang="en-AU" sz="2400" b="1" kern="100" dirty="0">
                <a:effectLst/>
                <a:ea typeface="Aptos" panose="020B0004020202020204" pitchFamily="34" charset="0"/>
                <a:cs typeface="Times New Roman" panose="02020603050405020304" pitchFamily="18" charset="0"/>
              </a:rPr>
              <a:t>James 2:1</a:t>
            </a:r>
          </a:p>
          <a:p>
            <a:pPr algn="r">
              <a:lnSpc>
                <a:spcPct val="115000"/>
              </a:lnSpc>
              <a:spcAft>
                <a:spcPts val="800"/>
              </a:spcAft>
            </a:pPr>
            <a:r>
              <a:rPr lang="en-AU" sz="3200" b="1" kern="100" dirty="0">
                <a:effectLst/>
                <a:ea typeface="Aptos" panose="020B0004020202020204" pitchFamily="34" charset="0"/>
                <a:cs typeface="Times New Roman" panose="02020603050405020304" pitchFamily="18" charset="0"/>
              </a:rPr>
              <a:t>My dear brothers and sisters, how can you claim to have faith in our glorious Lord Jesus Christ if you favour some people over others?</a:t>
            </a:r>
            <a:endParaRPr lang="en-AU" sz="3200" kern="100" dirty="0">
              <a:effectLst/>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D791EB9-5C6D-1CFD-C232-51C360C7A46E}"/>
              </a:ext>
            </a:extLst>
          </p:cNvPr>
          <p:cNvSpPr txBox="1"/>
          <p:nvPr/>
        </p:nvSpPr>
        <p:spPr>
          <a:xfrm>
            <a:off x="5573866" y="4511283"/>
            <a:ext cx="6556177" cy="1569660"/>
          </a:xfrm>
          <a:prstGeom prst="rect">
            <a:avLst/>
          </a:prstGeom>
          <a:noFill/>
        </p:spPr>
        <p:txBody>
          <a:bodyPr wrap="square" rtlCol="0">
            <a:spAutoFit/>
          </a:bodyPr>
          <a:lstStyle/>
          <a:p>
            <a:r>
              <a:rPr lang="en-AU" sz="3200" b="1" dirty="0"/>
              <a:t>How can your faith be real if your actions don’t match your convictions?</a:t>
            </a:r>
          </a:p>
        </p:txBody>
      </p:sp>
      <p:sp>
        <p:nvSpPr>
          <p:cNvPr id="11" name="TextBox 10">
            <a:extLst>
              <a:ext uri="{FF2B5EF4-FFF2-40B4-BE49-F238E27FC236}">
                <a16:creationId xmlns:a16="http://schemas.microsoft.com/office/drawing/2014/main" id="{9D8AD96A-344C-E78B-171C-DB54BA3AA883}"/>
              </a:ext>
            </a:extLst>
          </p:cNvPr>
          <p:cNvSpPr txBox="1"/>
          <p:nvPr/>
        </p:nvSpPr>
        <p:spPr>
          <a:xfrm>
            <a:off x="5573866" y="3061041"/>
            <a:ext cx="5987836" cy="1077218"/>
          </a:xfrm>
          <a:prstGeom prst="rect">
            <a:avLst/>
          </a:prstGeom>
          <a:noFill/>
        </p:spPr>
        <p:txBody>
          <a:bodyPr wrap="square" rtlCol="0">
            <a:spAutoFit/>
          </a:bodyPr>
          <a:lstStyle/>
          <a:p>
            <a:r>
              <a:rPr lang="en-AU" sz="3200" b="1" dirty="0"/>
              <a:t>Belief, repentance and commitment to following Jesus</a:t>
            </a:r>
          </a:p>
        </p:txBody>
      </p:sp>
      <p:pic>
        <p:nvPicPr>
          <p:cNvPr id="12" name="Picture 11">
            <a:extLst>
              <a:ext uri="{FF2B5EF4-FFF2-40B4-BE49-F238E27FC236}">
                <a16:creationId xmlns:a16="http://schemas.microsoft.com/office/drawing/2014/main" id="{218580FC-24E3-E0CB-B544-BFDBED05BC80}"/>
              </a:ext>
            </a:extLst>
          </p:cNvPr>
          <p:cNvPicPr>
            <a:picLocks noChangeAspect="1"/>
          </p:cNvPicPr>
          <p:nvPr/>
        </p:nvPicPr>
        <p:blipFill>
          <a:blip r:embed="rId2"/>
          <a:stretch>
            <a:fillRect/>
          </a:stretch>
        </p:blipFill>
        <p:spPr>
          <a:xfrm>
            <a:off x="61957" y="2514849"/>
            <a:ext cx="5511909" cy="3787979"/>
          </a:xfrm>
          <a:prstGeom prst="rect">
            <a:avLst/>
          </a:prstGeom>
        </p:spPr>
      </p:pic>
    </p:spTree>
    <p:extLst>
      <p:ext uri="{BB962C8B-B14F-4D97-AF65-F5344CB8AC3E}">
        <p14:creationId xmlns:p14="http://schemas.microsoft.com/office/powerpoint/2010/main" val="381264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4" name="Rectangle 2073">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Rectangle 2075">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8" name="Group 2077">
            <a:extLst>
              <a:ext uri="{FF2B5EF4-FFF2-40B4-BE49-F238E27FC236}">
                <a16:creationId xmlns:a16="http://schemas.microsoft.com/office/drawing/2014/main" id="{2B35F886-1102-4486-830A-34F41439CE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79" name="Oval 2078">
              <a:extLst>
                <a:ext uri="{FF2B5EF4-FFF2-40B4-BE49-F238E27FC236}">
                  <a16:creationId xmlns:a16="http://schemas.microsoft.com/office/drawing/2014/main" id="{7DEFD1BC-7AD4-41EC-8E11-4E5E8AC54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Oval 2079">
              <a:extLst>
                <a:ext uri="{FF2B5EF4-FFF2-40B4-BE49-F238E27FC236}">
                  <a16:creationId xmlns:a16="http://schemas.microsoft.com/office/drawing/2014/main" id="{8B0E5C8B-3874-4B3C-BAD4-9EFE85FEA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Oval 2080">
              <a:extLst>
                <a:ext uri="{FF2B5EF4-FFF2-40B4-BE49-F238E27FC236}">
                  <a16:creationId xmlns:a16="http://schemas.microsoft.com/office/drawing/2014/main" id="{E7DA6224-9378-452F-A53A-DD0BF1972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Oval 2081">
              <a:extLst>
                <a:ext uri="{FF2B5EF4-FFF2-40B4-BE49-F238E27FC236}">
                  <a16:creationId xmlns:a16="http://schemas.microsoft.com/office/drawing/2014/main" id="{1DE869DF-C006-49F7-B9FF-0317F64E9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3" name="Oval 2082">
              <a:extLst>
                <a:ext uri="{FF2B5EF4-FFF2-40B4-BE49-F238E27FC236}">
                  <a16:creationId xmlns:a16="http://schemas.microsoft.com/office/drawing/2014/main" id="{FD200C16-6204-4580-AB37-7E94176D0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Oval 2083">
              <a:extLst>
                <a:ext uri="{FF2B5EF4-FFF2-40B4-BE49-F238E27FC236}">
                  <a16:creationId xmlns:a16="http://schemas.microsoft.com/office/drawing/2014/main" id="{F0DE7603-6DD0-4DB6-88FC-5402B9D4A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60" name="Picture 12" descr="Old houses in Jerusalem stock image. Image of flowers - 113092959">
            <a:extLst>
              <a:ext uri="{FF2B5EF4-FFF2-40B4-BE49-F238E27FC236}">
                <a16:creationId xmlns:a16="http://schemas.microsoft.com/office/drawing/2014/main" id="{F0F5023A-8659-C80F-65E8-1C3E8A5DC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8878" y="417317"/>
            <a:ext cx="3947610" cy="3511858"/>
          </a:xfrm>
          <a:prstGeom prst="rect">
            <a:avLst/>
          </a:prstGeom>
          <a:noFill/>
          <a:extLst>
            <a:ext uri="{909E8E84-426E-40DD-AFC4-6F175D3DCCD1}">
              <a14:hiddenFill xmlns:a14="http://schemas.microsoft.com/office/drawing/2010/main">
                <a:solidFill>
                  <a:srgbClr val="FFFFFF"/>
                </a:solidFill>
              </a14:hiddenFill>
            </a:ext>
          </a:extLst>
        </p:spPr>
      </p:pic>
      <p:grpSp>
        <p:nvGrpSpPr>
          <p:cNvPr id="2086" name="Group 2085">
            <a:extLst>
              <a:ext uri="{FF2B5EF4-FFF2-40B4-BE49-F238E27FC236}">
                <a16:creationId xmlns:a16="http://schemas.microsoft.com/office/drawing/2014/main" id="{975C268C-D419-4123-9FAD-0E2B7F9EE7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584794"/>
            <a:ext cx="304800" cy="429768"/>
            <a:chOff x="215328" y="-46937"/>
            <a:chExt cx="304800" cy="2773841"/>
          </a:xfrm>
        </p:grpSpPr>
        <p:cxnSp>
          <p:nvCxnSpPr>
            <p:cNvPr id="2087" name="Straight Connector 2086">
              <a:extLst>
                <a:ext uri="{FF2B5EF4-FFF2-40B4-BE49-F238E27FC236}">
                  <a16:creationId xmlns:a16="http://schemas.microsoft.com/office/drawing/2014/main" id="{3A7E309C-A3BD-432E-8CB5-F0B6425281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8" name="Straight Connector 2087">
              <a:extLst>
                <a:ext uri="{FF2B5EF4-FFF2-40B4-BE49-F238E27FC236}">
                  <a16:creationId xmlns:a16="http://schemas.microsoft.com/office/drawing/2014/main" id="{2F1F621C-4533-4835-ADE2-372F2763A0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9" name="Straight Connector 2088">
              <a:extLst>
                <a:ext uri="{FF2B5EF4-FFF2-40B4-BE49-F238E27FC236}">
                  <a16:creationId xmlns:a16="http://schemas.microsoft.com/office/drawing/2014/main" id="{8EFC8245-5168-4DAF-930D-09A7BDDA6C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0" name="Straight Connector 2089">
              <a:extLst>
                <a:ext uri="{FF2B5EF4-FFF2-40B4-BE49-F238E27FC236}">
                  <a16:creationId xmlns:a16="http://schemas.microsoft.com/office/drawing/2014/main" id="{F192ED34-5046-4043-AEF8-2DF7C4806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00D364AF-9D18-6F36-6653-ECA974B1B37A}"/>
              </a:ext>
            </a:extLst>
          </p:cNvPr>
          <p:cNvPicPr>
            <a:picLocks noChangeAspect="1"/>
          </p:cNvPicPr>
          <p:nvPr/>
        </p:nvPicPr>
        <p:blipFill>
          <a:blip r:embed="rId3" cstate="print">
            <a:extLst>
              <a:ext uri="{28A0092B-C50C-407E-A947-70E740481C1C}">
                <a14:useLocalDpi xmlns:a14="http://schemas.microsoft.com/office/drawing/2010/main" val="0"/>
              </a:ext>
            </a:extLst>
          </a:blip>
          <a:srcRect b="-1"/>
          <a:stretch/>
        </p:blipFill>
        <p:spPr bwMode="auto">
          <a:xfrm>
            <a:off x="4143288" y="406043"/>
            <a:ext cx="3947610" cy="3517458"/>
          </a:xfrm>
          <a:prstGeom prst="rect">
            <a:avLst/>
          </a:prstGeom>
          <a:noFill/>
        </p:spPr>
      </p:pic>
      <p:sp>
        <p:nvSpPr>
          <p:cNvPr id="2092" name="Rectangle 209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4" name="Group 209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095" name="Straight Connector 209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096" name="Straight Connector 209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097" name="Straight Connector 209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098" name="Straight Connector 209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2052" name="Picture 4" descr="Or Torah Synagogue in Israel">
            <a:extLst>
              <a:ext uri="{FF2B5EF4-FFF2-40B4-BE49-F238E27FC236}">
                <a16:creationId xmlns:a16="http://schemas.microsoft.com/office/drawing/2014/main" id="{EC56DFEB-DCEC-DFDF-C34A-0971542A0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177894" y="406043"/>
            <a:ext cx="3957249" cy="3526046"/>
          </a:xfrm>
          <a:prstGeom prst="rect">
            <a:avLst/>
          </a:prstGeom>
          <a:noFill/>
          <a:extLst>
            <a:ext uri="{909E8E84-426E-40DD-AFC4-6F175D3DCCD1}">
              <a14:hiddenFill xmlns:a14="http://schemas.microsoft.com/office/drawing/2010/main">
                <a:solidFill>
                  <a:srgbClr val="FFFFFF"/>
                </a:solidFill>
              </a14:hiddenFill>
            </a:ext>
          </a:extLst>
        </p:spPr>
      </p:pic>
      <p:sp>
        <p:nvSpPr>
          <p:cNvPr id="2100" name="Rectangle 2099">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2" name="Group 2101">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2103" name="Straight Connector 2102">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104" name="Straight Connector 2103">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105" name="Straight Connector 2104">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106" name="Straight Connector 2105">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53B3E396-E1C2-39D7-1000-FE9A00421B0F}"/>
              </a:ext>
            </a:extLst>
          </p:cNvPr>
          <p:cNvSpPr txBox="1"/>
          <p:nvPr/>
        </p:nvSpPr>
        <p:spPr>
          <a:xfrm>
            <a:off x="411708" y="4018143"/>
            <a:ext cx="11069038" cy="1111649"/>
          </a:xfrm>
          <a:prstGeom prst="rect">
            <a:avLst/>
          </a:prstGeom>
          <a:noFill/>
        </p:spPr>
        <p:txBody>
          <a:bodyPr vert="horz" lIns="91440" tIns="45720" rIns="91440" bIns="45720" rtlCol="0" anchor="t">
            <a:noAutofit/>
          </a:bodyPr>
          <a:lstStyle/>
          <a:p>
            <a:pPr>
              <a:lnSpc>
                <a:spcPct val="90000"/>
              </a:lnSpc>
              <a:spcAft>
                <a:spcPts val="600"/>
              </a:spcAft>
            </a:pPr>
            <a:r>
              <a:rPr lang="en-US" sz="3200" b="1" i="0" dirty="0">
                <a:solidFill>
                  <a:schemeClr val="bg1"/>
                </a:solidFill>
                <a:effectLst/>
              </a:rPr>
              <a:t>James 2:2</a:t>
            </a:r>
          </a:p>
          <a:p>
            <a:pPr>
              <a:lnSpc>
                <a:spcPct val="90000"/>
              </a:lnSpc>
              <a:spcAft>
                <a:spcPts val="600"/>
              </a:spcAft>
            </a:pPr>
            <a:r>
              <a:rPr lang="en-US" sz="3200" b="1" i="0" dirty="0">
                <a:solidFill>
                  <a:schemeClr val="bg1"/>
                </a:solidFill>
                <a:effectLst/>
              </a:rPr>
              <a:t>“For example, suppose someone comes into your meeting dressed in fancy clothes and expensive jewelry, and another comes in who is poor and dressed in dirty clothes.”</a:t>
            </a:r>
            <a:endParaRPr lang="en-US" sz="3200" b="1" dirty="0">
              <a:solidFill>
                <a:schemeClr val="bg1"/>
              </a:solidFill>
            </a:endParaRPr>
          </a:p>
        </p:txBody>
      </p:sp>
    </p:spTree>
    <p:extLst>
      <p:ext uri="{BB962C8B-B14F-4D97-AF65-F5344CB8AC3E}">
        <p14:creationId xmlns:p14="http://schemas.microsoft.com/office/powerpoint/2010/main" val="160984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4E447-14E6-50D4-27CB-FCB9DF4A26AF}"/>
              </a:ext>
            </a:extLst>
          </p:cNvPr>
          <p:cNvSpPr txBox="1"/>
          <p:nvPr/>
        </p:nvSpPr>
        <p:spPr>
          <a:xfrm>
            <a:off x="255814" y="259807"/>
            <a:ext cx="11680371" cy="2062103"/>
          </a:xfrm>
          <a:prstGeom prst="rect">
            <a:avLst/>
          </a:prstGeom>
          <a:noFill/>
        </p:spPr>
        <p:txBody>
          <a:bodyPr wrap="square">
            <a:spAutoFit/>
          </a:bodyPr>
          <a:lstStyle/>
          <a:p>
            <a:r>
              <a:rPr lang="en-US" sz="2800" b="1" i="0" baseline="30000" dirty="0">
                <a:solidFill>
                  <a:srgbClr val="000000"/>
                </a:solidFill>
                <a:effectLst/>
              </a:rPr>
              <a:t>James 2:3,4 </a:t>
            </a:r>
            <a:r>
              <a:rPr lang="en-US" sz="2400" b="1" i="0" baseline="30000" dirty="0">
                <a:solidFill>
                  <a:srgbClr val="000000"/>
                </a:solidFill>
                <a:effectLst/>
                <a:latin typeface="system-ui"/>
              </a:rPr>
              <a:t>”</a:t>
            </a:r>
            <a:r>
              <a:rPr lang="en-US" sz="3200" b="1" i="0" dirty="0">
                <a:solidFill>
                  <a:srgbClr val="000000"/>
                </a:solidFill>
                <a:effectLst/>
                <a:latin typeface="system-ui"/>
              </a:rPr>
              <a:t>If you give special attention and a good seat to the rich person, but you say to the poor one, “You can stand over there, or else sit on the floor”—well, doesn’t this discrimination show that your judgments are guided by evil motives?”</a:t>
            </a:r>
            <a:endParaRPr lang="en-AU" b="1" dirty="0"/>
          </a:p>
        </p:txBody>
      </p:sp>
      <p:pic>
        <p:nvPicPr>
          <p:cNvPr id="4" name="Picture 3">
            <a:extLst>
              <a:ext uri="{FF2B5EF4-FFF2-40B4-BE49-F238E27FC236}">
                <a16:creationId xmlns:a16="http://schemas.microsoft.com/office/drawing/2014/main" id="{4E2F3A88-5A0C-C4FC-CCCE-202571A89328}"/>
              </a:ext>
            </a:extLst>
          </p:cNvPr>
          <p:cNvPicPr>
            <a:picLocks noChangeAspect="1"/>
          </p:cNvPicPr>
          <p:nvPr/>
        </p:nvPicPr>
        <p:blipFill>
          <a:blip r:embed="rId3"/>
          <a:stretch>
            <a:fillRect/>
          </a:stretch>
        </p:blipFill>
        <p:spPr>
          <a:xfrm>
            <a:off x="75745" y="2321910"/>
            <a:ext cx="4695825" cy="4486275"/>
          </a:xfrm>
          <a:prstGeom prst="rect">
            <a:avLst/>
          </a:prstGeom>
        </p:spPr>
      </p:pic>
      <p:pic>
        <p:nvPicPr>
          <p:cNvPr id="1026" name="Picture 2" descr="JACOB &amp; ESAU (1)">
            <a:extLst>
              <a:ext uri="{FF2B5EF4-FFF2-40B4-BE49-F238E27FC236}">
                <a16:creationId xmlns:a16="http://schemas.microsoft.com/office/drawing/2014/main" id="{876B6DCD-E89A-4EDD-A4C4-A5B87690D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114" y="2321910"/>
            <a:ext cx="5090196" cy="44862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3A5C254-2E80-F57F-BB7A-8FCBDDB2BEFE}"/>
              </a:ext>
            </a:extLst>
          </p:cNvPr>
          <p:cNvSpPr txBox="1"/>
          <p:nvPr/>
        </p:nvSpPr>
        <p:spPr>
          <a:xfrm>
            <a:off x="6455910" y="6013418"/>
            <a:ext cx="3046603" cy="584775"/>
          </a:xfrm>
          <a:prstGeom prst="rect">
            <a:avLst/>
          </a:prstGeom>
          <a:noFill/>
          <a:effectLst>
            <a:outerShdw blurRad="50800" dist="50800" dir="5400000" algn="ctr" rotWithShape="0">
              <a:schemeClr val="tx1"/>
            </a:outerShdw>
          </a:effectLst>
        </p:spPr>
        <p:txBody>
          <a:bodyPr wrap="none" rtlCol="0">
            <a:spAutoFit/>
          </a:bodyPr>
          <a:lstStyle/>
          <a:p>
            <a:r>
              <a:rPr lang="en-AU" sz="3200" b="1" dirty="0">
                <a:solidFill>
                  <a:schemeClr val="bg1"/>
                </a:solidFill>
              </a:rPr>
              <a:t>Jacob and Esau</a:t>
            </a:r>
          </a:p>
        </p:txBody>
      </p:sp>
      <p:pic>
        <p:nvPicPr>
          <p:cNvPr id="1028" name="Picture 4" descr="Image result for Joseph and His Brothers Painting">
            <a:extLst>
              <a:ext uri="{FF2B5EF4-FFF2-40B4-BE49-F238E27FC236}">
                <a16:creationId xmlns:a16="http://schemas.microsoft.com/office/drawing/2014/main" id="{EF115799-C9B5-2917-F6C0-863B0CB225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7560" y="2647465"/>
            <a:ext cx="6563306" cy="39507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D46CA9E-39F7-4792-11E9-FBED4645269F}"/>
              </a:ext>
            </a:extLst>
          </p:cNvPr>
          <p:cNvSpPr txBox="1"/>
          <p:nvPr/>
        </p:nvSpPr>
        <p:spPr>
          <a:xfrm>
            <a:off x="6905142" y="5826027"/>
            <a:ext cx="3437736" cy="584775"/>
          </a:xfrm>
          <a:prstGeom prst="rect">
            <a:avLst/>
          </a:prstGeom>
          <a:noFill/>
          <a:effectLst>
            <a:outerShdw blurRad="50800" dist="50800" dir="5400000" algn="ctr" rotWithShape="0">
              <a:schemeClr val="tx1"/>
            </a:outerShdw>
          </a:effectLst>
        </p:spPr>
        <p:txBody>
          <a:bodyPr wrap="none" rtlCol="0">
            <a:spAutoFit/>
          </a:bodyPr>
          <a:lstStyle/>
          <a:p>
            <a:r>
              <a:rPr lang="en-AU" sz="3200" b="1" dirty="0">
                <a:solidFill>
                  <a:schemeClr val="bg1"/>
                </a:solidFill>
              </a:rPr>
              <a:t>Jacob and Joseph</a:t>
            </a:r>
          </a:p>
        </p:txBody>
      </p:sp>
      <p:pic>
        <p:nvPicPr>
          <p:cNvPr id="10" name="Picture 9">
            <a:extLst>
              <a:ext uri="{FF2B5EF4-FFF2-40B4-BE49-F238E27FC236}">
                <a16:creationId xmlns:a16="http://schemas.microsoft.com/office/drawing/2014/main" id="{66CD7D6C-48E6-EDC4-7254-87D3D7B2FD14}"/>
              </a:ext>
            </a:extLst>
          </p:cNvPr>
          <p:cNvPicPr>
            <a:picLocks noChangeAspect="1"/>
          </p:cNvPicPr>
          <p:nvPr/>
        </p:nvPicPr>
        <p:blipFill>
          <a:blip r:embed="rId6"/>
          <a:stretch>
            <a:fillRect/>
          </a:stretch>
        </p:blipFill>
        <p:spPr>
          <a:xfrm>
            <a:off x="5463926" y="2288552"/>
            <a:ext cx="5240453" cy="4520580"/>
          </a:xfrm>
          <a:prstGeom prst="rect">
            <a:avLst/>
          </a:prstGeom>
        </p:spPr>
      </p:pic>
      <p:sp>
        <p:nvSpPr>
          <p:cNvPr id="11" name="TextBox 10">
            <a:extLst>
              <a:ext uri="{FF2B5EF4-FFF2-40B4-BE49-F238E27FC236}">
                <a16:creationId xmlns:a16="http://schemas.microsoft.com/office/drawing/2014/main" id="{CAAD0891-4CD9-28AE-C555-BC9294177852}"/>
              </a:ext>
            </a:extLst>
          </p:cNvPr>
          <p:cNvSpPr txBox="1"/>
          <p:nvPr/>
        </p:nvSpPr>
        <p:spPr>
          <a:xfrm>
            <a:off x="6541574" y="6096215"/>
            <a:ext cx="2875274" cy="584775"/>
          </a:xfrm>
          <a:prstGeom prst="rect">
            <a:avLst/>
          </a:prstGeom>
          <a:noFill/>
          <a:effectLst>
            <a:outerShdw blurRad="50800" dist="50800" dir="5400000" algn="ctr" rotWithShape="0">
              <a:schemeClr val="tx1"/>
            </a:outerShdw>
          </a:effectLst>
        </p:spPr>
        <p:txBody>
          <a:bodyPr wrap="none" rtlCol="0">
            <a:spAutoFit/>
          </a:bodyPr>
          <a:lstStyle/>
          <a:p>
            <a:r>
              <a:rPr lang="en-AU" sz="3200" b="1" dirty="0">
                <a:solidFill>
                  <a:schemeClr val="bg1"/>
                </a:solidFill>
              </a:rPr>
              <a:t>Greek Widows</a:t>
            </a:r>
          </a:p>
        </p:txBody>
      </p:sp>
      <p:pic>
        <p:nvPicPr>
          <p:cNvPr id="1030" name="Picture 6" descr="NOVA - Official Website | The Rise of Judaism">
            <a:extLst>
              <a:ext uri="{FF2B5EF4-FFF2-40B4-BE49-F238E27FC236}">
                <a16:creationId xmlns:a16="http://schemas.microsoft.com/office/drawing/2014/main" id="{A582ACDC-2EA2-B236-8A33-153ECAE2D6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7718" y="2278114"/>
            <a:ext cx="5896247" cy="44862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DBC8233-6E68-AB23-41A6-F840CE14C037}"/>
              </a:ext>
            </a:extLst>
          </p:cNvPr>
          <p:cNvSpPr txBox="1"/>
          <p:nvPr/>
        </p:nvSpPr>
        <p:spPr>
          <a:xfrm>
            <a:off x="6627201" y="5658087"/>
            <a:ext cx="3540753" cy="1077218"/>
          </a:xfrm>
          <a:prstGeom prst="rect">
            <a:avLst/>
          </a:prstGeom>
          <a:noFill/>
          <a:effectLst>
            <a:outerShdw blurRad="50800" dist="50800" dir="5400000" algn="ctr" rotWithShape="0">
              <a:schemeClr val="tx1"/>
            </a:outerShdw>
          </a:effectLst>
        </p:spPr>
        <p:txBody>
          <a:bodyPr wrap="square" rtlCol="0">
            <a:spAutoFit/>
          </a:bodyPr>
          <a:lstStyle/>
          <a:p>
            <a:pPr algn="ctr"/>
            <a:r>
              <a:rPr lang="en-AU" sz="3200" b="1" dirty="0">
                <a:solidFill>
                  <a:schemeClr val="bg1"/>
                </a:solidFill>
              </a:rPr>
              <a:t>Peter preferred to eat with the Jews</a:t>
            </a:r>
          </a:p>
        </p:txBody>
      </p:sp>
      <p:pic>
        <p:nvPicPr>
          <p:cNvPr id="1032" name="Picture 8" descr="March 5th - Luke 16:19-31: “There was a rich man who dressed in purple ...">
            <a:extLst>
              <a:ext uri="{FF2B5EF4-FFF2-40B4-BE49-F238E27FC236}">
                <a16:creationId xmlns:a16="http://schemas.microsoft.com/office/drawing/2014/main" id="{F0C6ACCE-C619-9D36-1F23-FD0212A8AD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1459" y="2318602"/>
            <a:ext cx="4908764" cy="445622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5EAEFF1-1E79-E600-7BFE-4B28F2CC7797}"/>
              </a:ext>
            </a:extLst>
          </p:cNvPr>
          <p:cNvSpPr txBox="1"/>
          <p:nvPr/>
        </p:nvSpPr>
        <p:spPr>
          <a:xfrm>
            <a:off x="8537248" y="6150530"/>
            <a:ext cx="1366656" cy="584775"/>
          </a:xfrm>
          <a:prstGeom prst="rect">
            <a:avLst/>
          </a:prstGeom>
          <a:noFill/>
          <a:effectLst>
            <a:outerShdw blurRad="50800" dist="50800" dir="5400000" algn="ctr" rotWithShape="0">
              <a:schemeClr val="tx1"/>
            </a:outerShdw>
          </a:effectLst>
        </p:spPr>
        <p:txBody>
          <a:bodyPr wrap="none" rtlCol="0">
            <a:spAutoFit/>
          </a:bodyPr>
          <a:lstStyle/>
          <a:p>
            <a:r>
              <a:rPr lang="en-AU" sz="3200" b="1" dirty="0">
                <a:solidFill>
                  <a:schemeClr val="bg1"/>
                </a:solidFill>
              </a:rPr>
              <a:t>James</a:t>
            </a:r>
          </a:p>
        </p:txBody>
      </p:sp>
    </p:spTree>
    <p:extLst>
      <p:ext uri="{BB962C8B-B14F-4D97-AF65-F5344CB8AC3E}">
        <p14:creationId xmlns:p14="http://schemas.microsoft.com/office/powerpoint/2010/main" val="71926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8D6248-7225-25B1-4695-B75754BE8BA0}"/>
              </a:ext>
            </a:extLst>
          </p:cNvPr>
          <p:cNvSpPr txBox="1"/>
          <p:nvPr/>
        </p:nvSpPr>
        <p:spPr>
          <a:xfrm>
            <a:off x="362564" y="159852"/>
            <a:ext cx="11466871" cy="3611245"/>
          </a:xfrm>
          <a:prstGeom prst="rect">
            <a:avLst/>
          </a:prstGeom>
          <a:noFill/>
        </p:spPr>
        <p:txBody>
          <a:bodyPr wrap="square" rtlCol="0">
            <a:spAutoFit/>
          </a:bodyPr>
          <a:lstStyle/>
          <a:p>
            <a:pPr algn="l"/>
            <a:r>
              <a:rPr lang="en-AU" sz="2800" b="1" i="0" baseline="30000" dirty="0">
                <a:solidFill>
                  <a:srgbClr val="000000"/>
                </a:solidFill>
                <a:effectLst/>
                <a:latin typeface="system-ui"/>
              </a:rPr>
              <a:t>James 2:5-7</a:t>
            </a:r>
          </a:p>
          <a:p>
            <a:pPr algn="l"/>
            <a:r>
              <a:rPr lang="en-AU" sz="3200" b="1" baseline="30000" dirty="0">
                <a:solidFill>
                  <a:srgbClr val="000000"/>
                </a:solidFill>
                <a:latin typeface="system-ui"/>
              </a:rPr>
              <a:t>“</a:t>
            </a:r>
            <a:r>
              <a:rPr lang="en-AU" sz="3200" b="1" i="0" dirty="0">
                <a:solidFill>
                  <a:srgbClr val="000000"/>
                </a:solidFill>
                <a:effectLst/>
                <a:latin typeface="system-ui"/>
              </a:rPr>
              <a:t>Listen to me, dear brothers and sisters. Hasn’t God chosen the poor in this world to be rich in faith? Aren’t they the ones </a:t>
            </a:r>
          </a:p>
          <a:p>
            <a:pPr algn="l"/>
            <a:r>
              <a:rPr lang="en-AU" sz="3200" b="1" i="0" dirty="0">
                <a:solidFill>
                  <a:srgbClr val="000000"/>
                </a:solidFill>
                <a:effectLst/>
                <a:latin typeface="system-ui"/>
              </a:rPr>
              <a:t>who will inherit the Kingdom he promised to those who love him? But you dishonour the poor! Isn’t it the rich who oppress </a:t>
            </a:r>
          </a:p>
          <a:p>
            <a:pPr algn="l"/>
            <a:r>
              <a:rPr lang="en-AU" sz="3200" b="1" i="0" dirty="0">
                <a:solidFill>
                  <a:srgbClr val="000000"/>
                </a:solidFill>
                <a:effectLst/>
                <a:latin typeface="system-ui"/>
              </a:rPr>
              <a:t>you and drag you into court?</a:t>
            </a:r>
            <a:r>
              <a:rPr lang="en-AU" sz="3200" b="1" i="0" baseline="30000" dirty="0">
                <a:solidFill>
                  <a:srgbClr val="000000"/>
                </a:solidFill>
                <a:effectLst/>
                <a:latin typeface="system-ui"/>
              </a:rPr>
              <a:t> </a:t>
            </a:r>
            <a:r>
              <a:rPr lang="en-AU" sz="3200" b="1" i="0" dirty="0">
                <a:solidFill>
                  <a:srgbClr val="000000"/>
                </a:solidFill>
                <a:effectLst/>
                <a:latin typeface="system-ui"/>
              </a:rPr>
              <a:t>Aren’t they the ones who slander Jesus Christ, whose noble name</a:t>
            </a:r>
            <a:r>
              <a:rPr lang="en-AU" sz="3200" b="1" baseline="30000" dirty="0">
                <a:solidFill>
                  <a:srgbClr val="000000"/>
                </a:solidFill>
                <a:latin typeface="system-ui"/>
              </a:rPr>
              <a:t> </a:t>
            </a:r>
            <a:r>
              <a:rPr lang="en-AU" sz="3200" b="1" i="0" dirty="0">
                <a:solidFill>
                  <a:srgbClr val="000000"/>
                </a:solidFill>
                <a:effectLst/>
                <a:latin typeface="system-ui"/>
              </a:rPr>
              <a:t>you bear?”</a:t>
            </a:r>
          </a:p>
          <a:p>
            <a:endParaRPr lang="en-AU" dirty="0"/>
          </a:p>
        </p:txBody>
      </p:sp>
      <p:sp>
        <p:nvSpPr>
          <p:cNvPr id="5" name="TextBox 4">
            <a:extLst>
              <a:ext uri="{FF2B5EF4-FFF2-40B4-BE49-F238E27FC236}">
                <a16:creationId xmlns:a16="http://schemas.microsoft.com/office/drawing/2014/main" id="{173C7F3E-AFC5-1151-777E-6E87EEAA1D60}"/>
              </a:ext>
            </a:extLst>
          </p:cNvPr>
          <p:cNvSpPr txBox="1"/>
          <p:nvPr/>
        </p:nvSpPr>
        <p:spPr>
          <a:xfrm>
            <a:off x="362564" y="4236978"/>
            <a:ext cx="7366522" cy="1763368"/>
          </a:xfrm>
          <a:prstGeom prst="rect">
            <a:avLst/>
          </a:prstGeom>
          <a:noFill/>
        </p:spPr>
        <p:txBody>
          <a:bodyPr wrap="square">
            <a:spAutoFit/>
          </a:bodyPr>
          <a:lstStyle/>
          <a:p>
            <a:pPr>
              <a:lnSpc>
                <a:spcPct val="115000"/>
              </a:lnSpc>
              <a:spcAft>
                <a:spcPts val="800"/>
              </a:spcAft>
            </a:pPr>
            <a:r>
              <a:rPr lang="en-AU" sz="3200" b="1" kern="100" dirty="0">
                <a:ln>
                  <a:solidFill>
                    <a:schemeClr val="tx1"/>
                  </a:solidFill>
                </a:ln>
                <a:solidFill>
                  <a:srgbClr val="FFC000"/>
                </a:solidFill>
                <a:effectLst/>
                <a:ea typeface="Aptos" panose="020B0004020202020204" pitchFamily="34" charset="0"/>
                <a:cs typeface="Times New Roman" panose="02020603050405020304" pitchFamily="18" charset="0"/>
              </a:rPr>
              <a:t>Does James mean that the poor will automatically go to Heaven and the rich to hell? </a:t>
            </a:r>
          </a:p>
        </p:txBody>
      </p:sp>
      <p:pic>
        <p:nvPicPr>
          <p:cNvPr id="2" name="Picture 8" descr="March 5th - Luke 16:19-31: “There was a rich man who dressed in purple ...">
            <a:extLst>
              <a:ext uri="{FF2B5EF4-FFF2-40B4-BE49-F238E27FC236}">
                <a16:creationId xmlns:a16="http://schemas.microsoft.com/office/drawing/2014/main" id="{BC953EBB-CFF3-AD98-4FA5-C10FA4AB4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143" y="2954548"/>
            <a:ext cx="4299857" cy="390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18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ho'll most benefit from tax cuts? Rich men. We need gender-responsive ...">
            <a:extLst>
              <a:ext uri="{FF2B5EF4-FFF2-40B4-BE49-F238E27FC236}">
                <a16:creationId xmlns:a16="http://schemas.microsoft.com/office/drawing/2014/main" id="{663BDA7B-F36F-0229-B67F-F1D11075A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9962" cy="68887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B16AAC5-3A22-2CB3-67E8-13C021EC89EC}"/>
              </a:ext>
            </a:extLst>
          </p:cNvPr>
          <p:cNvSpPr/>
          <p:nvPr/>
        </p:nvSpPr>
        <p:spPr>
          <a:xfrm>
            <a:off x="231362" y="2816942"/>
            <a:ext cx="11511458" cy="2202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96103A7C-06CE-305B-10F1-4D60E5F7F8DF}"/>
              </a:ext>
            </a:extLst>
          </p:cNvPr>
          <p:cNvSpPr txBox="1"/>
          <p:nvPr/>
        </p:nvSpPr>
        <p:spPr>
          <a:xfrm>
            <a:off x="231362" y="769804"/>
            <a:ext cx="11434455" cy="523220"/>
          </a:xfrm>
          <a:prstGeom prst="rect">
            <a:avLst/>
          </a:prstGeom>
          <a:solidFill>
            <a:schemeClr val="tx1">
              <a:alpha val="22000"/>
            </a:schemeClr>
          </a:solidFill>
          <a:effectLst>
            <a:outerShdw blurRad="50800" dist="50800" dir="5400000" algn="ctr" rotWithShape="0">
              <a:schemeClr val="tx1"/>
            </a:outerShdw>
          </a:effectLst>
        </p:spPr>
        <p:txBody>
          <a:bodyPr wrap="square">
            <a:spAutoFit/>
          </a:bodyPr>
          <a:lstStyle/>
          <a:p>
            <a:r>
              <a:rPr lang="en-AU" sz="2800" b="1" dirty="0">
                <a:solidFill>
                  <a:schemeClr val="bg1"/>
                </a:solidFill>
                <a:latin typeface="Aptos" panose="020B0004020202020204" pitchFamily="34" charset="0"/>
                <a:ea typeface="Aptos" panose="020B0004020202020204" pitchFamily="34" charset="0"/>
                <a:cs typeface="Times New Roman" panose="02020603050405020304" pitchFamily="18" charset="0"/>
              </a:rPr>
              <a:t>C</a:t>
            </a:r>
            <a:r>
              <a:rPr lang="en-AU" sz="28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an’t wealth indicate intelligence, wise choices in life and hard work? </a:t>
            </a:r>
          </a:p>
        </p:txBody>
      </p:sp>
      <p:sp>
        <p:nvSpPr>
          <p:cNvPr id="8" name="TextBox 7">
            <a:extLst>
              <a:ext uri="{FF2B5EF4-FFF2-40B4-BE49-F238E27FC236}">
                <a16:creationId xmlns:a16="http://schemas.microsoft.com/office/drawing/2014/main" id="{69335774-3C2A-A12B-ABF0-2BF8FC69C546}"/>
              </a:ext>
            </a:extLst>
          </p:cNvPr>
          <p:cNvSpPr txBox="1"/>
          <p:nvPr/>
        </p:nvSpPr>
        <p:spPr>
          <a:xfrm>
            <a:off x="572113" y="2744896"/>
            <a:ext cx="11989211" cy="2152577"/>
          </a:xfrm>
          <a:prstGeom prst="rect">
            <a:avLst/>
          </a:prstGeom>
          <a:noFill/>
          <a:effectLst>
            <a:outerShdw blurRad="50800" dist="50800" dir="5400000" algn="ctr" rotWithShape="0">
              <a:schemeClr val="tx1"/>
            </a:outerShdw>
          </a:effectLst>
        </p:spPr>
        <p:txBody>
          <a:bodyPr wrap="square">
            <a:spAutoFit/>
          </a:bodyPr>
          <a:lstStyle/>
          <a:p>
            <a:pPr>
              <a:lnSpc>
                <a:spcPct val="115000"/>
              </a:lnSpc>
              <a:spcAft>
                <a:spcPts val="800"/>
              </a:spcAft>
            </a:pP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But wealth can also indicate that a person obtained wealth by:</a:t>
            </a:r>
          </a:p>
          <a:p>
            <a:pPr marL="342900" lvl="0" indent="-342900">
              <a:lnSpc>
                <a:spcPct val="115000"/>
              </a:lnSpc>
              <a:buFont typeface="+mj-lt"/>
              <a:buAutoNum type="alphaLcParenR"/>
            </a:pP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Having the good fortune to be born into a wealthy family</a:t>
            </a:r>
          </a:p>
          <a:p>
            <a:pPr marL="342900" lvl="0" indent="-342900">
              <a:lnSpc>
                <a:spcPct val="115000"/>
              </a:lnSpc>
              <a:buFont typeface="+mj-lt"/>
              <a:buAutoNum type="alphaLcParenR"/>
            </a:pP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Often a sign of ruthlessness,  greed or selfishness</a:t>
            </a:r>
          </a:p>
          <a:p>
            <a:pPr marL="342900" lvl="0" indent="-342900">
              <a:lnSpc>
                <a:spcPct val="115000"/>
              </a:lnSpc>
              <a:spcAft>
                <a:spcPts val="800"/>
              </a:spcAft>
              <a:buFont typeface="+mj-lt"/>
              <a:buAutoNum type="alphaLcParenR"/>
            </a:pP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It may have been obtained through fraud or other criminal activity</a:t>
            </a:r>
          </a:p>
        </p:txBody>
      </p:sp>
      <p:sp>
        <p:nvSpPr>
          <p:cNvPr id="7" name="TextBox 6">
            <a:extLst>
              <a:ext uri="{FF2B5EF4-FFF2-40B4-BE49-F238E27FC236}">
                <a16:creationId xmlns:a16="http://schemas.microsoft.com/office/drawing/2014/main" id="{D6B1D30F-FE9B-7A6A-8154-77DACE27B015}"/>
              </a:ext>
            </a:extLst>
          </p:cNvPr>
          <p:cNvSpPr txBox="1"/>
          <p:nvPr/>
        </p:nvSpPr>
        <p:spPr>
          <a:xfrm>
            <a:off x="154361" y="5476774"/>
            <a:ext cx="11588459" cy="954107"/>
          </a:xfrm>
          <a:prstGeom prst="rect">
            <a:avLst/>
          </a:prstGeom>
          <a:solidFill>
            <a:schemeClr val="tx1"/>
          </a:solidFill>
        </p:spPr>
        <p:txBody>
          <a:bodyPr wrap="square" rtlCol="0">
            <a:spAutoFit/>
          </a:bodyPr>
          <a:lstStyle/>
          <a:p>
            <a:pPr algn="ct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By honouring someone just because he or she dresses well, we are making appearances more important than character. </a:t>
            </a:r>
          </a:p>
        </p:txBody>
      </p:sp>
    </p:spTree>
    <p:extLst>
      <p:ext uri="{BB962C8B-B14F-4D97-AF65-F5344CB8AC3E}">
        <p14:creationId xmlns:p14="http://schemas.microsoft.com/office/powerpoint/2010/main" val="209643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20EE98-981A-58FF-414B-DB3A62E37107}"/>
              </a:ext>
            </a:extLst>
          </p:cNvPr>
          <p:cNvPicPr>
            <a:picLocks noChangeAspect="1"/>
          </p:cNvPicPr>
          <p:nvPr/>
        </p:nvPicPr>
        <p:blipFill>
          <a:blip r:embed="rId2"/>
          <a:stretch>
            <a:fillRect/>
          </a:stretch>
        </p:blipFill>
        <p:spPr>
          <a:xfrm>
            <a:off x="119556" y="3013570"/>
            <a:ext cx="5748454" cy="3844430"/>
          </a:xfrm>
          <a:prstGeom prst="rect">
            <a:avLst/>
          </a:prstGeom>
        </p:spPr>
      </p:pic>
      <p:sp>
        <p:nvSpPr>
          <p:cNvPr id="4" name="TextBox 3">
            <a:extLst>
              <a:ext uri="{FF2B5EF4-FFF2-40B4-BE49-F238E27FC236}">
                <a16:creationId xmlns:a16="http://schemas.microsoft.com/office/drawing/2014/main" id="{BDDD6CBE-D5FE-8328-4C23-4E2987D8E8BA}"/>
              </a:ext>
            </a:extLst>
          </p:cNvPr>
          <p:cNvSpPr txBox="1"/>
          <p:nvPr/>
        </p:nvSpPr>
        <p:spPr>
          <a:xfrm>
            <a:off x="5868010" y="4598027"/>
            <a:ext cx="6098458" cy="1569660"/>
          </a:xfrm>
          <a:prstGeom prst="rect">
            <a:avLst/>
          </a:prstGeom>
          <a:noFill/>
        </p:spPr>
        <p:txBody>
          <a:bodyPr wrap="square">
            <a:spAutoFit/>
          </a:bodyPr>
          <a:lstStyle/>
          <a:p>
            <a:r>
              <a:rPr lang="en-AU" sz="24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 Samuel 16:7  </a:t>
            </a:r>
            <a:r>
              <a:rPr lang="en-AU" sz="32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“People judge by outward appearance. But God looks at the heart”</a:t>
            </a:r>
            <a:endParaRPr lang="en-AU" sz="3200" b="1" dirty="0">
              <a:solidFill>
                <a:schemeClr val="bg1"/>
              </a:solidFill>
            </a:endParaRPr>
          </a:p>
        </p:txBody>
      </p:sp>
      <p:pic>
        <p:nvPicPr>
          <p:cNvPr id="1026" name="Picture 2" descr="Psalm 51: The Song of Repentance – Tradition Online">
            <a:extLst>
              <a:ext uri="{FF2B5EF4-FFF2-40B4-BE49-F238E27FC236}">
                <a16:creationId xmlns:a16="http://schemas.microsoft.com/office/drawing/2014/main" id="{892C1039-CF9B-7743-BC3A-FC97B2229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359"/>
            <a:ext cx="4327821" cy="24428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C88D4B-54F1-BE73-1469-DC38CECD677D}"/>
              </a:ext>
            </a:extLst>
          </p:cNvPr>
          <p:cNvSpPr txBox="1"/>
          <p:nvPr/>
        </p:nvSpPr>
        <p:spPr>
          <a:xfrm>
            <a:off x="1164734" y="2204991"/>
            <a:ext cx="1905458" cy="523220"/>
          </a:xfrm>
          <a:prstGeom prst="rect">
            <a:avLst/>
          </a:prstGeom>
          <a:noFill/>
        </p:spPr>
        <p:txBody>
          <a:bodyPr wrap="none" rtlCol="0">
            <a:spAutoFit/>
          </a:bodyPr>
          <a:lstStyle/>
          <a:p>
            <a:r>
              <a:rPr lang="en-AU" sz="2800" b="1" dirty="0">
                <a:solidFill>
                  <a:schemeClr val="bg1"/>
                </a:solidFill>
              </a:rPr>
              <a:t>King David</a:t>
            </a:r>
          </a:p>
        </p:txBody>
      </p:sp>
      <p:pic>
        <p:nvPicPr>
          <p:cNvPr id="1028" name="Picture 4" descr="Gideon Bible Character">
            <a:extLst>
              <a:ext uri="{FF2B5EF4-FFF2-40B4-BE49-F238E27FC236}">
                <a16:creationId xmlns:a16="http://schemas.microsoft.com/office/drawing/2014/main" id="{367604BB-1990-550A-1745-EDA5A0C64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669" y="285359"/>
            <a:ext cx="3128064" cy="33574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5827152-AE27-E7DA-AC55-496C763F5E43}"/>
              </a:ext>
            </a:extLst>
          </p:cNvPr>
          <p:cNvSpPr txBox="1"/>
          <p:nvPr/>
        </p:nvSpPr>
        <p:spPr>
          <a:xfrm>
            <a:off x="6103482" y="3094491"/>
            <a:ext cx="1531188" cy="584775"/>
          </a:xfrm>
          <a:prstGeom prst="rect">
            <a:avLst/>
          </a:prstGeom>
          <a:noFill/>
        </p:spPr>
        <p:txBody>
          <a:bodyPr wrap="none" rtlCol="0">
            <a:spAutoFit/>
          </a:bodyPr>
          <a:lstStyle/>
          <a:p>
            <a:r>
              <a:rPr lang="en-AU" sz="3200" b="1" dirty="0">
                <a:solidFill>
                  <a:schemeClr val="bg1"/>
                </a:solidFill>
              </a:rPr>
              <a:t>Gideon</a:t>
            </a:r>
          </a:p>
        </p:txBody>
      </p:sp>
      <p:pic>
        <p:nvPicPr>
          <p:cNvPr id="1030" name="Picture 6" descr="Moses: the untold truth">
            <a:extLst>
              <a:ext uri="{FF2B5EF4-FFF2-40B4-BE49-F238E27FC236}">
                <a16:creationId xmlns:a16="http://schemas.microsoft.com/office/drawing/2014/main" id="{A6044CAA-73DD-6463-9A30-86BB76E2D0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9205" y="338743"/>
            <a:ext cx="4162795" cy="2336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5EAA70-394D-64EC-A2CD-FAC0EAC57BF7}"/>
              </a:ext>
            </a:extLst>
          </p:cNvPr>
          <p:cNvSpPr txBox="1"/>
          <p:nvPr/>
        </p:nvSpPr>
        <p:spPr>
          <a:xfrm>
            <a:off x="9389210" y="2151606"/>
            <a:ext cx="1407758" cy="584775"/>
          </a:xfrm>
          <a:prstGeom prst="rect">
            <a:avLst/>
          </a:prstGeom>
          <a:noFill/>
        </p:spPr>
        <p:txBody>
          <a:bodyPr wrap="none" rtlCol="0">
            <a:spAutoFit/>
          </a:bodyPr>
          <a:lstStyle/>
          <a:p>
            <a:r>
              <a:rPr lang="en-AU" sz="3200" b="1" dirty="0">
                <a:solidFill>
                  <a:schemeClr val="bg1"/>
                </a:solidFill>
              </a:rPr>
              <a:t>Moses</a:t>
            </a:r>
          </a:p>
        </p:txBody>
      </p:sp>
    </p:spTree>
    <p:extLst>
      <p:ext uri="{BB962C8B-B14F-4D97-AF65-F5344CB8AC3E}">
        <p14:creationId xmlns:p14="http://schemas.microsoft.com/office/powerpoint/2010/main" val="167935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CCC8C2-77BA-B093-4F18-0981FAB82D12}"/>
              </a:ext>
            </a:extLst>
          </p:cNvPr>
          <p:cNvPicPr>
            <a:picLocks noChangeAspect="1"/>
          </p:cNvPicPr>
          <p:nvPr/>
        </p:nvPicPr>
        <p:blipFill>
          <a:blip r:embed="rId2"/>
          <a:stretch>
            <a:fillRect/>
          </a:stretch>
        </p:blipFill>
        <p:spPr>
          <a:xfrm>
            <a:off x="426731" y="1106954"/>
            <a:ext cx="5216184" cy="2934103"/>
          </a:xfrm>
          <a:prstGeom prst="rect">
            <a:avLst/>
          </a:prstGeom>
        </p:spPr>
      </p:pic>
      <p:pic>
        <p:nvPicPr>
          <p:cNvPr id="3" name="Picture 2" descr="What To Do About The Homeless? – Whistling In The Wind">
            <a:extLst>
              <a:ext uri="{FF2B5EF4-FFF2-40B4-BE49-F238E27FC236}">
                <a16:creationId xmlns:a16="http://schemas.microsoft.com/office/drawing/2014/main" id="{B9570B89-75B6-A26C-B2DD-B4F0FB3FB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087" y="1106955"/>
            <a:ext cx="5097050" cy="30431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E7E4A3-78D8-BD8E-18B9-8E367F3165C7}"/>
              </a:ext>
            </a:extLst>
          </p:cNvPr>
          <p:cNvSpPr txBox="1"/>
          <p:nvPr/>
        </p:nvSpPr>
        <p:spPr>
          <a:xfrm>
            <a:off x="2674166" y="200258"/>
            <a:ext cx="6843668" cy="584775"/>
          </a:xfrm>
          <a:prstGeom prst="rect">
            <a:avLst/>
          </a:prstGeom>
          <a:noFill/>
        </p:spPr>
        <p:txBody>
          <a:bodyPr wrap="none" rtlCol="0">
            <a:spAutoFit/>
          </a:bodyPr>
          <a:lstStyle/>
          <a:p>
            <a:r>
              <a:rPr lang="en-AU" sz="3200" b="1" dirty="0">
                <a:solidFill>
                  <a:schemeClr val="bg1"/>
                </a:solidFill>
              </a:rPr>
              <a:t>What does this mean to us here today?</a:t>
            </a:r>
          </a:p>
        </p:txBody>
      </p:sp>
      <p:pic>
        <p:nvPicPr>
          <p:cNvPr id="5122" name="Picture 2" descr="Queens of the city - Philadelphia Weekly"/>
          <p:cNvPicPr>
            <a:picLocks noChangeAspect="1" noChangeArrowheads="1"/>
          </p:cNvPicPr>
          <p:nvPr/>
        </p:nvPicPr>
        <p:blipFill>
          <a:blip r:embed="rId4" cstate="print"/>
          <a:srcRect/>
          <a:stretch>
            <a:fillRect/>
          </a:stretch>
        </p:blipFill>
        <p:spPr bwMode="auto">
          <a:xfrm>
            <a:off x="325536" y="3016205"/>
            <a:ext cx="5418573" cy="3829583"/>
          </a:xfrm>
          <a:prstGeom prst="rect">
            <a:avLst/>
          </a:prstGeom>
          <a:noFill/>
        </p:spPr>
      </p:pic>
      <p:pic>
        <p:nvPicPr>
          <p:cNvPr id="25603" name="Picture 3" descr="Quotes About Tattoos And Piercings. QuotesGram"/>
          <p:cNvPicPr>
            <a:picLocks noChangeAspect="1" noChangeArrowheads="1"/>
          </p:cNvPicPr>
          <p:nvPr/>
        </p:nvPicPr>
        <p:blipFill>
          <a:blip r:embed="rId5" cstate="print"/>
          <a:srcRect/>
          <a:stretch>
            <a:fillRect/>
          </a:stretch>
        </p:blipFill>
        <p:spPr bwMode="auto">
          <a:xfrm>
            <a:off x="6865217" y="2937040"/>
            <a:ext cx="3532395" cy="39209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80859F-6E6D-0D26-73E7-F601CED0D5C8}"/>
              </a:ext>
            </a:extLst>
          </p:cNvPr>
          <p:cNvSpPr txBox="1"/>
          <p:nvPr/>
        </p:nvSpPr>
        <p:spPr>
          <a:xfrm>
            <a:off x="108858" y="433484"/>
            <a:ext cx="12083142" cy="6424516"/>
          </a:xfrm>
          <a:prstGeom prst="rect">
            <a:avLst/>
          </a:prstGeom>
          <a:noFill/>
        </p:spPr>
        <p:txBody>
          <a:bodyPr wrap="square">
            <a:spAutoFit/>
          </a:bodyPr>
          <a:lstStyle/>
          <a:p>
            <a:pPr>
              <a:lnSpc>
                <a:spcPct val="115000"/>
              </a:lnSpc>
              <a:spcAft>
                <a:spcPts val="800"/>
              </a:spcAft>
            </a:pPr>
            <a:r>
              <a:rPr lang="en-AU" sz="2800" b="1" kern="100" dirty="0">
                <a:effectLst/>
                <a:latin typeface="Aptos" panose="020B0004020202020204" pitchFamily="34" charset="0"/>
                <a:ea typeface="Aptos" panose="020B0004020202020204" pitchFamily="34" charset="0"/>
                <a:cs typeface="Times New Roman" panose="02020603050405020304" pitchFamily="18" charset="0"/>
              </a:rPr>
              <a:t>She is running, A hundred miles an hour in the wrong direction</a:t>
            </a:r>
          </a:p>
          <a:p>
            <a:pPr>
              <a:lnSpc>
                <a:spcPct val="115000"/>
              </a:lnSpc>
              <a:spcAft>
                <a:spcPts val="800"/>
              </a:spcAft>
            </a:pPr>
            <a:r>
              <a:rPr lang="en-AU" sz="2800" b="1" kern="100" dirty="0">
                <a:effectLst/>
                <a:latin typeface="Aptos" panose="020B0004020202020204" pitchFamily="34" charset="0"/>
                <a:ea typeface="Aptos" panose="020B0004020202020204" pitchFamily="34" charset="0"/>
                <a:cs typeface="Times New Roman" panose="02020603050405020304" pitchFamily="18" charset="0"/>
              </a:rPr>
              <a:t>She is trying, But the canyon's ever widening In the depths of her cold heart</a:t>
            </a:r>
            <a:br>
              <a:rPr lang="en-AU" sz="2800" b="1" kern="100" dirty="0">
                <a:effectLst/>
                <a:latin typeface="Aptos" panose="020B0004020202020204" pitchFamily="34" charset="0"/>
                <a:ea typeface="Aptos" panose="020B0004020202020204" pitchFamily="34" charset="0"/>
                <a:cs typeface="Times New Roman" panose="02020603050405020304" pitchFamily="18" charset="0"/>
              </a:rPr>
            </a:br>
            <a:r>
              <a:rPr lang="en-AU" sz="2800" b="1" kern="100" dirty="0">
                <a:effectLst/>
                <a:latin typeface="Aptos" panose="020B0004020202020204" pitchFamily="34" charset="0"/>
                <a:ea typeface="Aptos" panose="020B0004020202020204" pitchFamily="34" charset="0"/>
                <a:cs typeface="Times New Roman" panose="02020603050405020304" pitchFamily="18" charset="0"/>
              </a:rPr>
              <a:t>So she sets out on another misadventure just to find she's another two years older and she's three more steps behind</a:t>
            </a:r>
          </a:p>
          <a:p>
            <a:pPr>
              <a:lnSpc>
                <a:spcPct val="115000"/>
              </a:lnSpc>
              <a:spcAft>
                <a:spcPts val="800"/>
              </a:spcAft>
            </a:pPr>
            <a:r>
              <a:rPr lang="en-AU" sz="2800" b="1" kern="100" dirty="0">
                <a:effectLst/>
                <a:latin typeface="Aptos" panose="020B0004020202020204" pitchFamily="34" charset="0"/>
                <a:ea typeface="Aptos" panose="020B0004020202020204" pitchFamily="34" charset="0"/>
                <a:cs typeface="Times New Roman" panose="02020603050405020304" pitchFamily="18" charset="0"/>
              </a:rPr>
              <a:t>Does anybody hear her? Can anybody see, or does anybody even know</a:t>
            </a:r>
            <a:r>
              <a:rPr lang="en-AU" sz="2800" b="1" kern="100" dirty="0">
                <a:latin typeface="Aptos" panose="020B0004020202020204" pitchFamily="34" charset="0"/>
                <a:ea typeface="Aptos" panose="020B0004020202020204" pitchFamily="34" charset="0"/>
                <a:cs typeface="Times New Roman" panose="02020603050405020304" pitchFamily="18" charset="0"/>
              </a:rPr>
              <a:t> </a:t>
            </a:r>
            <a:r>
              <a:rPr lang="en-AU" sz="2800" b="1" kern="100" dirty="0">
                <a:effectLst/>
                <a:latin typeface="Aptos" panose="020B0004020202020204" pitchFamily="34" charset="0"/>
                <a:ea typeface="Aptos" panose="020B0004020202020204" pitchFamily="34" charset="0"/>
                <a:cs typeface="Times New Roman" panose="02020603050405020304" pitchFamily="18" charset="0"/>
              </a:rPr>
              <a:t>she's going down today?</a:t>
            </a:r>
          </a:p>
          <a:p>
            <a:pPr>
              <a:lnSpc>
                <a:spcPct val="115000"/>
              </a:lnSpc>
              <a:spcAft>
                <a:spcPts val="800"/>
              </a:spcAft>
            </a:pPr>
            <a:r>
              <a:rPr lang="en-AU" sz="2800" b="1" kern="100" dirty="0">
                <a:effectLst/>
                <a:latin typeface="Aptos" panose="020B0004020202020204" pitchFamily="34" charset="0"/>
                <a:ea typeface="Aptos" panose="020B0004020202020204" pitchFamily="34" charset="0"/>
                <a:cs typeface="Times New Roman" panose="02020603050405020304" pitchFamily="18" charset="0"/>
              </a:rPr>
              <a:t>Under the shadow of our steeple</a:t>
            </a:r>
            <a:r>
              <a:rPr lang="en-AU" sz="2800" b="1" kern="100" dirty="0">
                <a:latin typeface="Aptos" panose="020B0004020202020204" pitchFamily="34" charset="0"/>
                <a:ea typeface="Aptos" panose="020B0004020202020204" pitchFamily="34" charset="0"/>
                <a:cs typeface="Times New Roman" panose="02020603050405020304" pitchFamily="18" charset="0"/>
              </a:rPr>
              <a:t> w</a:t>
            </a:r>
            <a:r>
              <a:rPr lang="en-AU" sz="2800" b="1" kern="100" dirty="0">
                <a:effectLst/>
                <a:latin typeface="Aptos" panose="020B0004020202020204" pitchFamily="34" charset="0"/>
                <a:ea typeface="Aptos" panose="020B0004020202020204" pitchFamily="34" charset="0"/>
                <a:cs typeface="Times New Roman" panose="02020603050405020304" pitchFamily="18" charset="0"/>
              </a:rPr>
              <a:t>ith all the lost and lonely people, searching for the hope that's tucked away in you and me</a:t>
            </a:r>
            <a:br>
              <a:rPr lang="en-AU" sz="2800" b="1" kern="100" dirty="0">
                <a:effectLst/>
                <a:latin typeface="Aptos" panose="020B0004020202020204" pitchFamily="34" charset="0"/>
                <a:ea typeface="Aptos" panose="020B0004020202020204" pitchFamily="34" charset="0"/>
                <a:cs typeface="Times New Roman" panose="02020603050405020304" pitchFamily="18" charset="0"/>
              </a:rPr>
            </a:br>
            <a:r>
              <a:rPr lang="en-AU" sz="2800" b="1" kern="100" dirty="0">
                <a:effectLst/>
                <a:latin typeface="Aptos" panose="020B0004020202020204" pitchFamily="34" charset="0"/>
                <a:ea typeface="Aptos" panose="020B0004020202020204" pitchFamily="34" charset="0"/>
                <a:cs typeface="Times New Roman" panose="02020603050405020304" pitchFamily="18" charset="0"/>
              </a:rPr>
              <a:t>Does anybody hear her? Can anybody see?</a:t>
            </a:r>
          </a:p>
          <a:p>
            <a:pPr>
              <a:lnSpc>
                <a:spcPct val="115000"/>
              </a:lnSpc>
              <a:spcAft>
                <a:spcPts val="800"/>
              </a:spcAft>
            </a:pPr>
            <a:r>
              <a:rPr lang="en-AU" sz="2800" b="1" kern="100" dirty="0">
                <a:effectLst/>
                <a:latin typeface="Aptos" panose="020B0004020202020204" pitchFamily="34" charset="0"/>
                <a:ea typeface="Aptos" panose="020B0004020202020204" pitchFamily="34" charset="0"/>
                <a:cs typeface="Times New Roman" panose="02020603050405020304" pitchFamily="18" charset="0"/>
              </a:rPr>
              <a:t>She is yearning, for shelter and affection</a:t>
            </a:r>
            <a:r>
              <a:rPr lang="en-AU" sz="2800" b="1" kern="100" dirty="0">
                <a:latin typeface="Aptos" panose="020B0004020202020204" pitchFamily="34" charset="0"/>
                <a:ea typeface="Aptos" panose="020B0004020202020204" pitchFamily="34" charset="0"/>
                <a:cs typeface="Times New Roman" panose="02020603050405020304" pitchFamily="18" charset="0"/>
              </a:rPr>
              <a:t> t</a:t>
            </a:r>
            <a:r>
              <a:rPr lang="en-AU" sz="2800" b="1" kern="100" dirty="0">
                <a:effectLst/>
                <a:latin typeface="Aptos" panose="020B0004020202020204" pitchFamily="34" charset="0"/>
                <a:ea typeface="Aptos" panose="020B0004020202020204" pitchFamily="34" charset="0"/>
                <a:cs typeface="Times New Roman" panose="02020603050405020304" pitchFamily="18" charset="0"/>
              </a:rPr>
              <a:t>hat she never found at home</a:t>
            </a:r>
            <a:br>
              <a:rPr lang="en-AU" sz="2800" b="1" kern="100" dirty="0">
                <a:effectLst/>
                <a:latin typeface="Aptos" panose="020B0004020202020204" pitchFamily="34" charset="0"/>
                <a:ea typeface="Aptos" panose="020B0004020202020204" pitchFamily="34" charset="0"/>
                <a:cs typeface="Times New Roman" panose="02020603050405020304" pitchFamily="18" charset="0"/>
              </a:rPr>
            </a:br>
            <a:r>
              <a:rPr lang="en-AU" sz="2800" b="1" kern="100" dirty="0">
                <a:effectLst/>
                <a:latin typeface="Aptos" panose="020B0004020202020204" pitchFamily="34" charset="0"/>
                <a:ea typeface="Aptos" panose="020B0004020202020204" pitchFamily="34" charset="0"/>
                <a:cs typeface="Times New Roman" panose="02020603050405020304" pitchFamily="18" charset="0"/>
              </a:rPr>
              <a:t>She is searching for a hero to ride in to ride in and save the day</a:t>
            </a:r>
          </a:p>
        </p:txBody>
      </p:sp>
      <p:sp>
        <p:nvSpPr>
          <p:cNvPr id="4" name="TextBox 3">
            <a:extLst>
              <a:ext uri="{FF2B5EF4-FFF2-40B4-BE49-F238E27FC236}">
                <a16:creationId xmlns:a16="http://schemas.microsoft.com/office/drawing/2014/main" id="{EF33AAEE-2289-E826-D517-210D1A9109B5}"/>
              </a:ext>
            </a:extLst>
          </p:cNvPr>
          <p:cNvSpPr txBox="1"/>
          <p:nvPr/>
        </p:nvSpPr>
        <p:spPr>
          <a:xfrm>
            <a:off x="2833504" y="86381"/>
            <a:ext cx="6524991" cy="523220"/>
          </a:xfrm>
          <a:prstGeom prst="rect">
            <a:avLst/>
          </a:prstGeom>
          <a:noFill/>
        </p:spPr>
        <p:txBody>
          <a:bodyPr wrap="none" rtlCol="0">
            <a:spAutoFit/>
          </a:bodyPr>
          <a:lstStyle/>
          <a:p>
            <a:r>
              <a:rPr lang="en-AU" sz="2800" b="1" dirty="0">
                <a:ln>
                  <a:solidFill>
                    <a:schemeClr val="tx1"/>
                  </a:solidFill>
                </a:ln>
                <a:solidFill>
                  <a:srgbClr val="FFC000"/>
                </a:solidFill>
              </a:rPr>
              <a:t>Casting Crowns – Does Anybody Hear Her?</a:t>
            </a:r>
          </a:p>
        </p:txBody>
      </p:sp>
    </p:spTree>
    <p:extLst>
      <p:ext uri="{BB962C8B-B14F-4D97-AF65-F5344CB8AC3E}">
        <p14:creationId xmlns:p14="http://schemas.microsoft.com/office/powerpoint/2010/main" val="2683287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638</Words>
  <Application>Microsoft Office PowerPoint</Application>
  <PresentationFormat>Widescreen</PresentationFormat>
  <Paragraphs>46</Paragraphs>
  <Slides>11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Aptos</vt:lpstr>
      <vt:lpstr>Aptos Display</vt:lpstr>
      <vt:lpstr>Arial</vt:lpstr>
      <vt:lpstr>Calibri</vt:lpstr>
      <vt:lpstr>system-ui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2024-10-26T03:37:05Z</dcterms:created>
  <dcterms:modified xsi:type="dcterms:W3CDTF">2024-10-29T02:05:28Z</dcterms:modified>
</cp:coreProperties>
</file>