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6" r:id="rId3"/>
    <p:sldId id="258" r:id="rId4"/>
    <p:sldId id="278" r:id="rId5"/>
    <p:sldId id="263" r:id="rId6"/>
    <p:sldId id="264" r:id="rId7"/>
    <p:sldId id="260" r:id="rId8"/>
    <p:sldId id="265" r:id="rId9"/>
    <p:sldId id="262" r:id="rId10"/>
    <p:sldId id="261" r:id="rId11"/>
    <p:sldId id="273" r:id="rId12"/>
    <p:sldId id="274" r:id="rId13"/>
    <p:sldId id="275"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586439-706B-4FCF-963B-5D874CC7C0DF}" v="241" dt="2024-10-05T04:10:17.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892" autoAdjust="0"/>
    <p:restoredTop sz="94660"/>
  </p:normalViewPr>
  <p:slideViewPr>
    <p:cSldViewPr snapToGrid="0">
      <p:cViewPr varScale="1">
        <p:scale>
          <a:sx n="91" d="100"/>
          <a:sy n="91" d="100"/>
        </p:scale>
        <p:origin x="84" y="3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and Lorei Blunden" userId="0434a7a41eb29130" providerId="LiveId" clId="{CD586439-706B-4FCF-963B-5D874CC7C0DF}"/>
    <pc:docChg chg="undo custSel addSld delSld modSld sldOrd">
      <pc:chgData name="Greg and Lorei Blunden" userId="0434a7a41eb29130" providerId="LiveId" clId="{CD586439-706B-4FCF-963B-5D874CC7C0DF}" dt="2024-10-05T04:10:47.749" v="478" actId="1076"/>
      <pc:docMkLst>
        <pc:docMk/>
      </pc:docMkLst>
      <pc:sldChg chg="addSp modSp mod modAnim">
        <pc:chgData name="Greg and Lorei Blunden" userId="0434a7a41eb29130" providerId="LiveId" clId="{CD586439-706B-4FCF-963B-5D874CC7C0DF}" dt="2024-10-05T03:30:14.969" v="462" actId="207"/>
        <pc:sldMkLst>
          <pc:docMk/>
          <pc:sldMk cId="4237906226" sldId="261"/>
        </pc:sldMkLst>
        <pc:spChg chg="add mod">
          <ac:chgData name="Greg and Lorei Blunden" userId="0434a7a41eb29130" providerId="LiveId" clId="{CD586439-706B-4FCF-963B-5D874CC7C0DF}" dt="2024-10-03T00:14:31.837" v="224" actId="403"/>
          <ac:spMkLst>
            <pc:docMk/>
            <pc:sldMk cId="4237906226" sldId="261"/>
            <ac:spMk id="2" creationId="{37991CF4-CF1A-EF03-DBBA-30B89CCE7282}"/>
          </ac:spMkLst>
        </pc:spChg>
        <pc:spChg chg="mod">
          <ac:chgData name="Greg and Lorei Blunden" userId="0434a7a41eb29130" providerId="LiveId" clId="{CD586439-706B-4FCF-963B-5D874CC7C0DF}" dt="2024-10-03T00:13:05.987" v="214" actId="1076"/>
          <ac:spMkLst>
            <pc:docMk/>
            <pc:sldMk cId="4237906226" sldId="261"/>
            <ac:spMk id="3" creationId="{CBF8A422-4FEF-B9A1-E90E-5C0F38A9C070}"/>
          </ac:spMkLst>
        </pc:spChg>
        <pc:spChg chg="mod">
          <ac:chgData name="Greg and Lorei Blunden" userId="0434a7a41eb29130" providerId="LiveId" clId="{CD586439-706B-4FCF-963B-5D874CC7C0DF}" dt="2024-10-03T00:14:25.397" v="223" actId="403"/>
          <ac:spMkLst>
            <pc:docMk/>
            <pc:sldMk cId="4237906226" sldId="261"/>
            <ac:spMk id="4" creationId="{F793ABB4-0C59-F016-CD13-1ED01D0F51EE}"/>
          </ac:spMkLst>
        </pc:spChg>
        <pc:spChg chg="mod">
          <ac:chgData name="Greg and Lorei Blunden" userId="0434a7a41eb29130" providerId="LiveId" clId="{CD586439-706B-4FCF-963B-5D874CC7C0DF}" dt="2024-10-03T00:14:19.218" v="222" actId="403"/>
          <ac:spMkLst>
            <pc:docMk/>
            <pc:sldMk cId="4237906226" sldId="261"/>
            <ac:spMk id="5" creationId="{157FB749-1C6A-F34F-1DB3-AAC75A961624}"/>
          </ac:spMkLst>
        </pc:spChg>
        <pc:spChg chg="mod">
          <ac:chgData name="Greg and Lorei Blunden" userId="0434a7a41eb29130" providerId="LiveId" clId="{CD586439-706B-4FCF-963B-5D874CC7C0DF}" dt="2024-10-05T03:30:14.969" v="462" actId="207"/>
          <ac:spMkLst>
            <pc:docMk/>
            <pc:sldMk cId="4237906226" sldId="261"/>
            <ac:spMk id="6" creationId="{46027832-F786-A98E-DA85-5CF36421190D}"/>
          </ac:spMkLst>
        </pc:spChg>
      </pc:sldChg>
      <pc:sldChg chg="addSp modSp mod modAnim">
        <pc:chgData name="Greg and Lorei Blunden" userId="0434a7a41eb29130" providerId="LiveId" clId="{CD586439-706B-4FCF-963B-5D874CC7C0DF}" dt="2024-10-04T21:32:33.497" v="445"/>
        <pc:sldMkLst>
          <pc:docMk/>
          <pc:sldMk cId="3019419346" sldId="262"/>
        </pc:sldMkLst>
        <pc:spChg chg="add mod">
          <ac:chgData name="Greg and Lorei Blunden" userId="0434a7a41eb29130" providerId="LiveId" clId="{CD586439-706B-4FCF-963B-5D874CC7C0DF}" dt="2024-10-04T21:31:27.295" v="442" actId="1035"/>
          <ac:spMkLst>
            <pc:docMk/>
            <pc:sldMk cId="3019419346" sldId="262"/>
            <ac:spMk id="2" creationId="{27C66EB5-DF59-0A64-61D1-E558C3905DAB}"/>
          </ac:spMkLst>
        </pc:spChg>
        <pc:spChg chg="mod">
          <ac:chgData name="Greg and Lorei Blunden" userId="0434a7a41eb29130" providerId="LiveId" clId="{CD586439-706B-4FCF-963B-5D874CC7C0DF}" dt="2024-10-04T21:29:09.925" v="424" actId="1076"/>
          <ac:spMkLst>
            <pc:docMk/>
            <pc:sldMk cId="3019419346" sldId="262"/>
            <ac:spMk id="3" creationId="{430D3F96-BF69-B3EF-761C-D2781BC34D44}"/>
          </ac:spMkLst>
        </pc:spChg>
        <pc:spChg chg="mod">
          <ac:chgData name="Greg and Lorei Blunden" userId="0434a7a41eb29130" providerId="LiveId" clId="{CD586439-706B-4FCF-963B-5D874CC7C0DF}" dt="2024-10-04T21:29:15.519" v="426" actId="1076"/>
          <ac:spMkLst>
            <pc:docMk/>
            <pc:sldMk cId="3019419346" sldId="262"/>
            <ac:spMk id="5" creationId="{794F0B14-8F7E-E7FD-79A1-F27FEDF8054D}"/>
          </ac:spMkLst>
        </pc:spChg>
        <pc:spChg chg="mod">
          <ac:chgData name="Greg and Lorei Blunden" userId="0434a7a41eb29130" providerId="LiveId" clId="{CD586439-706B-4FCF-963B-5D874CC7C0DF}" dt="2024-10-04T21:30:45.154" v="437" actId="207"/>
          <ac:spMkLst>
            <pc:docMk/>
            <pc:sldMk cId="3019419346" sldId="262"/>
            <ac:spMk id="6" creationId="{4CBE54FA-661B-7A30-0494-3027DC3029EB}"/>
          </ac:spMkLst>
        </pc:spChg>
        <pc:spChg chg="mod">
          <ac:chgData name="Greg and Lorei Blunden" userId="0434a7a41eb29130" providerId="LiveId" clId="{CD586439-706B-4FCF-963B-5D874CC7C0DF}" dt="2024-10-04T21:30:53.277" v="438" actId="207"/>
          <ac:spMkLst>
            <pc:docMk/>
            <pc:sldMk cId="3019419346" sldId="262"/>
            <ac:spMk id="7" creationId="{23FA677D-92E7-936B-5186-D69023D98126}"/>
          </ac:spMkLst>
        </pc:spChg>
        <pc:spChg chg="mod">
          <ac:chgData name="Greg and Lorei Blunden" userId="0434a7a41eb29130" providerId="LiveId" clId="{CD586439-706B-4FCF-963B-5D874CC7C0DF}" dt="2024-10-04T21:31:14.730" v="441" actId="207"/>
          <ac:spMkLst>
            <pc:docMk/>
            <pc:sldMk cId="3019419346" sldId="262"/>
            <ac:spMk id="8" creationId="{519D14DB-8221-7E20-FCCB-2948E876D5E4}"/>
          </ac:spMkLst>
        </pc:spChg>
      </pc:sldChg>
      <pc:sldChg chg="addSp delSp modSp mod">
        <pc:chgData name="Greg and Lorei Blunden" userId="0434a7a41eb29130" providerId="LiveId" clId="{CD586439-706B-4FCF-963B-5D874CC7C0DF}" dt="2024-10-05T04:10:47.749" v="478" actId="1076"/>
        <pc:sldMkLst>
          <pc:docMk/>
          <pc:sldMk cId="3888251105" sldId="265"/>
        </pc:sldMkLst>
        <pc:spChg chg="del">
          <ac:chgData name="Greg and Lorei Blunden" userId="0434a7a41eb29130" providerId="LiveId" clId="{CD586439-706B-4FCF-963B-5D874CC7C0DF}" dt="2024-10-02T22:38:49.397" v="100" actId="478"/>
          <ac:spMkLst>
            <pc:docMk/>
            <pc:sldMk cId="3888251105" sldId="265"/>
            <ac:spMk id="2" creationId="{3BF18121-75D0-C773-BB1C-E4136B17FFD2}"/>
          </ac:spMkLst>
        </pc:spChg>
        <pc:spChg chg="add mod">
          <ac:chgData name="Greg and Lorei Blunden" userId="0434a7a41eb29130" providerId="LiveId" clId="{CD586439-706B-4FCF-963B-5D874CC7C0DF}" dt="2024-10-05T04:10:47.749" v="478" actId="1076"/>
          <ac:spMkLst>
            <pc:docMk/>
            <pc:sldMk cId="3888251105" sldId="265"/>
            <ac:spMk id="2" creationId="{D0603EF5-EF5D-6C61-9D24-B2B5D0F3DBFE}"/>
          </ac:spMkLst>
        </pc:spChg>
        <pc:spChg chg="mod">
          <ac:chgData name="Greg and Lorei Blunden" userId="0434a7a41eb29130" providerId="LiveId" clId="{CD586439-706B-4FCF-963B-5D874CC7C0DF}" dt="2024-10-05T04:10:11.026" v="466" actId="1076"/>
          <ac:spMkLst>
            <pc:docMk/>
            <pc:sldMk cId="3888251105" sldId="265"/>
            <ac:spMk id="3" creationId="{216F5B97-55C2-A9DF-7590-FF54B5FAE9EE}"/>
          </ac:spMkLst>
        </pc:spChg>
        <pc:spChg chg="mod">
          <ac:chgData name="Greg and Lorei Blunden" userId="0434a7a41eb29130" providerId="LiveId" clId="{CD586439-706B-4FCF-963B-5D874CC7C0DF}" dt="2024-10-05T04:10:06.642" v="465" actId="1076"/>
          <ac:spMkLst>
            <pc:docMk/>
            <pc:sldMk cId="3888251105" sldId="265"/>
            <ac:spMk id="4" creationId="{9585D351-4E5B-61FF-80BD-83BE38B7FD31}"/>
          </ac:spMkLst>
        </pc:spChg>
      </pc:sldChg>
      <pc:sldChg chg="del">
        <pc:chgData name="Greg and Lorei Blunden" userId="0434a7a41eb29130" providerId="LiveId" clId="{CD586439-706B-4FCF-963B-5D874CC7C0DF}" dt="2024-10-02T22:33:01.985" v="83" actId="2696"/>
        <pc:sldMkLst>
          <pc:docMk/>
          <pc:sldMk cId="2844446791" sldId="266"/>
        </pc:sldMkLst>
      </pc:sldChg>
      <pc:sldChg chg="del">
        <pc:chgData name="Greg and Lorei Blunden" userId="0434a7a41eb29130" providerId="LiveId" clId="{CD586439-706B-4FCF-963B-5D874CC7C0DF}" dt="2024-10-03T00:03:30.199" v="151" actId="2696"/>
        <pc:sldMkLst>
          <pc:docMk/>
          <pc:sldMk cId="812238409" sldId="267"/>
        </pc:sldMkLst>
      </pc:sldChg>
      <pc:sldChg chg="del">
        <pc:chgData name="Greg and Lorei Blunden" userId="0434a7a41eb29130" providerId="LiveId" clId="{CD586439-706B-4FCF-963B-5D874CC7C0DF}" dt="2024-10-03T00:03:27.499" v="150" actId="2696"/>
        <pc:sldMkLst>
          <pc:docMk/>
          <pc:sldMk cId="2071412850" sldId="268"/>
        </pc:sldMkLst>
      </pc:sldChg>
      <pc:sldChg chg="del">
        <pc:chgData name="Greg and Lorei Blunden" userId="0434a7a41eb29130" providerId="LiveId" clId="{CD586439-706B-4FCF-963B-5D874CC7C0DF}" dt="2024-10-03T00:03:24.310" v="149" actId="2696"/>
        <pc:sldMkLst>
          <pc:docMk/>
          <pc:sldMk cId="1649830684" sldId="269"/>
        </pc:sldMkLst>
      </pc:sldChg>
      <pc:sldChg chg="del">
        <pc:chgData name="Greg and Lorei Blunden" userId="0434a7a41eb29130" providerId="LiveId" clId="{CD586439-706B-4FCF-963B-5D874CC7C0DF}" dt="2024-10-03T00:12:13.281" v="211" actId="2696"/>
        <pc:sldMkLst>
          <pc:docMk/>
          <pc:sldMk cId="4171990139" sldId="270"/>
        </pc:sldMkLst>
      </pc:sldChg>
      <pc:sldChg chg="add del ord">
        <pc:chgData name="Greg and Lorei Blunden" userId="0434a7a41eb29130" providerId="LiveId" clId="{CD586439-706B-4FCF-963B-5D874CC7C0DF}" dt="2024-10-02T20:48:27.608" v="15" actId="2696"/>
        <pc:sldMkLst>
          <pc:docMk/>
          <pc:sldMk cId="3524773693" sldId="271"/>
        </pc:sldMkLst>
      </pc:sldChg>
      <pc:sldChg chg="delSp modSp add del mod ord">
        <pc:chgData name="Greg and Lorei Blunden" userId="0434a7a41eb29130" providerId="LiveId" clId="{CD586439-706B-4FCF-963B-5D874CC7C0DF}" dt="2024-10-02T22:32:15.237" v="80" actId="2696"/>
        <pc:sldMkLst>
          <pc:docMk/>
          <pc:sldMk cId="3868495794" sldId="272"/>
        </pc:sldMkLst>
        <pc:spChg chg="mod">
          <ac:chgData name="Greg and Lorei Blunden" userId="0434a7a41eb29130" providerId="LiveId" clId="{CD586439-706B-4FCF-963B-5D874CC7C0DF}" dt="2024-10-02T22:30:42.176" v="75" actId="207"/>
          <ac:spMkLst>
            <pc:docMk/>
            <pc:sldMk cId="3868495794" sldId="272"/>
            <ac:spMk id="2" creationId="{8FCFAB7F-3C58-56B0-6A79-BB94EB591303}"/>
          </ac:spMkLst>
        </pc:spChg>
        <pc:spChg chg="mod">
          <ac:chgData name="Greg and Lorei Blunden" userId="0434a7a41eb29130" providerId="LiveId" clId="{CD586439-706B-4FCF-963B-5D874CC7C0DF}" dt="2024-10-02T22:31:47.438" v="79" actId="1076"/>
          <ac:spMkLst>
            <pc:docMk/>
            <pc:sldMk cId="3868495794" sldId="272"/>
            <ac:spMk id="4" creationId="{F793ABB4-0C59-F016-CD13-1ED01D0F51EE}"/>
          </ac:spMkLst>
        </pc:spChg>
        <pc:spChg chg="mod">
          <ac:chgData name="Greg and Lorei Blunden" userId="0434a7a41eb29130" providerId="LiveId" clId="{CD586439-706B-4FCF-963B-5D874CC7C0DF}" dt="2024-10-02T22:31:43.694" v="78" actId="1076"/>
          <ac:spMkLst>
            <pc:docMk/>
            <pc:sldMk cId="3868495794" sldId="272"/>
            <ac:spMk id="5" creationId="{157FB749-1C6A-F34F-1DB3-AAC75A961624}"/>
          </ac:spMkLst>
        </pc:spChg>
        <pc:spChg chg="del mod">
          <ac:chgData name="Greg and Lorei Blunden" userId="0434a7a41eb29130" providerId="LiveId" clId="{CD586439-706B-4FCF-963B-5D874CC7C0DF}" dt="2024-10-02T22:31:36.931" v="77" actId="478"/>
          <ac:spMkLst>
            <pc:docMk/>
            <pc:sldMk cId="3868495794" sldId="272"/>
            <ac:spMk id="9" creationId="{DC53F792-DB17-F4B0-B74D-74444AA882A1}"/>
          </ac:spMkLst>
        </pc:spChg>
      </pc:sldChg>
      <pc:sldChg chg="delSp modSp add mod ord modAnim">
        <pc:chgData name="Greg and Lorei Blunden" userId="0434a7a41eb29130" providerId="LiveId" clId="{CD586439-706B-4FCF-963B-5D874CC7C0DF}" dt="2024-10-04T21:33:41.522" v="450" actId="1076"/>
        <pc:sldMkLst>
          <pc:docMk/>
          <pc:sldMk cId="3079313582" sldId="273"/>
        </pc:sldMkLst>
        <pc:spChg chg="del">
          <ac:chgData name="Greg and Lorei Blunden" userId="0434a7a41eb29130" providerId="LiveId" clId="{CD586439-706B-4FCF-963B-5D874CC7C0DF}" dt="2024-10-02T22:33:08.202" v="84" actId="478"/>
          <ac:spMkLst>
            <pc:docMk/>
            <pc:sldMk cId="3079313582" sldId="273"/>
            <ac:spMk id="2" creationId="{F9DA6739-41FD-EA82-292E-DCC78A4D43A3}"/>
          </ac:spMkLst>
        </pc:spChg>
        <pc:spChg chg="del">
          <ac:chgData name="Greg and Lorei Blunden" userId="0434a7a41eb29130" providerId="LiveId" clId="{CD586439-706B-4FCF-963B-5D874CC7C0DF}" dt="2024-10-02T22:33:10.801" v="85" actId="478"/>
          <ac:spMkLst>
            <pc:docMk/>
            <pc:sldMk cId="3079313582" sldId="273"/>
            <ac:spMk id="3" creationId="{846C3F44-3409-8A83-D6ED-3170B673B084}"/>
          </ac:spMkLst>
        </pc:spChg>
        <pc:spChg chg="mod">
          <ac:chgData name="Greg and Lorei Blunden" userId="0434a7a41eb29130" providerId="LiveId" clId="{CD586439-706B-4FCF-963B-5D874CC7C0DF}" dt="2024-10-04T21:33:36.867" v="449" actId="1076"/>
          <ac:spMkLst>
            <pc:docMk/>
            <pc:sldMk cId="3079313582" sldId="273"/>
            <ac:spMk id="4" creationId="{02F6F1EA-01AE-BE86-32C0-50DCBADE2858}"/>
          </ac:spMkLst>
        </pc:spChg>
        <pc:spChg chg="mod">
          <ac:chgData name="Greg and Lorei Blunden" userId="0434a7a41eb29130" providerId="LiveId" clId="{CD586439-706B-4FCF-963B-5D874CC7C0DF}" dt="2024-10-04T21:33:41.522" v="450" actId="1076"/>
          <ac:spMkLst>
            <pc:docMk/>
            <pc:sldMk cId="3079313582" sldId="273"/>
            <ac:spMk id="5" creationId="{97D4652D-E307-22CF-B653-ECAC3488C038}"/>
          </ac:spMkLst>
        </pc:spChg>
        <pc:spChg chg="mod">
          <ac:chgData name="Greg and Lorei Blunden" userId="0434a7a41eb29130" providerId="LiveId" clId="{CD586439-706B-4FCF-963B-5D874CC7C0DF}" dt="2024-10-04T21:33:12.966" v="446" actId="255"/>
          <ac:spMkLst>
            <pc:docMk/>
            <pc:sldMk cId="3079313582" sldId="273"/>
            <ac:spMk id="7" creationId="{190F2EE6-5DAF-FFB8-AED6-607F433FA18F}"/>
          </ac:spMkLst>
        </pc:spChg>
        <pc:spChg chg="mod">
          <ac:chgData name="Greg and Lorei Blunden" userId="0434a7a41eb29130" providerId="LiveId" clId="{CD586439-706B-4FCF-963B-5D874CC7C0DF}" dt="2024-10-03T00:13:23.552" v="215" actId="403"/>
          <ac:spMkLst>
            <pc:docMk/>
            <pc:sldMk cId="3079313582" sldId="273"/>
            <ac:spMk id="8" creationId="{1B4864BE-063C-889A-B942-570E55D5EC39}"/>
          </ac:spMkLst>
        </pc:spChg>
        <pc:spChg chg="del">
          <ac:chgData name="Greg and Lorei Blunden" userId="0434a7a41eb29130" providerId="LiveId" clId="{CD586439-706B-4FCF-963B-5D874CC7C0DF}" dt="2024-10-02T22:33:19.789" v="87" actId="478"/>
          <ac:spMkLst>
            <pc:docMk/>
            <pc:sldMk cId="3079313582" sldId="273"/>
            <ac:spMk id="9" creationId="{0017896A-05F7-2CE9-505E-15368DF05908}"/>
          </ac:spMkLst>
        </pc:spChg>
        <pc:spChg chg="del mod">
          <ac:chgData name="Greg and Lorei Blunden" userId="0434a7a41eb29130" providerId="LiveId" clId="{CD586439-706B-4FCF-963B-5D874CC7C0DF}" dt="2024-10-02T22:33:23.255" v="89" actId="478"/>
          <ac:spMkLst>
            <pc:docMk/>
            <pc:sldMk cId="3079313582" sldId="273"/>
            <ac:spMk id="10" creationId="{56392B30-FA36-C7BC-8780-50E59B438D73}"/>
          </ac:spMkLst>
        </pc:spChg>
        <pc:spChg chg="del">
          <ac:chgData name="Greg and Lorei Blunden" userId="0434a7a41eb29130" providerId="LiveId" clId="{CD586439-706B-4FCF-963B-5D874CC7C0DF}" dt="2024-10-02T22:33:16.859" v="86" actId="478"/>
          <ac:spMkLst>
            <pc:docMk/>
            <pc:sldMk cId="3079313582" sldId="273"/>
            <ac:spMk id="12" creationId="{2D478DE0-4D08-B953-982F-6D6E313BAB95}"/>
          </ac:spMkLst>
        </pc:spChg>
        <pc:picChg chg="mod">
          <ac:chgData name="Greg and Lorei Blunden" userId="0434a7a41eb29130" providerId="LiveId" clId="{CD586439-706B-4FCF-963B-5D874CC7C0DF}" dt="2024-10-04T21:33:21.995" v="448" actId="14100"/>
          <ac:picMkLst>
            <pc:docMk/>
            <pc:sldMk cId="3079313582" sldId="273"/>
            <ac:picMk id="11" creationId="{548CC4D5-1776-B689-4B52-BB4E07967A78}"/>
          </ac:picMkLst>
        </pc:picChg>
      </pc:sldChg>
      <pc:sldChg chg="addSp delSp modSp add mod ord delAnim modAnim">
        <pc:chgData name="Greg and Lorei Blunden" userId="0434a7a41eb29130" providerId="LiveId" clId="{CD586439-706B-4FCF-963B-5D874CC7C0DF}" dt="2024-10-03T22:20:24.233" v="423" actId="1076"/>
        <pc:sldMkLst>
          <pc:docMk/>
          <pc:sldMk cId="1877889080" sldId="274"/>
        </pc:sldMkLst>
        <pc:spChg chg="mod">
          <ac:chgData name="Greg and Lorei Blunden" userId="0434a7a41eb29130" providerId="LiveId" clId="{CD586439-706B-4FCF-963B-5D874CC7C0DF}" dt="2024-10-03T22:20:14.542" v="422" actId="403"/>
          <ac:spMkLst>
            <pc:docMk/>
            <pc:sldMk cId="1877889080" sldId="274"/>
            <ac:spMk id="2" creationId="{2327161C-92AC-94D3-03A6-DD41C5EBE053}"/>
          </ac:spMkLst>
        </pc:spChg>
        <pc:spChg chg="add mod">
          <ac:chgData name="Greg and Lorei Blunden" userId="0434a7a41eb29130" providerId="LiveId" clId="{CD586439-706B-4FCF-963B-5D874CC7C0DF}" dt="2024-10-03T00:18:21.774" v="420" actId="1036"/>
          <ac:spMkLst>
            <pc:docMk/>
            <pc:sldMk cId="1877889080" sldId="274"/>
            <ac:spMk id="3" creationId="{55268F5E-3C25-25EB-B2C4-3BA873A7A993}"/>
          </ac:spMkLst>
        </pc:spChg>
        <pc:spChg chg="del">
          <ac:chgData name="Greg and Lorei Blunden" userId="0434a7a41eb29130" providerId="LiveId" clId="{CD586439-706B-4FCF-963B-5D874CC7C0DF}" dt="2024-10-02T23:58:51.017" v="111" actId="478"/>
          <ac:spMkLst>
            <pc:docMk/>
            <pc:sldMk cId="1877889080" sldId="274"/>
            <ac:spMk id="4" creationId="{29497663-A4AB-1E6C-6D0F-9C5FDC646285}"/>
          </ac:spMkLst>
        </pc:spChg>
        <pc:spChg chg="del">
          <ac:chgData name="Greg and Lorei Blunden" userId="0434a7a41eb29130" providerId="LiveId" clId="{CD586439-706B-4FCF-963B-5D874CC7C0DF}" dt="2024-10-02T23:16:56.064" v="106" actId="478"/>
          <ac:spMkLst>
            <pc:docMk/>
            <pc:sldMk cId="1877889080" sldId="274"/>
            <ac:spMk id="5" creationId="{5ADCCDCE-8089-ED81-4CAA-F1A4648E1C96}"/>
          </ac:spMkLst>
        </pc:spChg>
        <pc:spChg chg="mod">
          <ac:chgData name="Greg and Lorei Blunden" userId="0434a7a41eb29130" providerId="LiveId" clId="{CD586439-706B-4FCF-963B-5D874CC7C0DF}" dt="2024-10-03T00:17:25.916" v="407" actId="1076"/>
          <ac:spMkLst>
            <pc:docMk/>
            <pc:sldMk cId="1877889080" sldId="274"/>
            <ac:spMk id="6" creationId="{0BB68F69-4BCE-5099-0119-C87E822501C6}"/>
          </ac:spMkLst>
        </pc:spChg>
        <pc:spChg chg="mod">
          <ac:chgData name="Greg and Lorei Blunden" userId="0434a7a41eb29130" providerId="LiveId" clId="{CD586439-706B-4FCF-963B-5D874CC7C0DF}" dt="2024-10-03T22:20:24.233" v="423" actId="1076"/>
          <ac:spMkLst>
            <pc:docMk/>
            <pc:sldMk cId="1877889080" sldId="274"/>
            <ac:spMk id="7" creationId="{C6056A2C-7458-8C22-89BB-0B7631FC7CC3}"/>
          </ac:spMkLst>
        </pc:spChg>
      </pc:sldChg>
      <pc:sldChg chg="addSp modSp add mod modAnim">
        <pc:chgData name="Greg and Lorei Blunden" userId="0434a7a41eb29130" providerId="LiveId" clId="{CD586439-706B-4FCF-963B-5D874CC7C0DF}" dt="2024-10-03T22:19:42.529" v="421" actId="1076"/>
        <pc:sldMkLst>
          <pc:docMk/>
          <pc:sldMk cId="864615249" sldId="275"/>
        </pc:sldMkLst>
        <pc:spChg chg="mod">
          <ac:chgData name="Greg and Lorei Blunden" userId="0434a7a41eb29130" providerId="LiveId" clId="{CD586439-706B-4FCF-963B-5D874CC7C0DF}" dt="2024-10-03T00:02:25.528" v="142" actId="1076"/>
          <ac:spMkLst>
            <pc:docMk/>
            <pc:sldMk cId="864615249" sldId="275"/>
            <ac:spMk id="2" creationId="{2AF4489E-C1F0-F718-CA3F-A4EF72939D4F}"/>
          </ac:spMkLst>
        </pc:spChg>
        <pc:spChg chg="mod">
          <ac:chgData name="Greg and Lorei Blunden" userId="0434a7a41eb29130" providerId="LiveId" clId="{CD586439-706B-4FCF-963B-5D874CC7C0DF}" dt="2024-10-03T00:07:22.400" v="195" actId="14100"/>
          <ac:spMkLst>
            <pc:docMk/>
            <pc:sldMk cId="864615249" sldId="275"/>
            <ac:spMk id="3" creationId="{D3F60B44-A71F-137D-752D-7A559ADB6850}"/>
          </ac:spMkLst>
        </pc:spChg>
        <pc:spChg chg="mod">
          <ac:chgData name="Greg and Lorei Blunden" userId="0434a7a41eb29130" providerId="LiveId" clId="{CD586439-706B-4FCF-963B-5D874CC7C0DF}" dt="2024-10-03T22:19:42.529" v="421" actId="1076"/>
          <ac:spMkLst>
            <pc:docMk/>
            <pc:sldMk cId="864615249" sldId="275"/>
            <ac:spMk id="4" creationId="{73434135-6B93-36F9-4821-6DFB83543E32}"/>
          </ac:spMkLst>
        </pc:spChg>
        <pc:spChg chg="mod">
          <ac:chgData name="Greg and Lorei Blunden" userId="0434a7a41eb29130" providerId="LiveId" clId="{CD586439-706B-4FCF-963B-5D874CC7C0DF}" dt="2024-10-03T00:07:36.687" v="198" actId="1076"/>
          <ac:spMkLst>
            <pc:docMk/>
            <pc:sldMk cId="864615249" sldId="275"/>
            <ac:spMk id="5" creationId="{2A792DF6-D917-03FE-1478-AF7AC5640DD1}"/>
          </ac:spMkLst>
        </pc:spChg>
        <pc:spChg chg="mod">
          <ac:chgData name="Greg and Lorei Blunden" userId="0434a7a41eb29130" providerId="LiveId" clId="{CD586439-706B-4FCF-963B-5D874CC7C0DF}" dt="2024-10-03T00:07:32.100" v="197" actId="1076"/>
          <ac:spMkLst>
            <pc:docMk/>
            <pc:sldMk cId="864615249" sldId="275"/>
            <ac:spMk id="6" creationId="{57B3829F-8ED9-BBB7-CCFD-6A4B86E62E07}"/>
          </ac:spMkLst>
        </pc:spChg>
        <pc:spChg chg="mod">
          <ac:chgData name="Greg and Lorei Blunden" userId="0434a7a41eb29130" providerId="LiveId" clId="{CD586439-706B-4FCF-963B-5D874CC7C0DF}" dt="2024-10-03T00:07:41.043" v="199" actId="1035"/>
          <ac:spMkLst>
            <pc:docMk/>
            <pc:sldMk cId="864615249" sldId="275"/>
            <ac:spMk id="7" creationId="{925AB46D-5D14-FCAB-8B39-3523C3D0666C}"/>
          </ac:spMkLst>
        </pc:spChg>
        <pc:spChg chg="add mod">
          <ac:chgData name="Greg and Lorei Blunden" userId="0434a7a41eb29130" providerId="LiveId" clId="{CD586439-706B-4FCF-963B-5D874CC7C0DF}" dt="2024-10-03T00:07:08.480" v="192" actId="1076"/>
          <ac:spMkLst>
            <pc:docMk/>
            <pc:sldMk cId="864615249" sldId="275"/>
            <ac:spMk id="9" creationId="{40035027-046F-E7A5-5BBA-85E916C4C4F3}"/>
          </ac:spMkLst>
        </pc:spChg>
        <pc:spChg chg="add mod">
          <ac:chgData name="Greg and Lorei Blunden" userId="0434a7a41eb29130" providerId="LiveId" clId="{CD586439-706B-4FCF-963B-5D874CC7C0DF}" dt="2024-10-03T00:07:17.524" v="194" actId="1076"/>
          <ac:spMkLst>
            <pc:docMk/>
            <pc:sldMk cId="864615249" sldId="275"/>
            <ac:spMk id="10" creationId="{D82E955E-87C5-FCF1-63D5-0E93257FC4AE}"/>
          </ac:spMkLst>
        </pc:spChg>
        <pc:picChg chg="add mod">
          <ac:chgData name="Greg and Lorei Blunden" userId="0434a7a41eb29130" providerId="LiveId" clId="{CD586439-706B-4FCF-963B-5D874CC7C0DF}" dt="2024-10-03T00:07:12.840" v="193" actId="1076"/>
          <ac:picMkLst>
            <pc:docMk/>
            <pc:sldMk cId="864615249" sldId="275"/>
            <ac:picMk id="8" creationId="{EEBD7DD1-2169-B85C-3F46-EDDCE133282D}"/>
          </ac:picMkLst>
        </pc:picChg>
      </pc:sldChg>
      <pc:sldChg chg="add">
        <pc:chgData name="Greg and Lorei Blunden" userId="0434a7a41eb29130" providerId="LiveId" clId="{CD586439-706B-4FCF-963B-5D874CC7C0DF}" dt="2024-10-03T00:12:08.109" v="210"/>
        <pc:sldMkLst>
          <pc:docMk/>
          <pc:sldMk cId="1701915132" sldId="276"/>
        </pc:sldMkLst>
      </pc:sldChg>
    </pc:docChg>
  </pc:docChgLst>
  <pc:docChgLst>
    <pc:chgData name="Senior Pastor" userId="df3f1397326c55b3" providerId="LiveId" clId="{836F5BCD-6BE5-46D6-8D64-B501F75CBD33}"/>
    <pc:docChg chg="undo custSel addSld delSld modSld sldOrd">
      <pc:chgData name="Senior Pastor" userId="df3f1397326c55b3" providerId="LiveId" clId="{836F5BCD-6BE5-46D6-8D64-B501F75CBD33}" dt="2024-09-30T04:25:30.805" v="2358" actId="1076"/>
      <pc:docMkLst>
        <pc:docMk/>
      </pc:docMkLst>
      <pc:sldChg chg="addSp del">
        <pc:chgData name="Senior Pastor" userId="df3f1397326c55b3" providerId="LiveId" clId="{836F5BCD-6BE5-46D6-8D64-B501F75CBD33}" dt="2024-09-22T22:22:34.495" v="2" actId="2696"/>
        <pc:sldMkLst>
          <pc:docMk/>
          <pc:sldMk cId="3772232295" sldId="259"/>
        </pc:sldMkLst>
        <pc:picChg chg="add">
          <ac:chgData name="Senior Pastor" userId="df3f1397326c55b3" providerId="LiveId" clId="{836F5BCD-6BE5-46D6-8D64-B501F75CBD33}" dt="2024-09-22T22:22:21.266" v="0"/>
          <ac:picMkLst>
            <pc:docMk/>
            <pc:sldMk cId="3772232295" sldId="259"/>
            <ac:picMk id="2" creationId="{C7554E5C-00D0-BB0E-4952-5F3474240CDF}"/>
          </ac:picMkLst>
        </pc:picChg>
      </pc:sldChg>
      <pc:sldChg chg="addSp modSp mod modAnim">
        <pc:chgData name="Senior Pastor" userId="df3f1397326c55b3" providerId="LiveId" clId="{836F5BCD-6BE5-46D6-8D64-B501F75CBD33}" dt="2024-09-23T00:32:29.570" v="1010" actId="1035"/>
        <pc:sldMkLst>
          <pc:docMk/>
          <pc:sldMk cId="1845833614" sldId="260"/>
        </pc:sldMkLst>
        <pc:spChg chg="add mod">
          <ac:chgData name="Senior Pastor" userId="df3f1397326c55b3" providerId="LiveId" clId="{836F5BCD-6BE5-46D6-8D64-B501F75CBD33}" dt="2024-09-23T00:21:11.268" v="721"/>
          <ac:spMkLst>
            <pc:docMk/>
            <pc:sldMk cId="1845833614" sldId="260"/>
            <ac:spMk id="3" creationId="{F39D0FE2-E296-A46D-AF43-62410EE6D0E3}"/>
          </ac:spMkLst>
        </pc:spChg>
        <pc:spChg chg="add mod">
          <ac:chgData name="Senior Pastor" userId="df3f1397326c55b3" providerId="LiveId" clId="{836F5BCD-6BE5-46D6-8D64-B501F75CBD33}" dt="2024-09-23T00:21:22.440" v="722"/>
          <ac:spMkLst>
            <pc:docMk/>
            <pc:sldMk cId="1845833614" sldId="260"/>
            <ac:spMk id="4" creationId="{E47BCA39-D657-A9EA-2C52-E962B8ED0B57}"/>
          </ac:spMkLst>
        </pc:spChg>
        <pc:spChg chg="add mod">
          <ac:chgData name="Senior Pastor" userId="df3f1397326c55b3" providerId="LiveId" clId="{836F5BCD-6BE5-46D6-8D64-B501F75CBD33}" dt="2024-09-23T00:32:29.570" v="1010" actId="1035"/>
          <ac:spMkLst>
            <pc:docMk/>
            <pc:sldMk cId="1845833614" sldId="260"/>
            <ac:spMk id="5" creationId="{B6611C97-6F5D-CBE9-F134-3CA775696907}"/>
          </ac:spMkLst>
        </pc:spChg>
        <pc:spChg chg="add mod">
          <ac:chgData name="Senior Pastor" userId="df3f1397326c55b3" providerId="LiveId" clId="{836F5BCD-6BE5-46D6-8D64-B501F75CBD33}" dt="2024-09-23T00:30:59.259" v="960" actId="20577"/>
          <ac:spMkLst>
            <pc:docMk/>
            <pc:sldMk cId="1845833614" sldId="260"/>
            <ac:spMk id="6" creationId="{D5564A34-65C7-2556-2105-1440B8EEFD88}"/>
          </ac:spMkLst>
        </pc:spChg>
        <pc:spChg chg="add mod">
          <ac:chgData name="Senior Pastor" userId="df3f1397326c55b3" providerId="LiveId" clId="{836F5BCD-6BE5-46D6-8D64-B501F75CBD33}" dt="2024-09-23T00:31:09.568" v="982" actId="1035"/>
          <ac:spMkLst>
            <pc:docMk/>
            <pc:sldMk cId="1845833614" sldId="260"/>
            <ac:spMk id="7" creationId="{8758B43B-F37F-69C2-99F7-BF818BD7417C}"/>
          </ac:spMkLst>
        </pc:spChg>
        <pc:picChg chg="add mod">
          <ac:chgData name="Senior Pastor" userId="df3f1397326c55b3" providerId="LiveId" clId="{836F5BCD-6BE5-46D6-8D64-B501F75CBD33}" dt="2024-09-23T00:21:01.386" v="720"/>
          <ac:picMkLst>
            <pc:docMk/>
            <pc:sldMk cId="1845833614" sldId="260"/>
            <ac:picMk id="2" creationId="{AF554442-C532-6A59-F559-73200E15C301}"/>
          </ac:picMkLst>
        </pc:picChg>
      </pc:sldChg>
      <pc:sldChg chg="addSp modSp mod ord">
        <pc:chgData name="Senior Pastor" userId="df3f1397326c55b3" providerId="LiveId" clId="{836F5BCD-6BE5-46D6-8D64-B501F75CBD33}" dt="2024-09-30T04:16:36.792" v="1843" actId="403"/>
        <pc:sldMkLst>
          <pc:docMk/>
          <pc:sldMk cId="4237906226" sldId="261"/>
        </pc:sldMkLst>
        <pc:spChg chg="add mod">
          <ac:chgData name="Senior Pastor" userId="df3f1397326c55b3" providerId="LiveId" clId="{836F5BCD-6BE5-46D6-8D64-B501F75CBD33}" dt="2024-09-30T02:31:48.326" v="1454" actId="1076"/>
          <ac:spMkLst>
            <pc:docMk/>
            <pc:sldMk cId="4237906226" sldId="261"/>
            <ac:spMk id="3" creationId="{CBF8A422-4FEF-B9A1-E90E-5C0F38A9C070}"/>
          </ac:spMkLst>
        </pc:spChg>
        <pc:spChg chg="add mod">
          <ac:chgData name="Senior Pastor" userId="df3f1397326c55b3" providerId="LiveId" clId="{836F5BCD-6BE5-46D6-8D64-B501F75CBD33}" dt="2024-09-30T04:14:24.933" v="1708" actId="20577"/>
          <ac:spMkLst>
            <pc:docMk/>
            <pc:sldMk cId="4237906226" sldId="261"/>
            <ac:spMk id="4" creationId="{F793ABB4-0C59-F016-CD13-1ED01D0F51EE}"/>
          </ac:spMkLst>
        </pc:spChg>
        <pc:spChg chg="add mod">
          <ac:chgData name="Senior Pastor" userId="df3f1397326c55b3" providerId="LiveId" clId="{836F5BCD-6BE5-46D6-8D64-B501F75CBD33}" dt="2024-09-30T04:15:50.260" v="1776" actId="403"/>
          <ac:spMkLst>
            <pc:docMk/>
            <pc:sldMk cId="4237906226" sldId="261"/>
            <ac:spMk id="5" creationId="{157FB749-1C6A-F34F-1DB3-AAC75A961624}"/>
          </ac:spMkLst>
        </pc:spChg>
        <pc:spChg chg="add mod">
          <ac:chgData name="Senior Pastor" userId="df3f1397326c55b3" providerId="LiveId" clId="{836F5BCD-6BE5-46D6-8D64-B501F75CBD33}" dt="2024-09-30T04:16:36.792" v="1843" actId="403"/>
          <ac:spMkLst>
            <pc:docMk/>
            <pc:sldMk cId="4237906226" sldId="261"/>
            <ac:spMk id="6" creationId="{46027832-F786-A98E-DA85-5CF36421190D}"/>
          </ac:spMkLst>
        </pc:spChg>
        <pc:picChg chg="add">
          <ac:chgData name="Senior Pastor" userId="df3f1397326c55b3" providerId="LiveId" clId="{836F5BCD-6BE5-46D6-8D64-B501F75CBD33}" dt="2024-09-29T23:56:09.936" v="1014"/>
          <ac:picMkLst>
            <pc:docMk/>
            <pc:sldMk cId="4237906226" sldId="261"/>
            <ac:picMk id="2" creationId="{E3F17FFC-541F-910F-6A21-A0A17092FC25}"/>
          </ac:picMkLst>
        </pc:picChg>
      </pc:sldChg>
      <pc:sldChg chg="addSp delSp modSp mod">
        <pc:chgData name="Senior Pastor" userId="df3f1397326c55b3" providerId="LiveId" clId="{836F5BCD-6BE5-46D6-8D64-B501F75CBD33}" dt="2024-09-30T02:22:04.089" v="1360" actId="20577"/>
        <pc:sldMkLst>
          <pc:docMk/>
          <pc:sldMk cId="3019419346" sldId="262"/>
        </pc:sldMkLst>
        <pc:spChg chg="add mod">
          <ac:chgData name="Senior Pastor" userId="df3f1397326c55b3" providerId="LiveId" clId="{836F5BCD-6BE5-46D6-8D64-B501F75CBD33}" dt="2024-09-30T01:19:23.794" v="1160" actId="1076"/>
          <ac:spMkLst>
            <pc:docMk/>
            <pc:sldMk cId="3019419346" sldId="262"/>
            <ac:spMk id="3" creationId="{430D3F96-BF69-B3EF-761C-D2781BC34D44}"/>
          </ac:spMkLst>
        </pc:spChg>
        <pc:spChg chg="add del mod">
          <ac:chgData name="Senior Pastor" userId="df3f1397326c55b3" providerId="LiveId" clId="{836F5BCD-6BE5-46D6-8D64-B501F75CBD33}" dt="2024-09-30T02:21:12.686" v="1355" actId="478"/>
          <ac:spMkLst>
            <pc:docMk/>
            <pc:sldMk cId="3019419346" sldId="262"/>
            <ac:spMk id="4" creationId="{01AB6E6F-8F41-FAF4-5DCB-FC931EBA0470}"/>
          </ac:spMkLst>
        </pc:spChg>
        <pc:spChg chg="add mod">
          <ac:chgData name="Senior Pastor" userId="df3f1397326c55b3" providerId="LiveId" clId="{836F5BCD-6BE5-46D6-8D64-B501F75CBD33}" dt="2024-09-30T01:37:54.482" v="1212"/>
          <ac:spMkLst>
            <pc:docMk/>
            <pc:sldMk cId="3019419346" sldId="262"/>
            <ac:spMk id="5" creationId="{794F0B14-8F7E-E7FD-79A1-F27FEDF8054D}"/>
          </ac:spMkLst>
        </pc:spChg>
        <pc:spChg chg="add mod">
          <ac:chgData name="Senior Pastor" userId="df3f1397326c55b3" providerId="LiveId" clId="{836F5BCD-6BE5-46D6-8D64-B501F75CBD33}" dt="2024-09-30T01:37:54.482" v="1212"/>
          <ac:spMkLst>
            <pc:docMk/>
            <pc:sldMk cId="3019419346" sldId="262"/>
            <ac:spMk id="6" creationId="{4CBE54FA-661B-7A30-0494-3027DC3029EB}"/>
          </ac:spMkLst>
        </pc:spChg>
        <pc:spChg chg="add mod">
          <ac:chgData name="Senior Pastor" userId="df3f1397326c55b3" providerId="LiveId" clId="{836F5BCD-6BE5-46D6-8D64-B501F75CBD33}" dt="2024-09-30T02:22:04.089" v="1360" actId="20577"/>
          <ac:spMkLst>
            <pc:docMk/>
            <pc:sldMk cId="3019419346" sldId="262"/>
            <ac:spMk id="7" creationId="{23FA677D-92E7-936B-5186-D69023D98126}"/>
          </ac:spMkLst>
        </pc:spChg>
        <pc:spChg chg="add mod">
          <ac:chgData name="Senior Pastor" userId="df3f1397326c55b3" providerId="LiveId" clId="{836F5BCD-6BE5-46D6-8D64-B501F75CBD33}" dt="2024-09-30T02:20:58.005" v="1354" actId="1076"/>
          <ac:spMkLst>
            <pc:docMk/>
            <pc:sldMk cId="3019419346" sldId="262"/>
            <ac:spMk id="8" creationId="{519D14DB-8221-7E20-FCCB-2948E876D5E4}"/>
          </ac:spMkLst>
        </pc:spChg>
      </pc:sldChg>
      <pc:sldChg chg="addSp delSp modSp add mod delAnim modAnim">
        <pc:chgData name="Senior Pastor" userId="df3f1397326c55b3" providerId="LiveId" clId="{836F5BCD-6BE5-46D6-8D64-B501F75CBD33}" dt="2024-09-22T23:54:56.313" v="516" actId="404"/>
        <pc:sldMkLst>
          <pc:docMk/>
          <pc:sldMk cId="1189648708" sldId="263"/>
        </pc:sldMkLst>
        <pc:spChg chg="add del mod">
          <ac:chgData name="Senior Pastor" userId="df3f1397326c55b3" providerId="LiveId" clId="{836F5BCD-6BE5-46D6-8D64-B501F75CBD33}" dt="2024-09-22T22:25:37.323" v="26" actId="478"/>
          <ac:spMkLst>
            <pc:docMk/>
            <pc:sldMk cId="1189648708" sldId="263"/>
            <ac:spMk id="3" creationId="{F259DD10-807B-5072-F241-03C77F5A485F}"/>
          </ac:spMkLst>
        </pc:spChg>
        <pc:spChg chg="mod">
          <ac:chgData name="Senior Pastor" userId="df3f1397326c55b3" providerId="LiveId" clId="{836F5BCD-6BE5-46D6-8D64-B501F75CBD33}" dt="2024-09-22T23:45:01.206" v="426" actId="1076"/>
          <ac:spMkLst>
            <pc:docMk/>
            <pc:sldMk cId="1189648708" sldId="263"/>
            <ac:spMk id="4" creationId="{40F2F5A0-5C41-6341-CC8E-504E3A9F77FC}"/>
          </ac:spMkLst>
        </pc:spChg>
        <pc:spChg chg="add mod">
          <ac:chgData name="Senior Pastor" userId="df3f1397326c55b3" providerId="LiveId" clId="{836F5BCD-6BE5-46D6-8D64-B501F75CBD33}" dt="2024-09-22T22:23:59.333" v="17" actId="1076"/>
          <ac:spMkLst>
            <pc:docMk/>
            <pc:sldMk cId="1189648708" sldId="263"/>
            <ac:spMk id="5" creationId="{6C93519A-1A4D-8B4D-BC43-D09443DB1754}"/>
          </ac:spMkLst>
        </pc:spChg>
        <pc:spChg chg="del mod">
          <ac:chgData name="Senior Pastor" userId="df3f1397326c55b3" providerId="LiveId" clId="{836F5BCD-6BE5-46D6-8D64-B501F75CBD33}" dt="2024-09-22T22:25:41.828" v="27" actId="478"/>
          <ac:spMkLst>
            <pc:docMk/>
            <pc:sldMk cId="1189648708" sldId="263"/>
            <ac:spMk id="6" creationId="{4D5C1EA0-9B1E-03F6-FD6F-698E33D5DC91}"/>
          </ac:spMkLst>
        </pc:spChg>
        <pc:spChg chg="add mod">
          <ac:chgData name="Senior Pastor" userId="df3f1397326c55b3" providerId="LiveId" clId="{836F5BCD-6BE5-46D6-8D64-B501F75CBD33}" dt="2024-09-22T22:29:37.141" v="103" actId="947"/>
          <ac:spMkLst>
            <pc:docMk/>
            <pc:sldMk cId="1189648708" sldId="263"/>
            <ac:spMk id="7" creationId="{FA24A82A-C8EF-1B11-00DF-CCDA194B02D9}"/>
          </ac:spMkLst>
        </pc:spChg>
        <pc:spChg chg="add mod">
          <ac:chgData name="Senior Pastor" userId="df3f1397326c55b3" providerId="LiveId" clId="{836F5BCD-6BE5-46D6-8D64-B501F75CBD33}" dt="2024-09-22T23:10:14.577" v="128" actId="20577"/>
          <ac:spMkLst>
            <pc:docMk/>
            <pc:sldMk cId="1189648708" sldId="263"/>
            <ac:spMk id="8" creationId="{50D6AF3D-A9D9-8FE6-34A5-6022E410EA82}"/>
          </ac:spMkLst>
        </pc:spChg>
        <pc:spChg chg="add mod">
          <ac:chgData name="Senior Pastor" userId="df3f1397326c55b3" providerId="LiveId" clId="{836F5BCD-6BE5-46D6-8D64-B501F75CBD33}" dt="2024-09-22T23:49:15.970" v="499" actId="1076"/>
          <ac:spMkLst>
            <pc:docMk/>
            <pc:sldMk cId="1189648708" sldId="263"/>
            <ac:spMk id="9" creationId="{3FA3B90D-FDA5-65BE-D4B5-6BB03918A5C3}"/>
          </ac:spMkLst>
        </pc:spChg>
        <pc:spChg chg="add mod">
          <ac:chgData name="Senior Pastor" userId="df3f1397326c55b3" providerId="LiveId" clId="{836F5BCD-6BE5-46D6-8D64-B501F75CBD33}" dt="2024-09-22T23:49:20.681" v="500" actId="1076"/>
          <ac:spMkLst>
            <pc:docMk/>
            <pc:sldMk cId="1189648708" sldId="263"/>
            <ac:spMk id="10" creationId="{89CF518A-1141-8F6D-0EF9-3F9FC08F6A93}"/>
          </ac:spMkLst>
        </pc:spChg>
        <pc:spChg chg="add mod">
          <ac:chgData name="Senior Pastor" userId="df3f1397326c55b3" providerId="LiveId" clId="{836F5BCD-6BE5-46D6-8D64-B501F75CBD33}" dt="2024-09-22T23:25:05.162" v="207" actId="1076"/>
          <ac:spMkLst>
            <pc:docMk/>
            <pc:sldMk cId="1189648708" sldId="263"/>
            <ac:spMk id="11" creationId="{4363E972-A3C1-A4EA-61BD-0AA2296B3B41}"/>
          </ac:spMkLst>
        </pc:spChg>
        <pc:spChg chg="add mod ord">
          <ac:chgData name="Senior Pastor" userId="df3f1397326c55b3" providerId="LiveId" clId="{836F5BCD-6BE5-46D6-8D64-B501F75CBD33}" dt="2024-09-22T23:18:29.770" v="182" actId="167"/>
          <ac:spMkLst>
            <pc:docMk/>
            <pc:sldMk cId="1189648708" sldId="263"/>
            <ac:spMk id="12" creationId="{C7D4C50B-23B6-9F1D-A009-806A1F908954}"/>
          </ac:spMkLst>
        </pc:spChg>
        <pc:spChg chg="add del mod">
          <ac:chgData name="Senior Pastor" userId="df3f1397326c55b3" providerId="LiveId" clId="{836F5BCD-6BE5-46D6-8D64-B501F75CBD33}" dt="2024-09-22T23:24:33.025" v="201" actId="478"/>
          <ac:spMkLst>
            <pc:docMk/>
            <pc:sldMk cId="1189648708" sldId="263"/>
            <ac:spMk id="13" creationId="{2DA902A9-18D2-3809-3FA9-162586D15976}"/>
          </ac:spMkLst>
        </pc:spChg>
        <pc:spChg chg="add del mod">
          <ac:chgData name="Senior Pastor" userId="df3f1397326c55b3" providerId="LiveId" clId="{836F5BCD-6BE5-46D6-8D64-B501F75CBD33}" dt="2024-09-22T23:24:41.624" v="203" actId="478"/>
          <ac:spMkLst>
            <pc:docMk/>
            <pc:sldMk cId="1189648708" sldId="263"/>
            <ac:spMk id="14" creationId="{3CFDFA6C-C1B5-DEB8-DF61-233E894D1601}"/>
          </ac:spMkLst>
        </pc:spChg>
        <pc:spChg chg="add mod">
          <ac:chgData name="Senior Pastor" userId="df3f1397326c55b3" providerId="LiveId" clId="{836F5BCD-6BE5-46D6-8D64-B501F75CBD33}" dt="2024-09-22T23:34:38.118" v="300" actId="1076"/>
          <ac:spMkLst>
            <pc:docMk/>
            <pc:sldMk cId="1189648708" sldId="263"/>
            <ac:spMk id="15" creationId="{F85550E2-C02B-B03A-5075-EEDC2F3A8111}"/>
          </ac:spMkLst>
        </pc:spChg>
        <pc:spChg chg="add del mod ord">
          <ac:chgData name="Senior Pastor" userId="df3f1397326c55b3" providerId="LiveId" clId="{836F5BCD-6BE5-46D6-8D64-B501F75CBD33}" dt="2024-09-22T23:43:03.420" v="414" actId="478"/>
          <ac:spMkLst>
            <pc:docMk/>
            <pc:sldMk cId="1189648708" sldId="263"/>
            <ac:spMk id="16" creationId="{5EDE5D95-9972-CA35-6024-153BBAB9AE30}"/>
          </ac:spMkLst>
        </pc:spChg>
        <pc:spChg chg="add mod">
          <ac:chgData name="Senior Pastor" userId="df3f1397326c55b3" providerId="LiveId" clId="{836F5BCD-6BE5-46D6-8D64-B501F75CBD33}" dt="2024-09-22T23:34:55.857" v="303" actId="1076"/>
          <ac:spMkLst>
            <pc:docMk/>
            <pc:sldMk cId="1189648708" sldId="263"/>
            <ac:spMk id="17" creationId="{8EBC94DF-3F7C-EA37-2726-C053CDB603D0}"/>
          </ac:spMkLst>
        </pc:spChg>
        <pc:spChg chg="add mod">
          <ac:chgData name="Senior Pastor" userId="df3f1397326c55b3" providerId="LiveId" clId="{836F5BCD-6BE5-46D6-8D64-B501F75CBD33}" dt="2024-09-22T23:41:31.157" v="402" actId="1076"/>
          <ac:spMkLst>
            <pc:docMk/>
            <pc:sldMk cId="1189648708" sldId="263"/>
            <ac:spMk id="18" creationId="{243741DC-7F90-E329-69AB-7F6F9AF575D0}"/>
          </ac:spMkLst>
        </pc:spChg>
        <pc:spChg chg="add mod">
          <ac:chgData name="Senior Pastor" userId="df3f1397326c55b3" providerId="LiveId" clId="{836F5BCD-6BE5-46D6-8D64-B501F75CBD33}" dt="2024-09-22T23:48:44.274" v="496" actId="1076"/>
          <ac:spMkLst>
            <pc:docMk/>
            <pc:sldMk cId="1189648708" sldId="263"/>
            <ac:spMk id="19" creationId="{4400C1A4-1E66-84C3-50CB-810EB8D06213}"/>
          </ac:spMkLst>
        </pc:spChg>
        <pc:spChg chg="add del mod">
          <ac:chgData name="Senior Pastor" userId="df3f1397326c55b3" providerId="LiveId" clId="{836F5BCD-6BE5-46D6-8D64-B501F75CBD33}" dt="2024-09-22T23:44:23.898" v="423" actId="478"/>
          <ac:spMkLst>
            <pc:docMk/>
            <pc:sldMk cId="1189648708" sldId="263"/>
            <ac:spMk id="20" creationId="{F07D04BC-EDEC-C8B4-ED9F-64BFC01B7328}"/>
          </ac:spMkLst>
        </pc:spChg>
        <pc:spChg chg="add mod">
          <ac:chgData name="Senior Pastor" userId="df3f1397326c55b3" providerId="LiveId" clId="{836F5BCD-6BE5-46D6-8D64-B501F75CBD33}" dt="2024-09-22T23:53:27.233" v="502" actId="14100"/>
          <ac:spMkLst>
            <pc:docMk/>
            <pc:sldMk cId="1189648708" sldId="263"/>
            <ac:spMk id="21" creationId="{172F7EF3-6CCF-7C74-6CEE-13D5FD010027}"/>
          </ac:spMkLst>
        </pc:spChg>
        <pc:spChg chg="add mod">
          <ac:chgData name="Senior Pastor" userId="df3f1397326c55b3" providerId="LiveId" clId="{836F5BCD-6BE5-46D6-8D64-B501F75CBD33}" dt="2024-09-22T23:44:41.998" v="425" actId="2085"/>
          <ac:spMkLst>
            <pc:docMk/>
            <pc:sldMk cId="1189648708" sldId="263"/>
            <ac:spMk id="22" creationId="{3744B5B9-DA0B-CA94-6CAD-C970262FE422}"/>
          </ac:spMkLst>
        </pc:spChg>
        <pc:spChg chg="add mod">
          <ac:chgData name="Senior Pastor" userId="df3f1397326c55b3" providerId="LiveId" clId="{836F5BCD-6BE5-46D6-8D64-B501F75CBD33}" dt="2024-09-22T23:48:07.522" v="463" actId="20577"/>
          <ac:spMkLst>
            <pc:docMk/>
            <pc:sldMk cId="1189648708" sldId="263"/>
            <ac:spMk id="23" creationId="{3FBFAD65-FFF7-B740-14A3-4C421CBBFAC7}"/>
          </ac:spMkLst>
        </pc:spChg>
        <pc:spChg chg="add mod">
          <ac:chgData name="Senior Pastor" userId="df3f1397326c55b3" providerId="LiveId" clId="{836F5BCD-6BE5-46D6-8D64-B501F75CBD33}" dt="2024-09-22T23:54:56.313" v="516" actId="404"/>
          <ac:spMkLst>
            <pc:docMk/>
            <pc:sldMk cId="1189648708" sldId="263"/>
            <ac:spMk id="24" creationId="{CEABF71D-0032-1AFE-792D-5C17104FA5C4}"/>
          </ac:spMkLst>
        </pc:spChg>
        <pc:picChg chg="ord">
          <ac:chgData name="Senior Pastor" userId="df3f1397326c55b3" providerId="LiveId" clId="{836F5BCD-6BE5-46D6-8D64-B501F75CBD33}" dt="2024-09-22T23:18:35.807" v="183" actId="167"/>
          <ac:picMkLst>
            <pc:docMk/>
            <pc:sldMk cId="1189648708" sldId="263"/>
            <ac:picMk id="2" creationId="{AB13A3E5-43C2-B434-3C6E-DD83DF266603}"/>
          </ac:picMkLst>
        </pc:picChg>
      </pc:sldChg>
      <pc:sldChg chg="addSp delSp modSp add mod modAnim">
        <pc:chgData name="Senior Pastor" userId="df3f1397326c55b3" providerId="LiveId" clId="{836F5BCD-6BE5-46D6-8D64-B501F75CBD33}" dt="2024-09-29T23:55:06.873" v="1013"/>
        <pc:sldMkLst>
          <pc:docMk/>
          <pc:sldMk cId="2383485637" sldId="264"/>
        </pc:sldMkLst>
        <pc:spChg chg="mod">
          <ac:chgData name="Senior Pastor" userId="df3f1397326c55b3" providerId="LiveId" clId="{836F5BCD-6BE5-46D6-8D64-B501F75CBD33}" dt="2024-09-22T23:57:15.644" v="533" actId="1076"/>
          <ac:spMkLst>
            <pc:docMk/>
            <pc:sldMk cId="2383485637" sldId="264"/>
            <ac:spMk id="3" creationId="{F259DD10-807B-5072-F241-03C77F5A485F}"/>
          </ac:spMkLst>
        </pc:spChg>
        <pc:spChg chg="del">
          <ac:chgData name="Senior Pastor" userId="df3f1397326c55b3" providerId="LiveId" clId="{836F5BCD-6BE5-46D6-8D64-B501F75CBD33}" dt="2024-09-22T23:56:35.276" v="518" actId="478"/>
          <ac:spMkLst>
            <pc:docMk/>
            <pc:sldMk cId="2383485637" sldId="264"/>
            <ac:spMk id="4" creationId="{40F2F5A0-5C41-6341-CC8E-504E3A9F77FC}"/>
          </ac:spMkLst>
        </pc:spChg>
        <pc:spChg chg="del">
          <ac:chgData name="Senior Pastor" userId="df3f1397326c55b3" providerId="LiveId" clId="{836F5BCD-6BE5-46D6-8D64-B501F75CBD33}" dt="2024-09-22T23:56:40.484" v="519" actId="478"/>
          <ac:spMkLst>
            <pc:docMk/>
            <pc:sldMk cId="2383485637" sldId="264"/>
            <ac:spMk id="5" creationId="{6C93519A-1A4D-8B4D-BC43-D09443DB1754}"/>
          </ac:spMkLst>
        </pc:spChg>
        <pc:spChg chg="mod">
          <ac:chgData name="Senior Pastor" userId="df3f1397326c55b3" providerId="LiveId" clId="{836F5BCD-6BE5-46D6-8D64-B501F75CBD33}" dt="2024-09-22T23:57:26.870" v="536" actId="1076"/>
          <ac:spMkLst>
            <pc:docMk/>
            <pc:sldMk cId="2383485637" sldId="264"/>
            <ac:spMk id="6" creationId="{4D5C1EA0-9B1E-03F6-FD6F-698E33D5DC91}"/>
          </ac:spMkLst>
        </pc:spChg>
        <pc:spChg chg="add mod">
          <ac:chgData name="Senior Pastor" userId="df3f1397326c55b3" providerId="LiveId" clId="{836F5BCD-6BE5-46D6-8D64-B501F75CBD33}" dt="2024-09-23T00:15:46.640" v="601" actId="1076"/>
          <ac:spMkLst>
            <pc:docMk/>
            <pc:sldMk cId="2383485637" sldId="264"/>
            <ac:spMk id="7" creationId="{BB77AB6B-1669-4CD9-E155-C5768EC91064}"/>
          </ac:spMkLst>
        </pc:spChg>
        <pc:spChg chg="add mod">
          <ac:chgData name="Senior Pastor" userId="df3f1397326c55b3" providerId="LiveId" clId="{836F5BCD-6BE5-46D6-8D64-B501F75CBD33}" dt="2024-09-23T00:15:58.126" v="603" actId="1076"/>
          <ac:spMkLst>
            <pc:docMk/>
            <pc:sldMk cId="2383485637" sldId="264"/>
            <ac:spMk id="8" creationId="{32F40A8C-6F97-73CC-3A29-DBC0F1A5D939}"/>
          </ac:spMkLst>
        </pc:spChg>
        <pc:spChg chg="add del mod">
          <ac:chgData name="Senior Pastor" userId="df3f1397326c55b3" providerId="LiveId" clId="{836F5BCD-6BE5-46D6-8D64-B501F75CBD33}" dt="2024-09-29T23:33:11.968" v="1011" actId="478"/>
          <ac:spMkLst>
            <pc:docMk/>
            <pc:sldMk cId="2383485637" sldId="264"/>
            <ac:spMk id="9" creationId="{0D8FF164-C451-9C29-3315-D0E0B09789DD}"/>
          </ac:spMkLst>
        </pc:spChg>
        <pc:picChg chg="mod">
          <ac:chgData name="Senior Pastor" userId="df3f1397326c55b3" providerId="LiveId" clId="{836F5BCD-6BE5-46D6-8D64-B501F75CBD33}" dt="2024-09-23T00:13:48.852" v="582" actId="1076"/>
          <ac:picMkLst>
            <pc:docMk/>
            <pc:sldMk cId="2383485637" sldId="264"/>
            <ac:picMk id="2" creationId="{AB13A3E5-43C2-B434-3C6E-DD83DF266603}"/>
          </ac:picMkLst>
        </pc:picChg>
      </pc:sldChg>
      <pc:sldChg chg="addSp modSp add mod modAnim">
        <pc:chgData name="Senior Pastor" userId="df3f1397326c55b3" providerId="LiveId" clId="{836F5BCD-6BE5-46D6-8D64-B501F75CBD33}" dt="2024-09-30T00:34:01.372" v="1128"/>
        <pc:sldMkLst>
          <pc:docMk/>
          <pc:sldMk cId="3888251105" sldId="265"/>
        </pc:sldMkLst>
        <pc:spChg chg="add mod">
          <ac:chgData name="Senior Pastor" userId="df3f1397326c55b3" providerId="LiveId" clId="{836F5BCD-6BE5-46D6-8D64-B501F75CBD33}" dt="2024-09-30T00:25:23.885" v="1068" actId="1076"/>
          <ac:spMkLst>
            <pc:docMk/>
            <pc:sldMk cId="3888251105" sldId="265"/>
            <ac:spMk id="2" creationId="{3BF18121-75D0-C773-BB1C-E4136B17FFD2}"/>
          </ac:spMkLst>
        </pc:spChg>
        <pc:spChg chg="mod">
          <ac:chgData name="Senior Pastor" userId="df3f1397326c55b3" providerId="LiveId" clId="{836F5BCD-6BE5-46D6-8D64-B501F75CBD33}" dt="2024-09-30T00:25:18.522" v="1067" actId="6549"/>
          <ac:spMkLst>
            <pc:docMk/>
            <pc:sldMk cId="3888251105" sldId="265"/>
            <ac:spMk id="4" creationId="{9585D351-4E5B-61FF-80BD-83BE38B7FD31}"/>
          </ac:spMkLst>
        </pc:spChg>
        <pc:spChg chg="add mod">
          <ac:chgData name="Senior Pastor" userId="df3f1397326c55b3" providerId="LiveId" clId="{836F5BCD-6BE5-46D6-8D64-B501F75CBD33}" dt="2024-09-30T00:33:30.004" v="1127" actId="1076"/>
          <ac:spMkLst>
            <pc:docMk/>
            <pc:sldMk cId="3888251105" sldId="265"/>
            <ac:spMk id="6" creationId="{B776C387-11B7-5A70-8B16-65EA7C0E5740}"/>
          </ac:spMkLst>
        </pc:spChg>
        <pc:spChg chg="add mod ord">
          <ac:chgData name="Senior Pastor" userId="df3f1397326c55b3" providerId="LiveId" clId="{836F5BCD-6BE5-46D6-8D64-B501F75CBD33}" dt="2024-09-30T00:28:36.198" v="1100" actId="1076"/>
          <ac:spMkLst>
            <pc:docMk/>
            <pc:sldMk cId="3888251105" sldId="265"/>
            <ac:spMk id="7" creationId="{02112E55-6257-082F-642D-625449016BE7}"/>
          </ac:spMkLst>
        </pc:spChg>
      </pc:sldChg>
      <pc:sldChg chg="addSp modSp new mod">
        <pc:chgData name="Senior Pastor" userId="df3f1397326c55b3" providerId="LiveId" clId="{836F5BCD-6BE5-46D6-8D64-B501F75CBD33}" dt="2024-09-30T04:25:30.805" v="2358" actId="1076"/>
        <pc:sldMkLst>
          <pc:docMk/>
          <pc:sldMk cId="2844446791" sldId="266"/>
        </pc:sldMkLst>
        <pc:spChg chg="add mod">
          <ac:chgData name="Senior Pastor" userId="df3f1397326c55b3" providerId="LiveId" clId="{836F5BCD-6BE5-46D6-8D64-B501F75CBD33}" dt="2024-09-30T04:18:03.530" v="1902" actId="403"/>
          <ac:spMkLst>
            <pc:docMk/>
            <pc:sldMk cId="2844446791" sldId="266"/>
            <ac:spMk id="2" creationId="{F9DA6739-41FD-EA82-292E-DCC78A4D43A3}"/>
          </ac:spMkLst>
        </pc:spChg>
        <pc:spChg chg="add mod">
          <ac:chgData name="Senior Pastor" userId="df3f1397326c55b3" providerId="LiveId" clId="{836F5BCD-6BE5-46D6-8D64-B501F75CBD33}" dt="2024-09-30T04:19:31.387" v="2081" actId="403"/>
          <ac:spMkLst>
            <pc:docMk/>
            <pc:sldMk cId="2844446791" sldId="266"/>
            <ac:spMk id="3" creationId="{846C3F44-3409-8A83-D6ED-3170B673B084}"/>
          </ac:spMkLst>
        </pc:spChg>
        <pc:spChg chg="add mod">
          <ac:chgData name="Senior Pastor" userId="df3f1397326c55b3" providerId="LiveId" clId="{836F5BCD-6BE5-46D6-8D64-B501F75CBD33}" dt="2024-09-30T04:21:08.684" v="2192" actId="20577"/>
          <ac:spMkLst>
            <pc:docMk/>
            <pc:sldMk cId="2844446791" sldId="266"/>
            <ac:spMk id="4" creationId="{02F6F1EA-01AE-BE86-32C0-50DCBADE2858}"/>
          </ac:spMkLst>
        </pc:spChg>
        <pc:spChg chg="add mod">
          <ac:chgData name="Senior Pastor" userId="df3f1397326c55b3" providerId="LiveId" clId="{836F5BCD-6BE5-46D6-8D64-B501F75CBD33}" dt="2024-09-30T04:23:28.287" v="2263" actId="14100"/>
          <ac:spMkLst>
            <pc:docMk/>
            <pc:sldMk cId="2844446791" sldId="266"/>
            <ac:spMk id="5" creationId="{97D4652D-E307-22CF-B653-ECAC3488C038}"/>
          </ac:spMkLst>
        </pc:spChg>
        <pc:spChg chg="add mod">
          <ac:chgData name="Senior Pastor" userId="df3f1397326c55b3" providerId="LiveId" clId="{836F5BCD-6BE5-46D6-8D64-B501F75CBD33}" dt="2024-09-30T04:25:30.805" v="2358" actId="1076"/>
          <ac:spMkLst>
            <pc:docMk/>
            <pc:sldMk cId="2844446791" sldId="266"/>
            <ac:spMk id="6" creationId="{0BB68F69-4BCE-5099-0119-C87E822501C6}"/>
          </ac:spMkLst>
        </pc:spChg>
      </pc:sldChg>
      <pc:sldChg chg="new">
        <pc:chgData name="Senior Pastor" userId="df3f1397326c55b3" providerId="LiveId" clId="{836F5BCD-6BE5-46D6-8D64-B501F75CBD33}" dt="2024-09-30T02:29:06.937" v="1362" actId="680"/>
        <pc:sldMkLst>
          <pc:docMk/>
          <pc:sldMk cId="812238409" sldId="267"/>
        </pc:sldMkLst>
      </pc:sldChg>
      <pc:sldChg chg="new">
        <pc:chgData name="Senior Pastor" userId="df3f1397326c55b3" providerId="LiveId" clId="{836F5BCD-6BE5-46D6-8D64-B501F75CBD33}" dt="2024-09-30T02:29:07.125" v="1363" actId="680"/>
        <pc:sldMkLst>
          <pc:docMk/>
          <pc:sldMk cId="2071412850" sldId="268"/>
        </pc:sldMkLst>
      </pc:sldChg>
      <pc:sldChg chg="new">
        <pc:chgData name="Senior Pastor" userId="df3f1397326c55b3" providerId="LiveId" clId="{836F5BCD-6BE5-46D6-8D64-B501F75CBD33}" dt="2024-09-30T02:29:07.266" v="1364" actId="680"/>
        <pc:sldMkLst>
          <pc:docMk/>
          <pc:sldMk cId="1649830684" sldId="269"/>
        </pc:sldMkLst>
      </pc:sldChg>
      <pc:sldChg chg="new">
        <pc:chgData name="Senior Pastor" userId="df3f1397326c55b3" providerId="LiveId" clId="{836F5BCD-6BE5-46D6-8D64-B501F75CBD33}" dt="2024-09-30T02:29:07.437" v="1365" actId="680"/>
        <pc:sldMkLst>
          <pc:docMk/>
          <pc:sldMk cId="4171990139"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5DDF6-FBE7-4D3A-8318-A126679FB62C}" type="datetimeFigureOut">
              <a:rPr lang="en-AU" smtClean="0"/>
              <a:t>8/10/2024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DFB40-E457-4AA3-A664-9C8B9998F3DD}" type="slidenum">
              <a:rPr lang="en-AU" smtClean="0"/>
              <a:t>‹#›</a:t>
            </a:fld>
            <a:endParaRPr lang="en-AU"/>
          </a:p>
        </p:txBody>
      </p:sp>
    </p:spTree>
    <p:extLst>
      <p:ext uri="{BB962C8B-B14F-4D97-AF65-F5344CB8AC3E}">
        <p14:creationId xmlns:p14="http://schemas.microsoft.com/office/powerpoint/2010/main" val="478183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9DFB40-E457-4AA3-A664-9C8B9998F3DD}" type="slidenum">
              <a:rPr lang="en-AU" smtClean="0"/>
              <a:t>10</a:t>
            </a:fld>
            <a:endParaRPr lang="en-AU"/>
          </a:p>
        </p:txBody>
      </p:sp>
    </p:spTree>
    <p:extLst>
      <p:ext uri="{BB962C8B-B14F-4D97-AF65-F5344CB8AC3E}">
        <p14:creationId xmlns:p14="http://schemas.microsoft.com/office/powerpoint/2010/main" val="483622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B23D-E4DD-0C69-440B-E683970DE1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9E0E04D-4150-BEF7-716E-E8956F6B3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EBA1E78-6F20-CE17-561B-16BB2224DC50}"/>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5" name="Footer Placeholder 4">
            <a:extLst>
              <a:ext uri="{FF2B5EF4-FFF2-40B4-BE49-F238E27FC236}">
                <a16:creationId xmlns:a16="http://schemas.microsoft.com/office/drawing/2014/main" id="{90E3429C-ABE6-A55C-FE1F-DB2B72FB59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9F98B4D-75F0-D208-2501-EC44E3419007}"/>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123013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063E2-6AE4-4FB8-5F34-E8E018CF6A8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49AAB79-27C6-A549-3860-751F1520E9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9B76BF-EA3B-E7E5-4E6B-190E157FC093}"/>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5" name="Footer Placeholder 4">
            <a:extLst>
              <a:ext uri="{FF2B5EF4-FFF2-40B4-BE49-F238E27FC236}">
                <a16:creationId xmlns:a16="http://schemas.microsoft.com/office/drawing/2014/main" id="{6D00FD7B-50B1-0672-9436-5177D6D4AF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0C9083-FA1C-1E2B-461F-A31B85568DA3}"/>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182480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43121-4D45-B206-1BD2-A1902DBE9D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725256C-531F-743F-E965-EB39EF4C79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DA686D-7445-09B5-4894-BC14AC87E333}"/>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5" name="Footer Placeholder 4">
            <a:extLst>
              <a:ext uri="{FF2B5EF4-FFF2-40B4-BE49-F238E27FC236}">
                <a16:creationId xmlns:a16="http://schemas.microsoft.com/office/drawing/2014/main" id="{216A8A99-BF5B-1015-FBDB-AB65B63E37F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75300BC-B485-B57A-27D8-39B570EE9637}"/>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1126589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A94C-9B8A-3B50-27BF-3006BE1176D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D4C4805-52C5-B6A0-0C8C-B6B31E7D6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D0B8288-F21B-CAB3-04B5-2C2416455B72}"/>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5" name="Footer Placeholder 4">
            <a:extLst>
              <a:ext uri="{FF2B5EF4-FFF2-40B4-BE49-F238E27FC236}">
                <a16:creationId xmlns:a16="http://schemas.microsoft.com/office/drawing/2014/main" id="{F476F302-5A7D-4D87-022C-7C3E85A8BF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A9C1519-D4B3-EBCB-8463-043B84B8028D}"/>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177113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0343-1E55-C15B-F46C-46743C3C32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19D63AE-8423-AAC8-9B32-FD72CCBC32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6396-E186-12CE-77FA-3C21B6155369}"/>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5" name="Footer Placeholder 4">
            <a:extLst>
              <a:ext uri="{FF2B5EF4-FFF2-40B4-BE49-F238E27FC236}">
                <a16:creationId xmlns:a16="http://schemas.microsoft.com/office/drawing/2014/main" id="{961FEA8B-F54B-F9E9-7811-84015D1565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41AEC4-9218-C3D3-0741-4832DDCC58AE}"/>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3003524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4FB4-BEC9-53AB-0D94-3434083C3F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5755C81-8DC5-90E0-F3F9-4BBD75924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76AD78A-13B8-8960-7880-12FE3864CF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659D468-F847-1CD3-7649-C34A6AEDE44E}"/>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6" name="Footer Placeholder 5">
            <a:extLst>
              <a:ext uri="{FF2B5EF4-FFF2-40B4-BE49-F238E27FC236}">
                <a16:creationId xmlns:a16="http://schemas.microsoft.com/office/drawing/2014/main" id="{B2411521-14C5-A115-EE96-152171B8181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FF05F3-B635-9DD6-8677-255C9C1340CC}"/>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2640924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5C60-22D8-31F1-053E-3BB65596C9A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96FFE65-AD5E-3367-F535-23A34CF52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0AE6E-5F0F-EE62-9325-7C4972AA84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A3009E0-010B-69D6-1B1B-0996C6A747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619BB2-24A3-659E-6038-684143C97F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43DDB61-F87A-F160-F636-032B35887B22}"/>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8" name="Footer Placeholder 7">
            <a:extLst>
              <a:ext uri="{FF2B5EF4-FFF2-40B4-BE49-F238E27FC236}">
                <a16:creationId xmlns:a16="http://schemas.microsoft.com/office/drawing/2014/main" id="{3B160973-5E18-16A1-2EA7-625C2C7BA2B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E6094D1-FFE4-588D-B6C1-41258883F1B6}"/>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266783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BF78-1C25-1EE5-BE44-40692B7A33D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C0671E1-F11C-5C22-F79E-B6087B2C4311}"/>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4" name="Footer Placeholder 3">
            <a:extLst>
              <a:ext uri="{FF2B5EF4-FFF2-40B4-BE49-F238E27FC236}">
                <a16:creationId xmlns:a16="http://schemas.microsoft.com/office/drawing/2014/main" id="{A43C1A64-1949-4EA9-0FA6-1CD98C5501B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35AFFA1-8898-3EEB-C55D-D6DC922BBC96}"/>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23236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861EF-203E-1F07-0501-B578A489BD5D}"/>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3" name="Footer Placeholder 2">
            <a:extLst>
              <a:ext uri="{FF2B5EF4-FFF2-40B4-BE49-F238E27FC236}">
                <a16:creationId xmlns:a16="http://schemas.microsoft.com/office/drawing/2014/main" id="{FACD7B73-CA9B-2505-AF3B-7668F8BE6ED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43249D6-6774-1659-F1E6-B96A8658FB30}"/>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361080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99C7-E294-8914-6C83-79B46B96D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FCE87CE-817B-C007-8427-AAC94D785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6B04EBC-B931-5B23-985D-B8EC457E7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520EC-A271-1D0B-9B67-9D18E787F60B}"/>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6" name="Footer Placeholder 5">
            <a:extLst>
              <a:ext uri="{FF2B5EF4-FFF2-40B4-BE49-F238E27FC236}">
                <a16:creationId xmlns:a16="http://schemas.microsoft.com/office/drawing/2014/main" id="{D4DB5C6D-770C-FF88-D35D-4F22E3223AD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5D71462-CA84-567E-B3FF-B8829C714AEB}"/>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402946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6278-2D27-D155-C024-713093586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CABAC8E-8C7D-5750-58A7-92064E4017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50A0694-C01F-32BF-6730-CF90140C6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E07D40-AEAE-CBF8-449E-432A405C76FB}"/>
              </a:ext>
            </a:extLst>
          </p:cNvPr>
          <p:cNvSpPr>
            <a:spLocks noGrp="1"/>
          </p:cNvSpPr>
          <p:nvPr>
            <p:ph type="dt" sz="half" idx="10"/>
          </p:nvPr>
        </p:nvSpPr>
        <p:spPr/>
        <p:txBody>
          <a:bodyPr/>
          <a:lstStyle/>
          <a:p>
            <a:fld id="{BE86E089-950E-48F7-A1C8-5B14638B47C9}" type="datetimeFigureOut">
              <a:rPr lang="en-AU" smtClean="0"/>
              <a:t>8/10/2024</a:t>
            </a:fld>
            <a:endParaRPr lang="en-AU"/>
          </a:p>
        </p:txBody>
      </p:sp>
      <p:sp>
        <p:nvSpPr>
          <p:cNvPr id="6" name="Footer Placeholder 5">
            <a:extLst>
              <a:ext uri="{FF2B5EF4-FFF2-40B4-BE49-F238E27FC236}">
                <a16:creationId xmlns:a16="http://schemas.microsoft.com/office/drawing/2014/main" id="{9663E257-6E7F-A780-2FC9-3DD9CF7C2A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2AAD0C-1CDC-8BA8-88C0-AB7E95BF1EB1}"/>
              </a:ext>
            </a:extLst>
          </p:cNvPr>
          <p:cNvSpPr>
            <a:spLocks noGrp="1"/>
          </p:cNvSpPr>
          <p:nvPr>
            <p:ph type="sldNum" sz="quarter" idx="12"/>
          </p:nvPr>
        </p:nvSpPr>
        <p:spPr/>
        <p:txBody>
          <a:bodyPr/>
          <a:lstStyle/>
          <a:p>
            <a:fld id="{789AB458-E381-42DD-AD01-E1C28F6D1493}" type="slidenum">
              <a:rPr lang="en-AU" smtClean="0"/>
              <a:t>‹#›</a:t>
            </a:fld>
            <a:endParaRPr lang="en-AU"/>
          </a:p>
        </p:txBody>
      </p:sp>
    </p:spTree>
    <p:extLst>
      <p:ext uri="{BB962C8B-B14F-4D97-AF65-F5344CB8AC3E}">
        <p14:creationId xmlns:p14="http://schemas.microsoft.com/office/powerpoint/2010/main" val="2983553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93A2C-5270-332D-75AA-23CEF428F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F16B4E7-8C02-11AF-5CA9-E435BF017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C678E2-D409-2566-0C6C-44D0E8A7D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86E089-950E-48F7-A1C8-5B14638B47C9}" type="datetimeFigureOut">
              <a:rPr lang="en-AU" smtClean="0"/>
              <a:t>8/10/2024</a:t>
            </a:fld>
            <a:endParaRPr lang="en-AU"/>
          </a:p>
        </p:txBody>
      </p:sp>
      <p:sp>
        <p:nvSpPr>
          <p:cNvPr id="5" name="Footer Placeholder 4">
            <a:extLst>
              <a:ext uri="{FF2B5EF4-FFF2-40B4-BE49-F238E27FC236}">
                <a16:creationId xmlns:a16="http://schemas.microsoft.com/office/drawing/2014/main" id="{E1FCF5B9-B6A4-A5D2-6822-041DBC0CEF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F75280CE-7619-A422-3F49-15FCE260F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9AB458-E381-42DD-AD01-E1C28F6D1493}" type="slidenum">
              <a:rPr lang="en-AU" smtClean="0"/>
              <a:t>‹#›</a:t>
            </a:fld>
            <a:endParaRPr lang="en-AU"/>
          </a:p>
        </p:txBody>
      </p:sp>
    </p:spTree>
    <p:extLst>
      <p:ext uri="{BB962C8B-B14F-4D97-AF65-F5344CB8AC3E}">
        <p14:creationId xmlns:p14="http://schemas.microsoft.com/office/powerpoint/2010/main" val="4020193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white robe&#10;&#10;Description automatically generated">
            <a:extLst>
              <a:ext uri="{FF2B5EF4-FFF2-40B4-BE49-F238E27FC236}">
                <a16:creationId xmlns:a16="http://schemas.microsoft.com/office/drawing/2014/main" id="{AB13A3E5-43C2-B434-3C6E-DD83DF2666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57252" cy="6836100"/>
          </a:xfrm>
          <a:prstGeom prst="rect">
            <a:avLst/>
          </a:prstGeom>
          <a:noFill/>
          <a:ln>
            <a:noFill/>
          </a:ln>
        </p:spPr>
      </p:pic>
      <p:sp>
        <p:nvSpPr>
          <p:cNvPr id="3" name="Text Box 1">
            <a:extLst>
              <a:ext uri="{FF2B5EF4-FFF2-40B4-BE49-F238E27FC236}">
                <a16:creationId xmlns:a16="http://schemas.microsoft.com/office/drawing/2014/main" id="{F259DD10-807B-5072-F241-03C77F5A485F}"/>
              </a:ext>
            </a:extLst>
          </p:cNvPr>
          <p:cNvSpPr txBox="1"/>
          <p:nvPr/>
        </p:nvSpPr>
        <p:spPr>
          <a:xfrm>
            <a:off x="4743252" y="2878080"/>
            <a:ext cx="7336496" cy="110184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6000" b="1" kern="100" dirty="0">
                <a:ln w="9525" cap="flat" cmpd="sng" algn="ctr">
                  <a:solidFill>
                    <a:srgbClr val="FFFFFF"/>
                  </a:solidFill>
                  <a:prstDash val="solid"/>
                  <a:round/>
                </a:ln>
                <a:solidFill>
                  <a:srgbClr val="FFC000"/>
                </a:solidFill>
                <a:latin typeface="Aptos" panose="020B0004020202020204" pitchFamily="34" charset="0"/>
                <a:ea typeface="Aptos" panose="020B0004020202020204" pitchFamily="34" charset="0"/>
                <a:cs typeface="Times New Roman" panose="02020603050405020304" pitchFamily="18" charset="0"/>
              </a:rPr>
              <a:t>Faith and Endurance</a:t>
            </a:r>
            <a:endParaRPr lang="en-AU" sz="1050" kern="100" dirty="0">
              <a:solidFill>
                <a:srgbClr val="FFC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4" name="Text Box 1">
            <a:extLst>
              <a:ext uri="{FF2B5EF4-FFF2-40B4-BE49-F238E27FC236}">
                <a16:creationId xmlns:a16="http://schemas.microsoft.com/office/drawing/2014/main" id="{40F2F5A0-5C41-6341-CC8E-504E3A9F77FC}"/>
              </a:ext>
            </a:extLst>
          </p:cNvPr>
          <p:cNvSpPr txBox="1"/>
          <p:nvPr/>
        </p:nvSpPr>
        <p:spPr>
          <a:xfrm>
            <a:off x="5256765" y="0"/>
            <a:ext cx="5184689" cy="1774781"/>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AU" sz="10000" b="1" kern="100" dirty="0">
                <a:ln w="9525" cap="flat" cmpd="sng" algn="ctr">
                  <a:solidFill>
                    <a:srgbClr val="FFFFFF"/>
                  </a:solidFill>
                  <a:prstDash val="solid"/>
                  <a:round/>
                </a:ln>
                <a:solidFill>
                  <a:srgbClr val="A02B93"/>
                </a:solidFill>
                <a:effectLst>
                  <a:outerShdw blurRad="12700" dist="38100" dir="2700000" algn="tl">
                    <a:schemeClr val="accent5">
                      <a:lumMod val="60000"/>
                      <a:lumOff val="40000"/>
                    </a:schemeClr>
                  </a:outerShdw>
                </a:effectLst>
                <a:latin typeface="Aptos" panose="020B0004020202020204" pitchFamily="34" charset="0"/>
                <a:ea typeface="Aptos" panose="020B0004020202020204" pitchFamily="34" charset="0"/>
                <a:cs typeface="Times New Roman" panose="02020603050405020304" pitchFamily="18" charset="0"/>
              </a:rPr>
              <a:t>     </a:t>
            </a:r>
            <a:r>
              <a:rPr lang="en-AU" sz="10000" b="1" kern="100" dirty="0">
                <a:ln w="9525" cap="flat" cmpd="sng" algn="ctr">
                  <a:solidFill>
                    <a:srgbClr val="FFFFFF"/>
                  </a:solidFill>
                  <a:prstDash val="solid"/>
                  <a:round/>
                </a:ln>
                <a:solidFill>
                  <a:srgbClr val="FFC000"/>
                </a:solidFill>
                <a:latin typeface="Aptos" panose="020B0004020202020204" pitchFamily="34" charset="0"/>
                <a:ea typeface="Aptos" panose="020B0004020202020204" pitchFamily="34" charset="0"/>
                <a:cs typeface="Times New Roman" panose="02020603050405020304" pitchFamily="18" charset="0"/>
              </a:rPr>
              <a:t>James</a:t>
            </a:r>
            <a:endParaRPr lang="en-AU" sz="1200" kern="100" dirty="0">
              <a:solidFill>
                <a:srgbClr val="FFC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Text Box 1">
            <a:extLst>
              <a:ext uri="{FF2B5EF4-FFF2-40B4-BE49-F238E27FC236}">
                <a16:creationId xmlns:a16="http://schemas.microsoft.com/office/drawing/2014/main" id="{4F980BDE-11EF-4EC8-D3A9-3E503FB7FBD0}"/>
              </a:ext>
            </a:extLst>
          </p:cNvPr>
          <p:cNvSpPr txBox="1"/>
          <p:nvPr/>
        </p:nvSpPr>
        <p:spPr>
          <a:xfrm>
            <a:off x="6208262" y="5053585"/>
            <a:ext cx="4340226" cy="1000851"/>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5400" b="1" kern="100" dirty="0">
                <a:ln w="9525" cap="flat" cmpd="sng" algn="ctr">
                  <a:solidFill>
                    <a:srgbClr val="FFFFFF"/>
                  </a:solidFill>
                  <a:prstDash val="solid"/>
                  <a:round/>
                </a:ln>
                <a:solidFill>
                  <a:srgbClr val="FFC000"/>
                </a:solidFill>
                <a:latin typeface="Aptos" panose="020B0004020202020204" pitchFamily="34" charset="0"/>
                <a:ea typeface="Aptos" panose="020B0004020202020204" pitchFamily="34" charset="0"/>
                <a:cs typeface="Times New Roman" panose="02020603050405020304" pitchFamily="18" charset="0"/>
              </a:rPr>
              <a:t>James 1: 1-12</a:t>
            </a:r>
            <a:endParaRPr lang="en-AU" sz="5400" kern="100" dirty="0">
              <a:solidFill>
                <a:srgbClr val="FFC000"/>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06109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F8A422-4FEF-B9A1-E90E-5C0F38A9C070}"/>
              </a:ext>
            </a:extLst>
          </p:cNvPr>
          <p:cNvSpPr txBox="1"/>
          <p:nvPr/>
        </p:nvSpPr>
        <p:spPr>
          <a:xfrm>
            <a:off x="366282" y="305974"/>
            <a:ext cx="11459435" cy="1077218"/>
          </a:xfrm>
          <a:prstGeom prst="rect">
            <a:avLst/>
          </a:prstGeom>
          <a:noFill/>
        </p:spPr>
        <p:txBody>
          <a:bodyPr wrap="square" rtlCol="0">
            <a:spAutoFit/>
          </a:bodyPr>
          <a:lstStyle/>
          <a:p>
            <a:r>
              <a:rPr lang="en-AU" sz="3200" b="1" dirty="0">
                <a:solidFill>
                  <a:srgbClr val="00B0F0"/>
                </a:solidFill>
              </a:rPr>
              <a:t>Verse 5 “ If you need wisdom, ask our generous God and He will give it to you”</a:t>
            </a:r>
          </a:p>
        </p:txBody>
      </p:sp>
      <p:sp>
        <p:nvSpPr>
          <p:cNvPr id="4" name="TextBox 3">
            <a:extLst>
              <a:ext uri="{FF2B5EF4-FFF2-40B4-BE49-F238E27FC236}">
                <a16:creationId xmlns:a16="http://schemas.microsoft.com/office/drawing/2014/main" id="{F793ABB4-0C59-F016-CD13-1ED01D0F51EE}"/>
              </a:ext>
            </a:extLst>
          </p:cNvPr>
          <p:cNvSpPr txBox="1"/>
          <p:nvPr/>
        </p:nvSpPr>
        <p:spPr>
          <a:xfrm>
            <a:off x="366282" y="2130305"/>
            <a:ext cx="11191235" cy="2739211"/>
          </a:xfrm>
          <a:prstGeom prst="rect">
            <a:avLst/>
          </a:prstGeom>
          <a:noFill/>
        </p:spPr>
        <p:txBody>
          <a:bodyPr wrap="square" rtlCol="0">
            <a:spAutoFit/>
          </a:bodyPr>
          <a:lstStyle/>
          <a:p>
            <a:r>
              <a:rPr lang="en-AU" sz="3200" b="1" dirty="0">
                <a:solidFill>
                  <a:schemeClr val="bg1"/>
                </a:solidFill>
              </a:rPr>
              <a:t>God’s wisdom is :</a:t>
            </a:r>
          </a:p>
          <a:p>
            <a:r>
              <a:rPr lang="en-AU" sz="2800" b="1" dirty="0">
                <a:solidFill>
                  <a:srgbClr val="00B0F0"/>
                </a:solidFill>
              </a:rPr>
              <a:t>Practical </a:t>
            </a:r>
            <a:r>
              <a:rPr lang="en-AU" sz="2800" b="1" dirty="0">
                <a:solidFill>
                  <a:schemeClr val="bg1"/>
                </a:solidFill>
              </a:rPr>
              <a:t>– God wants to help us identify the most practical solution</a:t>
            </a:r>
          </a:p>
          <a:p>
            <a:r>
              <a:rPr lang="en-AU" sz="2800" b="1" dirty="0">
                <a:solidFill>
                  <a:srgbClr val="00B0F0"/>
                </a:solidFill>
              </a:rPr>
              <a:t>Divine</a:t>
            </a:r>
            <a:r>
              <a:rPr lang="en-AU" sz="2800" b="1" dirty="0">
                <a:solidFill>
                  <a:schemeClr val="bg1"/>
                </a:solidFill>
              </a:rPr>
              <a:t> – Goes beyond common sense – joy in times of distress – helps us chose right from wrong</a:t>
            </a:r>
          </a:p>
          <a:p>
            <a:r>
              <a:rPr lang="en-AU" sz="2800" b="1" dirty="0">
                <a:solidFill>
                  <a:srgbClr val="00B0F0"/>
                </a:solidFill>
              </a:rPr>
              <a:t>Christlike</a:t>
            </a:r>
            <a:r>
              <a:rPr lang="en-AU" sz="2800" b="1" dirty="0">
                <a:solidFill>
                  <a:schemeClr val="bg1"/>
                </a:solidFill>
              </a:rPr>
              <a:t> – asking to be like Christ – 1 Corinthians 1:24 “</a:t>
            </a:r>
            <a:r>
              <a:rPr lang="en-AU" sz="2800" b="1" i="0" dirty="0">
                <a:solidFill>
                  <a:schemeClr val="bg1"/>
                </a:solidFill>
                <a:effectLst/>
              </a:rPr>
              <a:t>Christ is the power of God and the wisdom of God</a:t>
            </a:r>
            <a:r>
              <a:rPr lang="en-AU" sz="2800" b="1" dirty="0">
                <a:solidFill>
                  <a:schemeClr val="bg1"/>
                </a:solidFill>
              </a:rPr>
              <a:t>”</a:t>
            </a:r>
          </a:p>
        </p:txBody>
      </p:sp>
      <p:sp>
        <p:nvSpPr>
          <p:cNvPr id="5" name="TextBox 4">
            <a:extLst>
              <a:ext uri="{FF2B5EF4-FFF2-40B4-BE49-F238E27FC236}">
                <a16:creationId xmlns:a16="http://schemas.microsoft.com/office/drawing/2014/main" id="{157FB749-1C6A-F34F-1DB3-AAC75A961624}"/>
              </a:ext>
            </a:extLst>
          </p:cNvPr>
          <p:cNvSpPr txBox="1"/>
          <p:nvPr/>
        </p:nvSpPr>
        <p:spPr>
          <a:xfrm>
            <a:off x="366282" y="1490535"/>
            <a:ext cx="11590161" cy="584775"/>
          </a:xfrm>
          <a:prstGeom prst="rect">
            <a:avLst/>
          </a:prstGeom>
          <a:noFill/>
        </p:spPr>
        <p:txBody>
          <a:bodyPr wrap="none" rtlCol="0">
            <a:spAutoFit/>
          </a:bodyPr>
          <a:lstStyle/>
          <a:p>
            <a:r>
              <a:rPr lang="en-AU" sz="3200" b="1" dirty="0">
                <a:solidFill>
                  <a:schemeClr val="bg1"/>
                </a:solidFill>
              </a:rPr>
              <a:t>We must trust and believe God will show the best path to take</a:t>
            </a:r>
          </a:p>
        </p:txBody>
      </p:sp>
      <p:sp>
        <p:nvSpPr>
          <p:cNvPr id="6" name="TextBox 5">
            <a:extLst>
              <a:ext uri="{FF2B5EF4-FFF2-40B4-BE49-F238E27FC236}">
                <a16:creationId xmlns:a16="http://schemas.microsoft.com/office/drawing/2014/main" id="{46027832-F786-A98E-DA85-5CF36421190D}"/>
              </a:ext>
            </a:extLst>
          </p:cNvPr>
          <p:cNvSpPr txBox="1"/>
          <p:nvPr/>
        </p:nvSpPr>
        <p:spPr>
          <a:xfrm>
            <a:off x="92765" y="5967910"/>
            <a:ext cx="12099235" cy="584775"/>
          </a:xfrm>
          <a:prstGeom prst="rect">
            <a:avLst/>
          </a:prstGeom>
          <a:noFill/>
        </p:spPr>
        <p:txBody>
          <a:bodyPr wrap="square" rtlCol="0">
            <a:spAutoFit/>
          </a:bodyPr>
          <a:lstStyle/>
          <a:p>
            <a:r>
              <a:rPr lang="en-AU" sz="3200" b="1" dirty="0">
                <a:solidFill>
                  <a:srgbClr val="00B0F0"/>
                </a:solidFill>
              </a:rPr>
              <a:t>A wavering person is not totally convinced that God’s way is best</a:t>
            </a:r>
          </a:p>
        </p:txBody>
      </p:sp>
      <p:sp>
        <p:nvSpPr>
          <p:cNvPr id="2" name="TextBox 1">
            <a:extLst>
              <a:ext uri="{FF2B5EF4-FFF2-40B4-BE49-F238E27FC236}">
                <a16:creationId xmlns:a16="http://schemas.microsoft.com/office/drawing/2014/main" id="{37991CF4-CF1A-EF03-DBBA-30B89CCE7282}"/>
              </a:ext>
            </a:extLst>
          </p:cNvPr>
          <p:cNvSpPr txBox="1"/>
          <p:nvPr/>
        </p:nvSpPr>
        <p:spPr>
          <a:xfrm>
            <a:off x="366282" y="4915304"/>
            <a:ext cx="10314600" cy="1077218"/>
          </a:xfrm>
          <a:prstGeom prst="rect">
            <a:avLst/>
          </a:prstGeom>
          <a:noFill/>
        </p:spPr>
        <p:txBody>
          <a:bodyPr wrap="square" rtlCol="0">
            <a:spAutoFit/>
          </a:bodyPr>
          <a:lstStyle/>
          <a:p>
            <a:r>
              <a:rPr lang="en-AU" sz="3200" b="1" dirty="0">
                <a:solidFill>
                  <a:schemeClr val="bg1"/>
                </a:solidFill>
              </a:rPr>
              <a:t>Are you driven by circumstances or are you trusting God for an outcome?</a:t>
            </a:r>
          </a:p>
        </p:txBody>
      </p:sp>
    </p:spTree>
    <p:extLst>
      <p:ext uri="{BB962C8B-B14F-4D97-AF65-F5344CB8AC3E}">
        <p14:creationId xmlns:p14="http://schemas.microsoft.com/office/powerpoint/2010/main" val="423790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F6F1EA-01AE-BE86-32C0-50DCBADE2858}"/>
              </a:ext>
            </a:extLst>
          </p:cNvPr>
          <p:cNvSpPr txBox="1"/>
          <p:nvPr/>
        </p:nvSpPr>
        <p:spPr>
          <a:xfrm>
            <a:off x="398976" y="5300670"/>
            <a:ext cx="10143241" cy="584775"/>
          </a:xfrm>
          <a:prstGeom prst="rect">
            <a:avLst/>
          </a:prstGeom>
          <a:noFill/>
        </p:spPr>
        <p:txBody>
          <a:bodyPr wrap="square" rtlCol="0">
            <a:spAutoFit/>
          </a:bodyPr>
          <a:lstStyle/>
          <a:p>
            <a:r>
              <a:rPr lang="en-AU" sz="3200" b="1" dirty="0">
                <a:solidFill>
                  <a:schemeClr val="bg1"/>
                </a:solidFill>
              </a:rPr>
              <a:t>James warns us that life is brief, but eternity is forever</a:t>
            </a:r>
          </a:p>
        </p:txBody>
      </p:sp>
      <p:sp>
        <p:nvSpPr>
          <p:cNvPr id="5" name="TextBox 4">
            <a:extLst>
              <a:ext uri="{FF2B5EF4-FFF2-40B4-BE49-F238E27FC236}">
                <a16:creationId xmlns:a16="http://schemas.microsoft.com/office/drawing/2014/main" id="{97D4652D-E307-22CF-B653-ECAC3488C038}"/>
              </a:ext>
            </a:extLst>
          </p:cNvPr>
          <p:cNvSpPr txBox="1"/>
          <p:nvPr/>
        </p:nvSpPr>
        <p:spPr>
          <a:xfrm>
            <a:off x="398976" y="3775248"/>
            <a:ext cx="7549765" cy="1077218"/>
          </a:xfrm>
          <a:prstGeom prst="rect">
            <a:avLst/>
          </a:prstGeom>
          <a:noFill/>
        </p:spPr>
        <p:txBody>
          <a:bodyPr wrap="square" rtlCol="0">
            <a:spAutoFit/>
          </a:bodyPr>
          <a:lstStyle/>
          <a:p>
            <a:r>
              <a:rPr lang="en-AU" sz="3200" b="1" dirty="0">
                <a:solidFill>
                  <a:schemeClr val="bg1"/>
                </a:solidFill>
              </a:rPr>
              <a:t>What do we do with what God has given us?</a:t>
            </a:r>
          </a:p>
        </p:txBody>
      </p:sp>
      <p:sp>
        <p:nvSpPr>
          <p:cNvPr id="8" name="TextBox 7">
            <a:extLst>
              <a:ext uri="{FF2B5EF4-FFF2-40B4-BE49-F238E27FC236}">
                <a16:creationId xmlns:a16="http://schemas.microsoft.com/office/drawing/2014/main" id="{1B4864BE-063C-889A-B942-570E55D5EC39}"/>
              </a:ext>
            </a:extLst>
          </p:cNvPr>
          <p:cNvSpPr txBox="1"/>
          <p:nvPr/>
        </p:nvSpPr>
        <p:spPr>
          <a:xfrm>
            <a:off x="578497" y="249779"/>
            <a:ext cx="5029518" cy="584775"/>
          </a:xfrm>
          <a:prstGeom prst="rect">
            <a:avLst/>
          </a:prstGeom>
          <a:noFill/>
        </p:spPr>
        <p:txBody>
          <a:bodyPr wrap="none" rtlCol="0">
            <a:spAutoFit/>
          </a:bodyPr>
          <a:lstStyle/>
          <a:p>
            <a:r>
              <a:rPr lang="en-AU" sz="3200" b="1" dirty="0">
                <a:solidFill>
                  <a:srgbClr val="00B0F0"/>
                </a:solidFill>
              </a:rPr>
              <a:t>Verses 9-11  Rich and Poor</a:t>
            </a:r>
          </a:p>
        </p:txBody>
      </p:sp>
      <p:sp>
        <p:nvSpPr>
          <p:cNvPr id="7" name="TextBox 6">
            <a:extLst>
              <a:ext uri="{FF2B5EF4-FFF2-40B4-BE49-F238E27FC236}">
                <a16:creationId xmlns:a16="http://schemas.microsoft.com/office/drawing/2014/main" id="{190F2EE6-5DAF-FFB8-AED6-607F433FA18F}"/>
              </a:ext>
            </a:extLst>
          </p:cNvPr>
          <p:cNvSpPr txBox="1"/>
          <p:nvPr/>
        </p:nvSpPr>
        <p:spPr>
          <a:xfrm>
            <a:off x="398976" y="1264942"/>
            <a:ext cx="11394047" cy="2062103"/>
          </a:xfrm>
          <a:prstGeom prst="rect">
            <a:avLst/>
          </a:prstGeom>
          <a:noFill/>
        </p:spPr>
        <p:txBody>
          <a:bodyPr wrap="square">
            <a:spAutoFit/>
          </a:bodyPr>
          <a:lstStyle/>
          <a:p>
            <a:pPr algn="l"/>
            <a:r>
              <a:rPr lang="en-AU" sz="3200" b="1" i="0" dirty="0">
                <a:solidFill>
                  <a:schemeClr val="bg1"/>
                </a:solidFill>
                <a:effectLst/>
              </a:rPr>
              <a:t>1 Timothy 6:10  “For the </a:t>
            </a:r>
            <a:r>
              <a:rPr lang="en-AU" sz="3200" b="1" i="0" u="sng" dirty="0">
                <a:solidFill>
                  <a:schemeClr val="bg1"/>
                </a:solidFill>
                <a:effectLst/>
              </a:rPr>
              <a:t>love</a:t>
            </a:r>
            <a:r>
              <a:rPr lang="en-AU" sz="3200" b="1" i="0" dirty="0">
                <a:solidFill>
                  <a:schemeClr val="bg1"/>
                </a:solidFill>
                <a:effectLst/>
              </a:rPr>
              <a:t> of money is the root of all kinds of evil. And some people, craving money, have wandered from the true faith and pierced themselves with many sorrows.”</a:t>
            </a:r>
          </a:p>
        </p:txBody>
      </p:sp>
      <p:pic>
        <p:nvPicPr>
          <p:cNvPr id="11" name="Picture 10">
            <a:extLst>
              <a:ext uri="{FF2B5EF4-FFF2-40B4-BE49-F238E27FC236}">
                <a16:creationId xmlns:a16="http://schemas.microsoft.com/office/drawing/2014/main" id="{548CC4D5-1776-B689-4B52-BB4E07967A78}"/>
              </a:ext>
            </a:extLst>
          </p:cNvPr>
          <p:cNvPicPr>
            <a:picLocks noChangeAspect="1"/>
          </p:cNvPicPr>
          <p:nvPr/>
        </p:nvPicPr>
        <p:blipFill>
          <a:blip r:embed="rId2"/>
          <a:stretch>
            <a:fillRect/>
          </a:stretch>
        </p:blipFill>
        <p:spPr>
          <a:xfrm>
            <a:off x="10022332" y="2849217"/>
            <a:ext cx="2009229" cy="1911819"/>
          </a:xfrm>
          <a:prstGeom prst="rect">
            <a:avLst/>
          </a:prstGeom>
        </p:spPr>
      </p:pic>
    </p:spTree>
    <p:extLst>
      <p:ext uri="{BB962C8B-B14F-4D97-AF65-F5344CB8AC3E}">
        <p14:creationId xmlns:p14="http://schemas.microsoft.com/office/powerpoint/2010/main" val="30793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B68F69-4BCE-5099-0119-C87E822501C6}"/>
              </a:ext>
            </a:extLst>
          </p:cNvPr>
          <p:cNvSpPr txBox="1"/>
          <p:nvPr/>
        </p:nvSpPr>
        <p:spPr>
          <a:xfrm>
            <a:off x="808383" y="1948122"/>
            <a:ext cx="8487901" cy="1077218"/>
          </a:xfrm>
          <a:prstGeom prst="rect">
            <a:avLst/>
          </a:prstGeom>
          <a:noFill/>
        </p:spPr>
        <p:txBody>
          <a:bodyPr wrap="none" rtlCol="0">
            <a:spAutoFit/>
          </a:bodyPr>
          <a:lstStyle/>
          <a:p>
            <a:r>
              <a:rPr lang="en-AU" sz="3200" b="1" dirty="0">
                <a:solidFill>
                  <a:schemeClr val="bg1"/>
                </a:solidFill>
              </a:rPr>
              <a:t>A crown of: </a:t>
            </a:r>
          </a:p>
          <a:p>
            <a:r>
              <a:rPr lang="en-AU" sz="3200" b="1" dirty="0">
                <a:solidFill>
                  <a:schemeClr val="bg1"/>
                </a:solidFill>
              </a:rPr>
              <a:t>Life, Victory, Rejoicing, Righteousness, Glory</a:t>
            </a:r>
          </a:p>
        </p:txBody>
      </p:sp>
      <p:sp>
        <p:nvSpPr>
          <p:cNvPr id="2" name="TextBox 1">
            <a:extLst>
              <a:ext uri="{FF2B5EF4-FFF2-40B4-BE49-F238E27FC236}">
                <a16:creationId xmlns:a16="http://schemas.microsoft.com/office/drawing/2014/main" id="{2327161C-92AC-94D3-03A6-DD41C5EBE053}"/>
              </a:ext>
            </a:extLst>
          </p:cNvPr>
          <p:cNvSpPr txBox="1"/>
          <p:nvPr/>
        </p:nvSpPr>
        <p:spPr>
          <a:xfrm>
            <a:off x="808383" y="394038"/>
            <a:ext cx="4554580" cy="584775"/>
          </a:xfrm>
          <a:prstGeom prst="rect">
            <a:avLst/>
          </a:prstGeom>
          <a:noFill/>
        </p:spPr>
        <p:txBody>
          <a:bodyPr wrap="none" rtlCol="0">
            <a:spAutoFit/>
          </a:bodyPr>
          <a:lstStyle/>
          <a:p>
            <a:r>
              <a:rPr lang="en-AU" sz="3200" b="1" dirty="0">
                <a:solidFill>
                  <a:srgbClr val="00B0F0"/>
                </a:solidFill>
              </a:rPr>
              <a:t>Verse 12 – Crown of Life</a:t>
            </a:r>
            <a:endParaRPr lang="en-AU" sz="3200" dirty="0">
              <a:solidFill>
                <a:srgbClr val="00B0F0"/>
              </a:solidFill>
            </a:endParaRPr>
          </a:p>
        </p:txBody>
      </p:sp>
      <p:sp>
        <p:nvSpPr>
          <p:cNvPr id="7" name="TextBox 6">
            <a:extLst>
              <a:ext uri="{FF2B5EF4-FFF2-40B4-BE49-F238E27FC236}">
                <a16:creationId xmlns:a16="http://schemas.microsoft.com/office/drawing/2014/main" id="{C6056A2C-7458-8C22-89BB-0B7631FC7CC3}"/>
              </a:ext>
            </a:extLst>
          </p:cNvPr>
          <p:cNvSpPr txBox="1"/>
          <p:nvPr/>
        </p:nvSpPr>
        <p:spPr>
          <a:xfrm>
            <a:off x="754425" y="1171080"/>
            <a:ext cx="9217075" cy="584775"/>
          </a:xfrm>
          <a:prstGeom prst="rect">
            <a:avLst/>
          </a:prstGeom>
          <a:noFill/>
        </p:spPr>
        <p:txBody>
          <a:bodyPr wrap="none" rtlCol="0">
            <a:spAutoFit/>
          </a:bodyPr>
          <a:lstStyle/>
          <a:p>
            <a:r>
              <a:rPr lang="en-AU" sz="3200" b="1" dirty="0">
                <a:solidFill>
                  <a:schemeClr val="bg1"/>
                </a:solidFill>
              </a:rPr>
              <a:t>What crowns are given to Christians in the Bible?</a:t>
            </a:r>
          </a:p>
        </p:txBody>
      </p:sp>
      <p:sp>
        <p:nvSpPr>
          <p:cNvPr id="3" name="TextBox 2">
            <a:extLst>
              <a:ext uri="{FF2B5EF4-FFF2-40B4-BE49-F238E27FC236}">
                <a16:creationId xmlns:a16="http://schemas.microsoft.com/office/drawing/2014/main" id="{55268F5E-3C25-25EB-B2C4-3BA873A7A993}"/>
              </a:ext>
            </a:extLst>
          </p:cNvPr>
          <p:cNvSpPr txBox="1"/>
          <p:nvPr/>
        </p:nvSpPr>
        <p:spPr>
          <a:xfrm>
            <a:off x="231913" y="3290382"/>
            <a:ext cx="11728173" cy="3108543"/>
          </a:xfrm>
          <a:prstGeom prst="rect">
            <a:avLst/>
          </a:prstGeom>
          <a:noFill/>
        </p:spPr>
        <p:txBody>
          <a:bodyPr wrap="square">
            <a:spAutoFit/>
          </a:bodyPr>
          <a:lstStyle/>
          <a:p>
            <a:pPr algn="l"/>
            <a:r>
              <a:rPr lang="en-AU" sz="2800" b="1" i="0" dirty="0">
                <a:solidFill>
                  <a:schemeClr val="bg1"/>
                </a:solidFill>
                <a:effectLst/>
              </a:rPr>
              <a:t>Revelation 4:10-11</a:t>
            </a:r>
          </a:p>
          <a:p>
            <a:pPr algn="l"/>
            <a:r>
              <a:rPr lang="en-AU" sz="2800" b="1" baseline="30000" dirty="0">
                <a:solidFill>
                  <a:schemeClr val="bg1"/>
                </a:solidFill>
              </a:rPr>
              <a:t>“</a:t>
            </a:r>
            <a:r>
              <a:rPr lang="en-AU" sz="2800" b="1" dirty="0">
                <a:solidFill>
                  <a:schemeClr val="bg1"/>
                </a:solidFill>
              </a:rPr>
              <a:t>T</a:t>
            </a:r>
            <a:r>
              <a:rPr lang="en-AU" sz="2800" b="1" i="0" dirty="0">
                <a:solidFill>
                  <a:schemeClr val="bg1"/>
                </a:solidFill>
                <a:effectLst/>
              </a:rPr>
              <a:t>he twenty-four elders fall down and worship the One sitting on the throne (the One who lives forever and ever). And they lay their crowns before the throne and say,</a:t>
            </a:r>
          </a:p>
          <a:p>
            <a:pPr algn="l"/>
            <a:r>
              <a:rPr lang="en-AU" sz="2800" b="1" i="0" dirty="0">
                <a:solidFill>
                  <a:schemeClr val="bg1"/>
                </a:solidFill>
                <a:effectLst/>
              </a:rPr>
              <a:t>“You are worthy, O Lord our God, to receive glory and honour and power.</a:t>
            </a:r>
            <a:br>
              <a:rPr lang="en-AU" sz="2800" b="1" i="0" dirty="0">
                <a:solidFill>
                  <a:schemeClr val="bg1"/>
                </a:solidFill>
                <a:effectLst/>
              </a:rPr>
            </a:br>
            <a:r>
              <a:rPr lang="en-AU" sz="2800" b="1" i="0" dirty="0">
                <a:solidFill>
                  <a:schemeClr val="bg1"/>
                </a:solidFill>
                <a:effectLst/>
              </a:rPr>
              <a:t>For You created all things, and they exist because You created what You pleased”</a:t>
            </a:r>
            <a:r>
              <a:rPr lang="en-AU" sz="2800" b="0" i="0" dirty="0">
                <a:solidFill>
                  <a:srgbClr val="000000"/>
                </a:solidFill>
                <a:effectLst/>
                <a:latin typeface="system-ui"/>
              </a:rPr>
              <a:t>.</a:t>
            </a:r>
          </a:p>
        </p:txBody>
      </p:sp>
    </p:spTree>
    <p:extLst>
      <p:ext uri="{BB962C8B-B14F-4D97-AF65-F5344CB8AC3E}">
        <p14:creationId xmlns:p14="http://schemas.microsoft.com/office/powerpoint/2010/main" val="18778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4489E-C1F0-F718-CA3F-A4EF72939D4F}"/>
              </a:ext>
            </a:extLst>
          </p:cNvPr>
          <p:cNvSpPr txBox="1"/>
          <p:nvPr/>
        </p:nvSpPr>
        <p:spPr>
          <a:xfrm>
            <a:off x="3759657" y="215910"/>
            <a:ext cx="2540824" cy="707886"/>
          </a:xfrm>
          <a:prstGeom prst="rect">
            <a:avLst/>
          </a:prstGeom>
          <a:noFill/>
        </p:spPr>
        <p:txBody>
          <a:bodyPr wrap="none" rtlCol="0">
            <a:spAutoFit/>
          </a:bodyPr>
          <a:lstStyle/>
          <a:p>
            <a:r>
              <a:rPr lang="en-AU" sz="4000" b="1" dirty="0">
                <a:solidFill>
                  <a:srgbClr val="00B0F0"/>
                </a:solidFill>
              </a:rPr>
              <a:t>Summary</a:t>
            </a:r>
            <a:r>
              <a:rPr lang="en-AU" sz="4000" dirty="0"/>
              <a:t> </a:t>
            </a:r>
          </a:p>
        </p:txBody>
      </p:sp>
      <p:sp>
        <p:nvSpPr>
          <p:cNvPr id="3" name="TextBox 2">
            <a:extLst>
              <a:ext uri="{FF2B5EF4-FFF2-40B4-BE49-F238E27FC236}">
                <a16:creationId xmlns:a16="http://schemas.microsoft.com/office/drawing/2014/main" id="{D3F60B44-A71F-137D-752D-7A559ADB6850}"/>
              </a:ext>
            </a:extLst>
          </p:cNvPr>
          <p:cNvSpPr txBox="1"/>
          <p:nvPr/>
        </p:nvSpPr>
        <p:spPr>
          <a:xfrm>
            <a:off x="2596896" y="995273"/>
            <a:ext cx="8997697" cy="1077218"/>
          </a:xfrm>
          <a:prstGeom prst="rect">
            <a:avLst/>
          </a:prstGeom>
          <a:noFill/>
        </p:spPr>
        <p:txBody>
          <a:bodyPr wrap="square" rtlCol="0">
            <a:spAutoFit/>
          </a:bodyPr>
          <a:lstStyle/>
          <a:p>
            <a:r>
              <a:rPr lang="en-AU" sz="3200" b="1" dirty="0">
                <a:solidFill>
                  <a:schemeClr val="bg1"/>
                </a:solidFill>
              </a:rPr>
              <a:t>James encourages us to seek joy, even in times of trials</a:t>
            </a:r>
          </a:p>
        </p:txBody>
      </p:sp>
      <p:sp>
        <p:nvSpPr>
          <p:cNvPr id="4" name="TextBox 3">
            <a:extLst>
              <a:ext uri="{FF2B5EF4-FFF2-40B4-BE49-F238E27FC236}">
                <a16:creationId xmlns:a16="http://schemas.microsoft.com/office/drawing/2014/main" id="{73434135-6B93-36F9-4821-6DFB83543E32}"/>
              </a:ext>
            </a:extLst>
          </p:cNvPr>
          <p:cNvSpPr txBox="1"/>
          <p:nvPr/>
        </p:nvSpPr>
        <p:spPr>
          <a:xfrm>
            <a:off x="2596896" y="2095051"/>
            <a:ext cx="8717282" cy="1077218"/>
          </a:xfrm>
          <a:prstGeom prst="rect">
            <a:avLst/>
          </a:prstGeom>
          <a:noFill/>
        </p:spPr>
        <p:txBody>
          <a:bodyPr wrap="square" rtlCol="0">
            <a:spAutoFit/>
          </a:bodyPr>
          <a:lstStyle/>
          <a:p>
            <a:r>
              <a:rPr lang="en-AU" sz="3200" b="1" dirty="0">
                <a:solidFill>
                  <a:schemeClr val="bg1"/>
                </a:solidFill>
              </a:rPr>
              <a:t>We are urged to seek the wisdom that comes from God</a:t>
            </a:r>
          </a:p>
        </p:txBody>
      </p:sp>
      <p:sp>
        <p:nvSpPr>
          <p:cNvPr id="5" name="TextBox 4">
            <a:extLst>
              <a:ext uri="{FF2B5EF4-FFF2-40B4-BE49-F238E27FC236}">
                <a16:creationId xmlns:a16="http://schemas.microsoft.com/office/drawing/2014/main" id="{2A792DF6-D917-03FE-1478-AF7AC5640DD1}"/>
              </a:ext>
            </a:extLst>
          </p:cNvPr>
          <p:cNvSpPr txBox="1"/>
          <p:nvPr/>
        </p:nvSpPr>
        <p:spPr>
          <a:xfrm>
            <a:off x="689774" y="4441358"/>
            <a:ext cx="11184835" cy="1077218"/>
          </a:xfrm>
          <a:prstGeom prst="rect">
            <a:avLst/>
          </a:prstGeom>
          <a:noFill/>
        </p:spPr>
        <p:txBody>
          <a:bodyPr wrap="square" rtlCol="0">
            <a:spAutoFit/>
          </a:bodyPr>
          <a:lstStyle/>
          <a:p>
            <a:r>
              <a:rPr lang="en-AU" sz="3200" b="1" dirty="0">
                <a:solidFill>
                  <a:schemeClr val="bg1"/>
                </a:solidFill>
              </a:rPr>
              <a:t>James tells us that our life is fleeting and that we should seek eternal rather than temporal values</a:t>
            </a:r>
          </a:p>
        </p:txBody>
      </p:sp>
      <p:sp>
        <p:nvSpPr>
          <p:cNvPr id="6" name="TextBox 5">
            <a:extLst>
              <a:ext uri="{FF2B5EF4-FFF2-40B4-BE49-F238E27FC236}">
                <a16:creationId xmlns:a16="http://schemas.microsoft.com/office/drawing/2014/main" id="{57B3829F-8ED9-BBB7-CCFD-6A4B86E62E07}"/>
              </a:ext>
            </a:extLst>
          </p:cNvPr>
          <p:cNvSpPr txBox="1"/>
          <p:nvPr/>
        </p:nvSpPr>
        <p:spPr>
          <a:xfrm>
            <a:off x="726352" y="3292663"/>
            <a:ext cx="10868241" cy="1077218"/>
          </a:xfrm>
          <a:prstGeom prst="rect">
            <a:avLst/>
          </a:prstGeom>
          <a:noFill/>
        </p:spPr>
        <p:txBody>
          <a:bodyPr wrap="square" rtlCol="0">
            <a:spAutoFit/>
          </a:bodyPr>
          <a:lstStyle/>
          <a:p>
            <a:r>
              <a:rPr lang="en-AU" sz="3200" b="1" dirty="0">
                <a:solidFill>
                  <a:schemeClr val="bg1"/>
                </a:solidFill>
              </a:rPr>
              <a:t>We are encouraged to hold on to our possessions loosely and not be greedy</a:t>
            </a:r>
          </a:p>
        </p:txBody>
      </p:sp>
      <p:sp>
        <p:nvSpPr>
          <p:cNvPr id="7" name="TextBox 6">
            <a:extLst>
              <a:ext uri="{FF2B5EF4-FFF2-40B4-BE49-F238E27FC236}">
                <a16:creationId xmlns:a16="http://schemas.microsoft.com/office/drawing/2014/main" id="{925AB46D-5D14-FCAB-8B39-3523C3D0666C}"/>
              </a:ext>
            </a:extLst>
          </p:cNvPr>
          <p:cNvSpPr txBox="1"/>
          <p:nvPr/>
        </p:nvSpPr>
        <p:spPr>
          <a:xfrm>
            <a:off x="708063" y="5617401"/>
            <a:ext cx="11148259" cy="1077218"/>
          </a:xfrm>
          <a:prstGeom prst="rect">
            <a:avLst/>
          </a:prstGeom>
          <a:noFill/>
        </p:spPr>
        <p:txBody>
          <a:bodyPr wrap="square" rtlCol="0">
            <a:spAutoFit/>
          </a:bodyPr>
          <a:lstStyle/>
          <a:p>
            <a:r>
              <a:rPr lang="en-AU" sz="3200" b="1" dirty="0">
                <a:solidFill>
                  <a:schemeClr val="bg1"/>
                </a:solidFill>
              </a:rPr>
              <a:t>We are reminded that we have been given eternal life and we will worship God in Heaven</a:t>
            </a:r>
          </a:p>
        </p:txBody>
      </p:sp>
      <p:pic>
        <p:nvPicPr>
          <p:cNvPr id="8" name="Picture 7" descr="A person in a white robe&#10;&#10;Description automatically generated">
            <a:extLst>
              <a:ext uri="{FF2B5EF4-FFF2-40B4-BE49-F238E27FC236}">
                <a16:creationId xmlns:a16="http://schemas.microsoft.com/office/drawing/2014/main" id="{EEBD7DD1-2169-B85C-3F46-EDDCE13328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94"/>
            <a:ext cx="2254576" cy="3381975"/>
          </a:xfrm>
          <a:prstGeom prst="rect">
            <a:avLst/>
          </a:prstGeom>
          <a:noFill/>
          <a:ln>
            <a:noFill/>
          </a:ln>
        </p:spPr>
      </p:pic>
      <p:sp>
        <p:nvSpPr>
          <p:cNvPr id="9" name="Text Box 1">
            <a:extLst>
              <a:ext uri="{FF2B5EF4-FFF2-40B4-BE49-F238E27FC236}">
                <a16:creationId xmlns:a16="http://schemas.microsoft.com/office/drawing/2014/main" id="{40035027-046F-E7A5-5BBA-85E916C4C4F3}"/>
              </a:ext>
            </a:extLst>
          </p:cNvPr>
          <p:cNvSpPr txBox="1"/>
          <p:nvPr/>
        </p:nvSpPr>
        <p:spPr>
          <a:xfrm>
            <a:off x="437099" y="0"/>
            <a:ext cx="1380377" cy="63075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AU" sz="3200" b="1" kern="100" dirty="0">
                <a:ln w="9525" cap="flat" cmpd="sng" algn="ctr">
                  <a:solidFill>
                    <a:schemeClr val="tx1"/>
                  </a:solidFill>
                  <a:prstDash val="solid"/>
                  <a:round/>
                </a:ln>
                <a:highlight>
                  <a:srgbClr val="FFFFFF"/>
                </a:highlight>
                <a:latin typeface="Aptos" panose="020B0004020202020204" pitchFamily="34" charset="0"/>
                <a:ea typeface="Aptos" panose="020B0004020202020204" pitchFamily="34" charset="0"/>
                <a:cs typeface="Times New Roman" panose="02020603050405020304" pitchFamily="18" charset="0"/>
              </a:rPr>
              <a:t>James</a:t>
            </a:r>
            <a:endParaRPr lang="en-AU" sz="3200" kern="100" dirty="0">
              <a:ln>
                <a:solidFill>
                  <a:schemeClr val="tx1"/>
                </a:solidFill>
              </a:ln>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82E955E-87C5-FCF1-63D5-0E93257FC4AE}"/>
              </a:ext>
            </a:extLst>
          </p:cNvPr>
          <p:cNvSpPr/>
          <p:nvPr/>
        </p:nvSpPr>
        <p:spPr>
          <a:xfrm>
            <a:off x="141504" y="2838109"/>
            <a:ext cx="1971565" cy="461665"/>
          </a:xfrm>
          <a:prstGeom prst="rect">
            <a:avLst/>
          </a:prstGeom>
          <a:noFill/>
          <a:effectLst/>
        </p:spPr>
        <p:txBody>
          <a:bodyPr wrap="none" lIns="91440" tIns="45720" rIns="91440" bIns="45720">
            <a:spAutoFit/>
          </a:bodyPr>
          <a:lstStyle/>
          <a:p>
            <a:pPr algn="ctr"/>
            <a:r>
              <a:rPr lang="en-US" sz="2400" b="1" cap="none" spc="0" dirty="0">
                <a:ln w="9525">
                  <a:solidFill>
                    <a:schemeClr val="bg1"/>
                  </a:solidFill>
                  <a:prstDash val="solid"/>
                </a:ln>
                <a:solidFill>
                  <a:schemeClr val="bg1"/>
                </a:solidFill>
                <a:highlight>
                  <a:srgbClr val="000000"/>
                </a:highlight>
              </a:rPr>
              <a:t>James 1:1-12</a:t>
            </a:r>
          </a:p>
        </p:txBody>
      </p:sp>
    </p:spTree>
    <p:extLst>
      <p:ext uri="{BB962C8B-B14F-4D97-AF65-F5344CB8AC3E}">
        <p14:creationId xmlns:p14="http://schemas.microsoft.com/office/powerpoint/2010/main" val="86461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2A1BD-68CC-FAF9-A73C-4DF5CCABFFF3}"/>
            </a:ext>
          </a:extLst>
        </p:cNvPr>
        <p:cNvGrpSpPr/>
        <p:nvPr/>
      </p:nvGrpSpPr>
      <p:grpSpPr>
        <a:xfrm>
          <a:off x="0" y="0"/>
          <a:ext cx="0" cy="0"/>
          <a:chOff x="0" y="0"/>
          <a:chExt cx="0" cy="0"/>
        </a:xfrm>
      </p:grpSpPr>
      <p:pic>
        <p:nvPicPr>
          <p:cNvPr id="2" name="Picture 1" descr="A person in a white robe&#10;&#10;Description automatically generated">
            <a:extLst>
              <a:ext uri="{FF2B5EF4-FFF2-40B4-BE49-F238E27FC236}">
                <a16:creationId xmlns:a16="http://schemas.microsoft.com/office/drawing/2014/main" id="{0A33FB90-9E7F-9719-4B20-B1690B4259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57252" cy="6836100"/>
          </a:xfrm>
          <a:prstGeom prst="rect">
            <a:avLst/>
          </a:prstGeom>
          <a:noFill/>
          <a:ln>
            <a:noFill/>
          </a:ln>
        </p:spPr>
      </p:pic>
      <p:sp>
        <p:nvSpPr>
          <p:cNvPr id="3" name="Text Box 1">
            <a:extLst>
              <a:ext uri="{FF2B5EF4-FFF2-40B4-BE49-F238E27FC236}">
                <a16:creationId xmlns:a16="http://schemas.microsoft.com/office/drawing/2014/main" id="{802828EF-1EA6-4DC5-DC77-BCFB7A46A349}"/>
              </a:ext>
            </a:extLst>
          </p:cNvPr>
          <p:cNvSpPr txBox="1"/>
          <p:nvPr/>
        </p:nvSpPr>
        <p:spPr>
          <a:xfrm>
            <a:off x="4743252" y="2878080"/>
            <a:ext cx="7336496" cy="110184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6000" b="1" kern="100" dirty="0">
                <a:ln w="9525" cap="flat" cmpd="sng" algn="ctr">
                  <a:solidFill>
                    <a:srgbClr val="FFFFFF"/>
                  </a:solidFill>
                  <a:prstDash val="solid"/>
                  <a:round/>
                </a:ln>
                <a:solidFill>
                  <a:srgbClr val="FFC000"/>
                </a:solidFill>
                <a:latin typeface="Aptos" panose="020B0004020202020204" pitchFamily="34" charset="0"/>
                <a:ea typeface="Aptos" panose="020B0004020202020204" pitchFamily="34" charset="0"/>
                <a:cs typeface="Times New Roman" panose="02020603050405020304" pitchFamily="18" charset="0"/>
              </a:rPr>
              <a:t>Faith and Endurance</a:t>
            </a:r>
            <a:endParaRPr lang="en-AU" sz="1050" kern="100" dirty="0">
              <a:solidFill>
                <a:srgbClr val="FFC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4" name="Text Box 1">
            <a:extLst>
              <a:ext uri="{FF2B5EF4-FFF2-40B4-BE49-F238E27FC236}">
                <a16:creationId xmlns:a16="http://schemas.microsoft.com/office/drawing/2014/main" id="{EED64D0D-CFA6-E951-97B7-3956440B5992}"/>
              </a:ext>
            </a:extLst>
          </p:cNvPr>
          <p:cNvSpPr txBox="1"/>
          <p:nvPr/>
        </p:nvSpPr>
        <p:spPr>
          <a:xfrm>
            <a:off x="5256765" y="0"/>
            <a:ext cx="5184689" cy="1774781"/>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AU" sz="10000" b="1" kern="100" dirty="0">
                <a:ln w="9525" cap="flat" cmpd="sng" algn="ctr">
                  <a:solidFill>
                    <a:srgbClr val="FFFFFF"/>
                  </a:solidFill>
                  <a:prstDash val="solid"/>
                  <a:round/>
                </a:ln>
                <a:solidFill>
                  <a:srgbClr val="A02B93"/>
                </a:solidFill>
                <a:effectLst>
                  <a:outerShdw blurRad="12700" dist="38100" dir="2700000" algn="tl">
                    <a:schemeClr val="accent5">
                      <a:lumMod val="60000"/>
                      <a:lumOff val="40000"/>
                    </a:schemeClr>
                  </a:outerShdw>
                </a:effectLst>
                <a:latin typeface="Aptos" panose="020B0004020202020204" pitchFamily="34" charset="0"/>
                <a:ea typeface="Aptos" panose="020B0004020202020204" pitchFamily="34" charset="0"/>
                <a:cs typeface="Times New Roman" panose="02020603050405020304" pitchFamily="18" charset="0"/>
              </a:rPr>
              <a:t>     </a:t>
            </a:r>
            <a:r>
              <a:rPr lang="en-AU" sz="10000" b="1" kern="100" dirty="0">
                <a:ln w="9525" cap="flat" cmpd="sng" algn="ctr">
                  <a:solidFill>
                    <a:srgbClr val="FFFFFF"/>
                  </a:solidFill>
                  <a:prstDash val="solid"/>
                  <a:round/>
                </a:ln>
                <a:solidFill>
                  <a:srgbClr val="FFC000"/>
                </a:solidFill>
                <a:latin typeface="Aptos" panose="020B0004020202020204" pitchFamily="34" charset="0"/>
                <a:ea typeface="Aptos" panose="020B0004020202020204" pitchFamily="34" charset="0"/>
                <a:cs typeface="Times New Roman" panose="02020603050405020304" pitchFamily="18" charset="0"/>
              </a:rPr>
              <a:t>James</a:t>
            </a:r>
            <a:endParaRPr lang="en-AU" sz="1200" kern="100" dirty="0">
              <a:solidFill>
                <a:srgbClr val="FFC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Text Box 1">
            <a:extLst>
              <a:ext uri="{FF2B5EF4-FFF2-40B4-BE49-F238E27FC236}">
                <a16:creationId xmlns:a16="http://schemas.microsoft.com/office/drawing/2014/main" id="{0E4C2673-AB35-E89A-92B2-214069BB0E9C}"/>
              </a:ext>
            </a:extLst>
          </p:cNvPr>
          <p:cNvSpPr txBox="1"/>
          <p:nvPr/>
        </p:nvSpPr>
        <p:spPr>
          <a:xfrm>
            <a:off x="6208262" y="5053585"/>
            <a:ext cx="4340226" cy="1000851"/>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5400" b="1" kern="100" dirty="0">
                <a:ln w="9525" cap="flat" cmpd="sng" algn="ctr">
                  <a:solidFill>
                    <a:srgbClr val="FFFFFF"/>
                  </a:solidFill>
                  <a:prstDash val="solid"/>
                  <a:round/>
                </a:ln>
                <a:solidFill>
                  <a:srgbClr val="FFC000"/>
                </a:solidFill>
                <a:latin typeface="Aptos" panose="020B0004020202020204" pitchFamily="34" charset="0"/>
                <a:ea typeface="Aptos" panose="020B0004020202020204" pitchFamily="34" charset="0"/>
                <a:cs typeface="Times New Roman" panose="02020603050405020304" pitchFamily="18" charset="0"/>
              </a:rPr>
              <a:t>James 1: 1-12</a:t>
            </a:r>
            <a:endParaRPr lang="en-AU" sz="5400" kern="100" dirty="0">
              <a:solidFill>
                <a:srgbClr val="FFC000"/>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7918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D8FE26-266A-6E85-EA2E-E4268C529AB1}"/>
              </a:ext>
            </a:extLst>
          </p:cNvPr>
          <p:cNvSpPr/>
          <p:nvPr/>
        </p:nvSpPr>
        <p:spPr>
          <a:xfrm>
            <a:off x="4445355" y="1252835"/>
            <a:ext cx="3301288" cy="2185214"/>
          </a:xfrm>
          <a:prstGeom prst="rect">
            <a:avLst/>
          </a:prstGeom>
          <a:noFill/>
        </p:spPr>
        <p:txBody>
          <a:bodyPr wrap="none" lIns="91440" tIns="45720" rIns="91440" bIns="45720">
            <a:spAutoFit/>
          </a:bodyPr>
          <a:lstStyle/>
          <a:p>
            <a:pPr algn="ctr"/>
            <a:r>
              <a:rPr lang="en-US" sz="4800" b="1" cap="none" spc="0" dirty="0">
                <a:ln w="22225">
                  <a:noFill/>
                  <a:prstDash val="solid"/>
                </a:ln>
                <a:solidFill>
                  <a:schemeClr val="bg1"/>
                </a:solidFill>
              </a:rPr>
              <a:t>Wittenberg</a:t>
            </a:r>
          </a:p>
          <a:p>
            <a:pPr algn="ctr"/>
            <a:endParaRPr lang="en-US" sz="4800" b="1" dirty="0">
              <a:ln w="22225">
                <a:noFill/>
                <a:prstDash val="solid"/>
              </a:ln>
              <a:solidFill>
                <a:schemeClr val="bg1"/>
              </a:solidFill>
            </a:endParaRPr>
          </a:p>
          <a:p>
            <a:pPr algn="ctr"/>
            <a:r>
              <a:rPr lang="en-US" sz="4000" b="1" cap="none" spc="0" dirty="0">
                <a:ln w="22225">
                  <a:noFill/>
                  <a:prstDash val="solid"/>
                </a:ln>
                <a:solidFill>
                  <a:schemeClr val="bg1"/>
                </a:solidFill>
              </a:rPr>
              <a:t>(</a:t>
            </a:r>
            <a:r>
              <a:rPr lang="en-US" sz="4000" b="1" cap="none" spc="0" dirty="0" err="1">
                <a:ln w="22225">
                  <a:noFill/>
                  <a:prstDash val="solid"/>
                </a:ln>
                <a:solidFill>
                  <a:schemeClr val="bg1"/>
                </a:solidFill>
              </a:rPr>
              <a:t>Lutherstadt</a:t>
            </a:r>
            <a:r>
              <a:rPr lang="en-US" sz="4000" b="1" cap="none" spc="0" dirty="0">
                <a:ln w="22225">
                  <a:noFill/>
                  <a:prstDash val="solid"/>
                </a:ln>
                <a:solidFill>
                  <a:schemeClr val="bg1"/>
                </a:solidFill>
              </a:rPr>
              <a:t>)</a:t>
            </a:r>
          </a:p>
        </p:txBody>
      </p:sp>
      <p:pic>
        <p:nvPicPr>
          <p:cNvPr id="4" name="Picture 3">
            <a:extLst>
              <a:ext uri="{FF2B5EF4-FFF2-40B4-BE49-F238E27FC236}">
                <a16:creationId xmlns:a16="http://schemas.microsoft.com/office/drawing/2014/main" id="{A5FE78E8-84A0-AC67-A84B-AD031B22B1F9}"/>
              </a:ext>
            </a:extLst>
          </p:cNvPr>
          <p:cNvPicPr>
            <a:picLocks noChangeAspect="1"/>
          </p:cNvPicPr>
          <p:nvPr/>
        </p:nvPicPr>
        <p:blipFill>
          <a:blip r:embed="rId2"/>
          <a:stretch>
            <a:fillRect/>
          </a:stretch>
        </p:blipFill>
        <p:spPr>
          <a:xfrm>
            <a:off x="0" y="0"/>
            <a:ext cx="4445355" cy="6858000"/>
          </a:xfrm>
          <a:prstGeom prst="rect">
            <a:avLst/>
          </a:prstGeom>
        </p:spPr>
      </p:pic>
      <p:pic>
        <p:nvPicPr>
          <p:cNvPr id="5" name="Picture 4">
            <a:extLst>
              <a:ext uri="{FF2B5EF4-FFF2-40B4-BE49-F238E27FC236}">
                <a16:creationId xmlns:a16="http://schemas.microsoft.com/office/drawing/2014/main" id="{D2BFC43B-D325-8913-AC44-7F371073A69B}"/>
              </a:ext>
            </a:extLst>
          </p:cNvPr>
          <p:cNvPicPr>
            <a:picLocks noChangeAspect="1"/>
          </p:cNvPicPr>
          <p:nvPr/>
        </p:nvPicPr>
        <p:blipFill>
          <a:blip r:embed="rId3"/>
          <a:stretch>
            <a:fillRect/>
          </a:stretch>
        </p:blipFill>
        <p:spPr>
          <a:xfrm>
            <a:off x="7746642" y="0"/>
            <a:ext cx="4445359" cy="6858000"/>
          </a:xfrm>
          <a:prstGeom prst="rect">
            <a:avLst/>
          </a:prstGeom>
        </p:spPr>
      </p:pic>
      <p:pic>
        <p:nvPicPr>
          <p:cNvPr id="2" name="Picture 1">
            <a:extLst>
              <a:ext uri="{FF2B5EF4-FFF2-40B4-BE49-F238E27FC236}">
                <a16:creationId xmlns:a16="http://schemas.microsoft.com/office/drawing/2014/main" id="{EAEA7FA0-CC69-7B32-7737-604C805DE425}"/>
              </a:ext>
            </a:extLst>
          </p:cNvPr>
          <p:cNvPicPr>
            <a:picLocks noChangeAspect="1"/>
          </p:cNvPicPr>
          <p:nvPr/>
        </p:nvPicPr>
        <p:blipFill>
          <a:blip r:embed="rId4"/>
          <a:stretch>
            <a:fillRect/>
          </a:stretch>
        </p:blipFill>
        <p:spPr>
          <a:xfrm>
            <a:off x="938783" y="0"/>
            <a:ext cx="10314432" cy="6858000"/>
          </a:xfrm>
          <a:prstGeom prst="rect">
            <a:avLst/>
          </a:prstGeom>
        </p:spPr>
      </p:pic>
    </p:spTree>
    <p:extLst>
      <p:ext uri="{BB962C8B-B14F-4D97-AF65-F5344CB8AC3E}">
        <p14:creationId xmlns:p14="http://schemas.microsoft.com/office/powerpoint/2010/main" val="33915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A4C84-0265-046C-5577-AC898CAA2209}"/>
              </a:ext>
            </a:extLst>
          </p:cNvPr>
          <p:cNvPicPr>
            <a:picLocks noChangeAspect="1"/>
          </p:cNvPicPr>
          <p:nvPr/>
        </p:nvPicPr>
        <p:blipFill>
          <a:blip r:embed="rId2"/>
          <a:stretch>
            <a:fillRect/>
          </a:stretch>
        </p:blipFill>
        <p:spPr>
          <a:xfrm>
            <a:off x="-1" y="0"/>
            <a:ext cx="5147187" cy="6862916"/>
          </a:xfrm>
          <a:prstGeom prst="rect">
            <a:avLst/>
          </a:prstGeom>
        </p:spPr>
      </p:pic>
      <p:sp>
        <p:nvSpPr>
          <p:cNvPr id="4" name="TextBox 3">
            <a:extLst>
              <a:ext uri="{FF2B5EF4-FFF2-40B4-BE49-F238E27FC236}">
                <a16:creationId xmlns:a16="http://schemas.microsoft.com/office/drawing/2014/main" id="{3EBD7BCC-5647-E5E9-7700-A0C6A8461EFF}"/>
              </a:ext>
            </a:extLst>
          </p:cNvPr>
          <p:cNvSpPr txBox="1"/>
          <p:nvPr/>
        </p:nvSpPr>
        <p:spPr>
          <a:xfrm>
            <a:off x="0" y="6223815"/>
            <a:ext cx="5184240" cy="584775"/>
          </a:xfrm>
          <a:prstGeom prst="rect">
            <a:avLst/>
          </a:prstGeom>
          <a:noFill/>
          <a:effectLst/>
        </p:spPr>
        <p:txBody>
          <a:bodyPr wrap="none" rtlCol="0">
            <a:spAutoFit/>
          </a:bodyPr>
          <a:lstStyle/>
          <a:p>
            <a:r>
              <a:rPr lang="en-AU" sz="3200" b="1" dirty="0">
                <a:solidFill>
                  <a:schemeClr val="bg1"/>
                </a:solidFill>
                <a:effectLst>
                  <a:outerShdw blurRad="38100" dist="38100" dir="2700000" algn="tl">
                    <a:srgbClr val="F8F8F8">
                      <a:alpha val="43000"/>
                    </a:srgbClr>
                  </a:outerShdw>
                </a:effectLst>
                <a:highlight>
                  <a:srgbClr val="000000"/>
                </a:highlight>
              </a:rPr>
              <a:t>Martin Luther (1</a:t>
            </a:r>
            <a:r>
              <a:rPr lang="en-AU" sz="3200" b="1" i="0" dirty="0">
                <a:solidFill>
                  <a:schemeClr val="bg1"/>
                </a:solidFill>
                <a:effectLst>
                  <a:outerShdw blurRad="38100" dist="38100" dir="2700000" algn="tl">
                    <a:srgbClr val="F8F8F8">
                      <a:alpha val="43000"/>
                    </a:srgbClr>
                  </a:outerShdw>
                </a:effectLst>
                <a:highlight>
                  <a:srgbClr val="000000"/>
                </a:highlight>
                <a:latin typeface="Arial" panose="020B0604020202020204" pitchFamily="34" charset="0"/>
              </a:rPr>
              <a:t>483 –1546)</a:t>
            </a:r>
            <a:endParaRPr lang="en-AU" sz="3200" b="1" dirty="0">
              <a:solidFill>
                <a:schemeClr val="bg1"/>
              </a:solidFill>
              <a:effectLst>
                <a:outerShdw blurRad="38100" dist="38100" dir="2700000" algn="tl">
                  <a:srgbClr val="F8F8F8">
                    <a:alpha val="43000"/>
                  </a:srgbClr>
                </a:outerShdw>
              </a:effectLst>
              <a:highlight>
                <a:srgbClr val="000000"/>
              </a:highlight>
            </a:endParaRPr>
          </a:p>
        </p:txBody>
      </p:sp>
      <p:sp>
        <p:nvSpPr>
          <p:cNvPr id="5" name="TextBox 4">
            <a:extLst>
              <a:ext uri="{FF2B5EF4-FFF2-40B4-BE49-F238E27FC236}">
                <a16:creationId xmlns:a16="http://schemas.microsoft.com/office/drawing/2014/main" id="{588A850D-1002-923C-B0ED-52D9724B8262}"/>
              </a:ext>
            </a:extLst>
          </p:cNvPr>
          <p:cNvSpPr txBox="1"/>
          <p:nvPr/>
        </p:nvSpPr>
        <p:spPr>
          <a:xfrm>
            <a:off x="5405465" y="150910"/>
            <a:ext cx="6395533" cy="523220"/>
          </a:xfrm>
          <a:prstGeom prst="rect">
            <a:avLst/>
          </a:prstGeom>
          <a:noFill/>
        </p:spPr>
        <p:txBody>
          <a:bodyPr wrap="none" rtlCol="0">
            <a:spAutoFit/>
          </a:bodyPr>
          <a:lstStyle/>
          <a:p>
            <a:r>
              <a:rPr lang="en-AU" sz="2800" b="1" dirty="0">
                <a:solidFill>
                  <a:schemeClr val="bg1"/>
                </a:solidFill>
              </a:rPr>
              <a:t>Roman Catholic Priest and Theologian</a:t>
            </a:r>
          </a:p>
        </p:txBody>
      </p:sp>
      <p:sp>
        <p:nvSpPr>
          <p:cNvPr id="6" name="TextBox 5">
            <a:extLst>
              <a:ext uri="{FF2B5EF4-FFF2-40B4-BE49-F238E27FC236}">
                <a16:creationId xmlns:a16="http://schemas.microsoft.com/office/drawing/2014/main" id="{4987BE7E-354D-7ED4-AC36-E45361800D85}"/>
              </a:ext>
            </a:extLst>
          </p:cNvPr>
          <p:cNvSpPr txBox="1"/>
          <p:nvPr/>
        </p:nvSpPr>
        <p:spPr>
          <a:xfrm>
            <a:off x="5405465" y="1366253"/>
            <a:ext cx="5735609" cy="523220"/>
          </a:xfrm>
          <a:prstGeom prst="rect">
            <a:avLst/>
          </a:prstGeom>
          <a:noFill/>
        </p:spPr>
        <p:txBody>
          <a:bodyPr wrap="none" rtlCol="0">
            <a:spAutoFit/>
          </a:bodyPr>
          <a:lstStyle/>
          <a:p>
            <a:r>
              <a:rPr lang="en-AU" sz="2800" b="1" dirty="0">
                <a:solidFill>
                  <a:schemeClr val="bg1"/>
                </a:solidFill>
              </a:rPr>
              <a:t>Indulgences for St Peter’s Basilica</a:t>
            </a:r>
          </a:p>
        </p:txBody>
      </p:sp>
      <p:sp>
        <p:nvSpPr>
          <p:cNvPr id="7" name="TextBox 6">
            <a:extLst>
              <a:ext uri="{FF2B5EF4-FFF2-40B4-BE49-F238E27FC236}">
                <a16:creationId xmlns:a16="http://schemas.microsoft.com/office/drawing/2014/main" id="{7A63BE1A-6A8D-821A-024A-DBDA7E13940F}"/>
              </a:ext>
            </a:extLst>
          </p:cNvPr>
          <p:cNvSpPr txBox="1"/>
          <p:nvPr/>
        </p:nvSpPr>
        <p:spPr>
          <a:xfrm>
            <a:off x="5405465" y="1956626"/>
            <a:ext cx="6254597" cy="523220"/>
          </a:xfrm>
          <a:prstGeom prst="rect">
            <a:avLst/>
          </a:prstGeom>
          <a:noFill/>
        </p:spPr>
        <p:txBody>
          <a:bodyPr wrap="none" rtlCol="0">
            <a:spAutoFit/>
          </a:bodyPr>
          <a:lstStyle/>
          <a:p>
            <a:r>
              <a:rPr lang="en-AU" sz="2800" b="1" dirty="0">
                <a:solidFill>
                  <a:schemeClr val="bg1"/>
                </a:solidFill>
              </a:rPr>
              <a:t>Ninety-Five Theses (</a:t>
            </a:r>
            <a:r>
              <a:rPr lang="en-AU" sz="2800" b="1" i="0" dirty="0">
                <a:solidFill>
                  <a:schemeClr val="bg1"/>
                </a:solidFill>
                <a:effectLst/>
              </a:rPr>
              <a:t>31 October 1517)</a:t>
            </a:r>
            <a:endParaRPr lang="en-AU" sz="2800" b="1" dirty="0">
              <a:solidFill>
                <a:schemeClr val="bg1"/>
              </a:solidFill>
            </a:endParaRPr>
          </a:p>
        </p:txBody>
      </p:sp>
      <p:pic>
        <p:nvPicPr>
          <p:cNvPr id="9" name="Picture 8">
            <a:extLst>
              <a:ext uri="{FF2B5EF4-FFF2-40B4-BE49-F238E27FC236}">
                <a16:creationId xmlns:a16="http://schemas.microsoft.com/office/drawing/2014/main" id="{6F317226-2DDE-3CE9-F795-5B08102B45E8}"/>
              </a:ext>
            </a:extLst>
          </p:cNvPr>
          <p:cNvPicPr>
            <a:picLocks noChangeAspect="1"/>
          </p:cNvPicPr>
          <p:nvPr/>
        </p:nvPicPr>
        <p:blipFill>
          <a:blip r:embed="rId3"/>
          <a:stretch>
            <a:fillRect/>
          </a:stretch>
        </p:blipFill>
        <p:spPr>
          <a:xfrm>
            <a:off x="5515900" y="2524090"/>
            <a:ext cx="6340896" cy="4183000"/>
          </a:xfrm>
          <a:prstGeom prst="rect">
            <a:avLst/>
          </a:prstGeom>
        </p:spPr>
      </p:pic>
      <p:sp>
        <p:nvSpPr>
          <p:cNvPr id="10" name="TextBox 9">
            <a:extLst>
              <a:ext uri="{FF2B5EF4-FFF2-40B4-BE49-F238E27FC236}">
                <a16:creationId xmlns:a16="http://schemas.microsoft.com/office/drawing/2014/main" id="{7AC8EECD-EB6C-EE92-3BF7-40055CA10ED2}"/>
              </a:ext>
            </a:extLst>
          </p:cNvPr>
          <p:cNvSpPr txBox="1"/>
          <p:nvPr/>
        </p:nvSpPr>
        <p:spPr>
          <a:xfrm>
            <a:off x="5405465" y="766480"/>
            <a:ext cx="6773970" cy="523220"/>
          </a:xfrm>
          <a:prstGeom prst="rect">
            <a:avLst/>
          </a:prstGeom>
          <a:noFill/>
        </p:spPr>
        <p:txBody>
          <a:bodyPr wrap="none" rtlCol="0">
            <a:spAutoFit/>
          </a:bodyPr>
          <a:lstStyle/>
          <a:p>
            <a:r>
              <a:rPr lang="en-AU" sz="2800" b="1" dirty="0">
                <a:solidFill>
                  <a:schemeClr val="bg1"/>
                </a:solidFill>
              </a:rPr>
              <a:t>Taught theology at Wittenberg University</a:t>
            </a:r>
          </a:p>
        </p:txBody>
      </p:sp>
      <p:pic>
        <p:nvPicPr>
          <p:cNvPr id="11" name="Picture 10">
            <a:extLst>
              <a:ext uri="{FF2B5EF4-FFF2-40B4-BE49-F238E27FC236}">
                <a16:creationId xmlns:a16="http://schemas.microsoft.com/office/drawing/2014/main" id="{A685B3D9-F82A-DDE1-FCCB-E3B0E36EFAA7}"/>
              </a:ext>
            </a:extLst>
          </p:cNvPr>
          <p:cNvPicPr>
            <a:picLocks noChangeAspect="1"/>
          </p:cNvPicPr>
          <p:nvPr/>
        </p:nvPicPr>
        <p:blipFill>
          <a:blip r:embed="rId4"/>
          <a:stretch>
            <a:fillRect/>
          </a:stretch>
        </p:blipFill>
        <p:spPr>
          <a:xfrm>
            <a:off x="5515900" y="2524090"/>
            <a:ext cx="2592308" cy="2490467"/>
          </a:xfrm>
          <a:prstGeom prst="rect">
            <a:avLst/>
          </a:prstGeom>
        </p:spPr>
      </p:pic>
    </p:spTree>
    <p:extLst>
      <p:ext uri="{BB962C8B-B14F-4D97-AF65-F5344CB8AC3E}">
        <p14:creationId xmlns:p14="http://schemas.microsoft.com/office/powerpoint/2010/main" val="333928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white robe&#10;&#10;Description automatically generated">
            <a:extLst>
              <a:ext uri="{FF2B5EF4-FFF2-40B4-BE49-F238E27FC236}">
                <a16:creationId xmlns:a16="http://schemas.microsoft.com/office/drawing/2014/main" id="{AB13A3E5-43C2-B434-3C6E-DD83DF2666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57252" cy="6836100"/>
          </a:xfrm>
          <a:prstGeom prst="rect">
            <a:avLst/>
          </a:prstGeom>
          <a:noFill/>
          <a:ln>
            <a:noFill/>
          </a:ln>
        </p:spPr>
      </p:pic>
      <p:sp>
        <p:nvSpPr>
          <p:cNvPr id="12" name="Rectangle 11">
            <a:extLst>
              <a:ext uri="{FF2B5EF4-FFF2-40B4-BE49-F238E27FC236}">
                <a16:creationId xmlns:a16="http://schemas.microsoft.com/office/drawing/2014/main" id="{C7D4C50B-23B6-9F1D-A009-806A1F908954}"/>
              </a:ext>
            </a:extLst>
          </p:cNvPr>
          <p:cNvSpPr/>
          <p:nvPr/>
        </p:nvSpPr>
        <p:spPr>
          <a:xfrm>
            <a:off x="239031" y="1608230"/>
            <a:ext cx="3951969" cy="2613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A24A82A-C8EF-1B11-00DF-CCDA194B02D9}"/>
              </a:ext>
            </a:extLst>
          </p:cNvPr>
          <p:cNvSpPr txBox="1"/>
          <p:nvPr/>
        </p:nvSpPr>
        <p:spPr>
          <a:xfrm flipH="1">
            <a:off x="4761737" y="73153"/>
            <a:ext cx="2668526" cy="584775"/>
          </a:xfrm>
          <a:prstGeom prst="rect">
            <a:avLst/>
          </a:prstGeom>
          <a:noFill/>
        </p:spPr>
        <p:txBody>
          <a:bodyPr wrap="square" rtlCol="0">
            <a:spAutoFit/>
          </a:bodyPr>
          <a:lstStyle/>
          <a:p>
            <a:r>
              <a:rPr lang="en-AU" sz="3200" b="1" u="sng" dirty="0">
                <a:solidFill>
                  <a:schemeClr val="bg1"/>
                </a:solidFill>
              </a:rPr>
              <a:t>Introduction</a:t>
            </a:r>
          </a:p>
        </p:txBody>
      </p:sp>
      <p:sp>
        <p:nvSpPr>
          <p:cNvPr id="8" name="TextBox 7">
            <a:extLst>
              <a:ext uri="{FF2B5EF4-FFF2-40B4-BE49-F238E27FC236}">
                <a16:creationId xmlns:a16="http://schemas.microsoft.com/office/drawing/2014/main" id="{50D6AF3D-A9D9-8FE6-34A5-6022E410EA82}"/>
              </a:ext>
            </a:extLst>
          </p:cNvPr>
          <p:cNvSpPr txBox="1"/>
          <p:nvPr/>
        </p:nvSpPr>
        <p:spPr>
          <a:xfrm>
            <a:off x="4914903" y="740664"/>
            <a:ext cx="5469511" cy="523220"/>
          </a:xfrm>
          <a:prstGeom prst="rect">
            <a:avLst/>
          </a:prstGeom>
          <a:noFill/>
        </p:spPr>
        <p:txBody>
          <a:bodyPr wrap="none" rtlCol="0">
            <a:spAutoFit/>
          </a:bodyPr>
          <a:lstStyle/>
          <a:p>
            <a:r>
              <a:rPr lang="en-AU" sz="2800" b="1" dirty="0">
                <a:solidFill>
                  <a:schemeClr val="bg1"/>
                </a:solidFill>
              </a:rPr>
              <a:t>Half-brother of Jesus (Jude also) </a:t>
            </a:r>
          </a:p>
        </p:txBody>
      </p:sp>
      <p:sp>
        <p:nvSpPr>
          <p:cNvPr id="9" name="TextBox 8">
            <a:extLst>
              <a:ext uri="{FF2B5EF4-FFF2-40B4-BE49-F238E27FC236}">
                <a16:creationId xmlns:a16="http://schemas.microsoft.com/office/drawing/2014/main" id="{3FA3B90D-FDA5-65BE-D4B5-6BB03918A5C3}"/>
              </a:ext>
            </a:extLst>
          </p:cNvPr>
          <p:cNvSpPr txBox="1"/>
          <p:nvPr/>
        </p:nvSpPr>
        <p:spPr>
          <a:xfrm>
            <a:off x="4914903" y="1515892"/>
            <a:ext cx="1428596" cy="523220"/>
          </a:xfrm>
          <a:prstGeom prst="rect">
            <a:avLst/>
          </a:prstGeom>
          <a:noFill/>
        </p:spPr>
        <p:txBody>
          <a:bodyPr wrap="none" rtlCol="0">
            <a:spAutoFit/>
          </a:bodyPr>
          <a:lstStyle/>
          <a:p>
            <a:r>
              <a:rPr lang="en-AU" sz="2800" b="1" dirty="0">
                <a:solidFill>
                  <a:schemeClr val="bg1"/>
                </a:solidFill>
              </a:rPr>
              <a:t>Sceptic</a:t>
            </a:r>
          </a:p>
        </p:txBody>
      </p:sp>
      <p:sp>
        <p:nvSpPr>
          <p:cNvPr id="10" name="TextBox 9">
            <a:extLst>
              <a:ext uri="{FF2B5EF4-FFF2-40B4-BE49-F238E27FC236}">
                <a16:creationId xmlns:a16="http://schemas.microsoft.com/office/drawing/2014/main" id="{89CF518A-1141-8F6D-0EF9-3F9FC08F6A93}"/>
              </a:ext>
            </a:extLst>
          </p:cNvPr>
          <p:cNvSpPr txBox="1"/>
          <p:nvPr/>
        </p:nvSpPr>
        <p:spPr>
          <a:xfrm>
            <a:off x="4914903" y="2380672"/>
            <a:ext cx="6602513" cy="523220"/>
          </a:xfrm>
          <a:prstGeom prst="rect">
            <a:avLst/>
          </a:prstGeom>
          <a:noFill/>
        </p:spPr>
        <p:txBody>
          <a:bodyPr wrap="none" rtlCol="0">
            <a:spAutoFit/>
          </a:bodyPr>
          <a:lstStyle/>
          <a:p>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Paul called him a "pillar" of the church</a:t>
            </a:r>
            <a:r>
              <a:rPr lang="en-AU"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4363E972-A3C1-A4EA-61BD-0AA2296B3B41}"/>
              </a:ext>
            </a:extLst>
          </p:cNvPr>
          <p:cNvSpPr txBox="1"/>
          <p:nvPr/>
        </p:nvSpPr>
        <p:spPr>
          <a:xfrm>
            <a:off x="290636" y="1625834"/>
            <a:ext cx="4079189" cy="2677656"/>
          </a:xfrm>
          <a:prstGeom prst="rect">
            <a:avLst/>
          </a:prstGeom>
          <a:noFill/>
        </p:spPr>
        <p:txBody>
          <a:bodyPr wrap="square" rtlCol="0">
            <a:spAutoFit/>
          </a:bodyPr>
          <a:lstStyle/>
          <a:p>
            <a:r>
              <a:rPr lang="en-US" b="1" i="0" dirty="0">
                <a:solidFill>
                  <a:srgbClr val="0070C0"/>
                </a:solidFill>
                <a:effectLst/>
                <a:latin typeface="Roboto" panose="02000000000000000000" pitchFamily="2" charset="0"/>
              </a:rPr>
              <a:t>Galatians 2:9</a:t>
            </a:r>
            <a:r>
              <a:rPr lang="en-US" sz="2400" b="1" i="0" dirty="0">
                <a:solidFill>
                  <a:srgbClr val="001320"/>
                </a:solidFill>
                <a:effectLst/>
                <a:latin typeface="Roboto" panose="02000000000000000000" pitchFamily="2" charset="0"/>
              </a:rPr>
              <a:t> “In fact, James, Peter, and John, who were known as pillars of the church, </a:t>
            </a:r>
            <a:r>
              <a:rPr lang="en-US" sz="2400" b="1" i="0" dirty="0" err="1">
                <a:solidFill>
                  <a:srgbClr val="001320"/>
                </a:solidFill>
                <a:effectLst/>
                <a:latin typeface="Roboto" panose="02000000000000000000" pitchFamily="2" charset="0"/>
              </a:rPr>
              <a:t>recognised</a:t>
            </a:r>
            <a:r>
              <a:rPr lang="en-US" sz="2400" b="1" i="0" dirty="0">
                <a:solidFill>
                  <a:srgbClr val="001320"/>
                </a:solidFill>
                <a:effectLst/>
                <a:latin typeface="Roboto" panose="02000000000000000000" pitchFamily="2" charset="0"/>
              </a:rPr>
              <a:t> the gift God had given me, and they accepted Barnabas and me as their co-workers.”</a:t>
            </a:r>
            <a:endParaRPr lang="en-AU" sz="2400" b="1" dirty="0"/>
          </a:p>
        </p:txBody>
      </p:sp>
      <p:sp>
        <p:nvSpPr>
          <p:cNvPr id="3" name="Text Box 1">
            <a:extLst>
              <a:ext uri="{FF2B5EF4-FFF2-40B4-BE49-F238E27FC236}">
                <a16:creationId xmlns:a16="http://schemas.microsoft.com/office/drawing/2014/main" id="{825B7610-D198-5588-03DF-80A54C8A972E}"/>
              </a:ext>
            </a:extLst>
          </p:cNvPr>
          <p:cNvSpPr txBox="1"/>
          <p:nvPr/>
        </p:nvSpPr>
        <p:spPr>
          <a:xfrm>
            <a:off x="-442610" y="-397097"/>
            <a:ext cx="4150239" cy="1774781"/>
          </a:xfrm>
          <a:prstGeom prst="rect">
            <a:avLst/>
          </a:prstGeom>
          <a:noFill/>
          <a:ln>
            <a:noFill/>
          </a:ln>
          <a:effectLst>
            <a:outerShdw blurRad="50800" dist="50800" dir="5400000" algn="ctr" rotWithShape="0">
              <a:schemeClr val="tx1"/>
            </a:outerShdw>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AU" sz="10000" b="1" kern="100" dirty="0">
                <a:ln w="9525" cap="flat" cmpd="sng" algn="ctr">
                  <a:solidFill>
                    <a:srgbClr val="FFFFFF"/>
                  </a:solidFill>
                  <a:prstDash val="solid"/>
                  <a:round/>
                </a:ln>
                <a:solidFill>
                  <a:srgbClr val="A02B93"/>
                </a:solidFill>
                <a:effectLst>
                  <a:outerShdw blurRad="12700" dist="38100" dir="2700000" algn="tl">
                    <a:schemeClr val="accent5">
                      <a:lumMod val="60000"/>
                      <a:lumOff val="40000"/>
                    </a:schemeClr>
                  </a:outerShdw>
                </a:effectLst>
                <a:latin typeface="Aptos" panose="020B0004020202020204" pitchFamily="34" charset="0"/>
                <a:ea typeface="Aptos" panose="020B0004020202020204" pitchFamily="34" charset="0"/>
                <a:cs typeface="Times New Roman" panose="02020603050405020304" pitchFamily="18" charset="0"/>
              </a:rPr>
              <a:t>     </a:t>
            </a:r>
            <a:r>
              <a:rPr lang="en-AU" sz="7200" b="1" kern="100" dirty="0">
                <a:ln w="9525" cap="flat" cmpd="sng" algn="ctr">
                  <a:solidFill>
                    <a:srgbClr val="FFFFFF"/>
                  </a:solidFill>
                  <a:prstDash val="solid"/>
                  <a:round/>
                </a:ln>
                <a:solidFill>
                  <a:srgbClr val="FFC000"/>
                </a:solidFill>
                <a:effectLst>
                  <a:outerShdw blurRad="12700" dist="38100" dir="2700000" algn="tl">
                    <a:schemeClr val="bg1"/>
                  </a:outerShdw>
                </a:effectLst>
                <a:latin typeface="Aptos" panose="020B0004020202020204" pitchFamily="34" charset="0"/>
                <a:ea typeface="Aptos" panose="020B0004020202020204" pitchFamily="34" charset="0"/>
                <a:cs typeface="Times New Roman" panose="02020603050405020304" pitchFamily="18" charset="0"/>
              </a:rPr>
              <a:t>James</a:t>
            </a:r>
            <a:endParaRPr lang="en-AU" sz="1200" kern="100" dirty="0">
              <a:solidFill>
                <a:srgbClr val="FFC000"/>
              </a:solidFill>
              <a:effectLst>
                <a:outerShdw blurRad="12700" dist="38100" dir="2700000" algn="tl">
                  <a:schemeClr val="bg1"/>
                </a:outerShdw>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 Box 1">
            <a:extLst>
              <a:ext uri="{FF2B5EF4-FFF2-40B4-BE49-F238E27FC236}">
                <a16:creationId xmlns:a16="http://schemas.microsoft.com/office/drawing/2014/main" id="{51C9F9A3-114F-E157-CD89-3B7E20D7AC05}"/>
              </a:ext>
            </a:extLst>
          </p:cNvPr>
          <p:cNvSpPr txBox="1"/>
          <p:nvPr/>
        </p:nvSpPr>
        <p:spPr>
          <a:xfrm>
            <a:off x="61737" y="5578311"/>
            <a:ext cx="4433778" cy="1000851"/>
          </a:xfrm>
          <a:prstGeom prst="rect">
            <a:avLst/>
          </a:prstGeom>
          <a:noFill/>
          <a:ln>
            <a:noFill/>
          </a:ln>
          <a:effectLst>
            <a:outerShdw blurRad="50800" dist="50800" dir="5400000" algn="ctr" rotWithShape="0">
              <a:schemeClr val="tx1"/>
            </a:outerShdw>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5400" kern="100" dirty="0">
                <a:ln w="9525" cap="flat" cmpd="sng" algn="ctr">
                  <a:solidFill>
                    <a:srgbClr val="FFFFFF"/>
                  </a:solidFill>
                  <a:prstDash val="solid"/>
                  <a:round/>
                </a:ln>
                <a:solidFill>
                  <a:schemeClr val="bg1"/>
                </a:solidFill>
                <a:highlight>
                  <a:srgbClr val="000000"/>
                </a:highlight>
                <a:latin typeface="Aptos" panose="020B0004020202020204" pitchFamily="34" charset="0"/>
                <a:ea typeface="Aptos" panose="020B0004020202020204" pitchFamily="34" charset="0"/>
                <a:cs typeface="Times New Roman" panose="02020603050405020304" pitchFamily="18" charset="0"/>
              </a:rPr>
              <a:t>Faith in Action</a:t>
            </a:r>
            <a:endParaRPr lang="en-AU" sz="1000" kern="100" dirty="0">
              <a:solidFill>
                <a:schemeClr val="bg1"/>
              </a:solidFill>
              <a:highlight>
                <a:srgbClr val="000000"/>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70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white robe&#10;&#10;Description automatically generated">
            <a:extLst>
              <a:ext uri="{FF2B5EF4-FFF2-40B4-BE49-F238E27FC236}">
                <a16:creationId xmlns:a16="http://schemas.microsoft.com/office/drawing/2014/main" id="{AB13A3E5-43C2-B434-3C6E-DD83DF2666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57252" cy="6836100"/>
          </a:xfrm>
          <a:prstGeom prst="rect">
            <a:avLst/>
          </a:prstGeom>
          <a:noFill/>
          <a:ln>
            <a:noFill/>
          </a:ln>
        </p:spPr>
      </p:pic>
      <p:sp>
        <p:nvSpPr>
          <p:cNvPr id="12" name="Rectangle 11">
            <a:extLst>
              <a:ext uri="{FF2B5EF4-FFF2-40B4-BE49-F238E27FC236}">
                <a16:creationId xmlns:a16="http://schemas.microsoft.com/office/drawing/2014/main" id="{C7D4C50B-23B6-9F1D-A009-806A1F908954}"/>
              </a:ext>
            </a:extLst>
          </p:cNvPr>
          <p:cNvSpPr/>
          <p:nvPr/>
        </p:nvSpPr>
        <p:spPr>
          <a:xfrm>
            <a:off x="239031" y="1608230"/>
            <a:ext cx="3951969" cy="2613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A24A82A-C8EF-1B11-00DF-CCDA194B02D9}"/>
              </a:ext>
            </a:extLst>
          </p:cNvPr>
          <p:cNvSpPr txBox="1"/>
          <p:nvPr/>
        </p:nvSpPr>
        <p:spPr>
          <a:xfrm flipH="1">
            <a:off x="4761737" y="73153"/>
            <a:ext cx="2668526" cy="584775"/>
          </a:xfrm>
          <a:prstGeom prst="rect">
            <a:avLst/>
          </a:prstGeom>
          <a:noFill/>
        </p:spPr>
        <p:txBody>
          <a:bodyPr wrap="square" rtlCol="0">
            <a:spAutoFit/>
          </a:bodyPr>
          <a:lstStyle/>
          <a:p>
            <a:r>
              <a:rPr lang="en-AU" sz="3200" b="1" u="sng" dirty="0">
                <a:solidFill>
                  <a:schemeClr val="bg1"/>
                </a:solidFill>
              </a:rPr>
              <a:t>Introduction</a:t>
            </a:r>
          </a:p>
        </p:txBody>
      </p:sp>
      <p:sp>
        <p:nvSpPr>
          <p:cNvPr id="8" name="TextBox 7">
            <a:extLst>
              <a:ext uri="{FF2B5EF4-FFF2-40B4-BE49-F238E27FC236}">
                <a16:creationId xmlns:a16="http://schemas.microsoft.com/office/drawing/2014/main" id="{50D6AF3D-A9D9-8FE6-34A5-6022E410EA82}"/>
              </a:ext>
            </a:extLst>
          </p:cNvPr>
          <p:cNvSpPr txBox="1"/>
          <p:nvPr/>
        </p:nvSpPr>
        <p:spPr>
          <a:xfrm>
            <a:off x="4914903" y="740664"/>
            <a:ext cx="5469511" cy="523220"/>
          </a:xfrm>
          <a:prstGeom prst="rect">
            <a:avLst/>
          </a:prstGeom>
          <a:noFill/>
        </p:spPr>
        <p:txBody>
          <a:bodyPr wrap="none" rtlCol="0">
            <a:spAutoFit/>
          </a:bodyPr>
          <a:lstStyle/>
          <a:p>
            <a:r>
              <a:rPr lang="en-AU" sz="2800" b="1" dirty="0">
                <a:solidFill>
                  <a:schemeClr val="bg1"/>
                </a:solidFill>
              </a:rPr>
              <a:t>Half-brother of Jesus (Jude also) </a:t>
            </a:r>
          </a:p>
        </p:txBody>
      </p:sp>
      <p:sp>
        <p:nvSpPr>
          <p:cNvPr id="9" name="TextBox 8">
            <a:extLst>
              <a:ext uri="{FF2B5EF4-FFF2-40B4-BE49-F238E27FC236}">
                <a16:creationId xmlns:a16="http://schemas.microsoft.com/office/drawing/2014/main" id="{3FA3B90D-FDA5-65BE-D4B5-6BB03918A5C3}"/>
              </a:ext>
            </a:extLst>
          </p:cNvPr>
          <p:cNvSpPr txBox="1"/>
          <p:nvPr/>
        </p:nvSpPr>
        <p:spPr>
          <a:xfrm>
            <a:off x="4914903" y="1515892"/>
            <a:ext cx="1428596" cy="523220"/>
          </a:xfrm>
          <a:prstGeom prst="rect">
            <a:avLst/>
          </a:prstGeom>
          <a:noFill/>
        </p:spPr>
        <p:txBody>
          <a:bodyPr wrap="none" rtlCol="0">
            <a:spAutoFit/>
          </a:bodyPr>
          <a:lstStyle/>
          <a:p>
            <a:r>
              <a:rPr lang="en-AU" sz="2800" b="1" dirty="0">
                <a:solidFill>
                  <a:schemeClr val="bg1"/>
                </a:solidFill>
              </a:rPr>
              <a:t>Sceptic</a:t>
            </a:r>
          </a:p>
        </p:txBody>
      </p:sp>
      <p:sp>
        <p:nvSpPr>
          <p:cNvPr id="10" name="TextBox 9">
            <a:extLst>
              <a:ext uri="{FF2B5EF4-FFF2-40B4-BE49-F238E27FC236}">
                <a16:creationId xmlns:a16="http://schemas.microsoft.com/office/drawing/2014/main" id="{89CF518A-1141-8F6D-0EF9-3F9FC08F6A93}"/>
              </a:ext>
            </a:extLst>
          </p:cNvPr>
          <p:cNvSpPr txBox="1"/>
          <p:nvPr/>
        </p:nvSpPr>
        <p:spPr>
          <a:xfrm>
            <a:off x="4914903" y="2380672"/>
            <a:ext cx="6602513" cy="523220"/>
          </a:xfrm>
          <a:prstGeom prst="rect">
            <a:avLst/>
          </a:prstGeom>
          <a:noFill/>
        </p:spPr>
        <p:txBody>
          <a:bodyPr wrap="none" rtlCol="0">
            <a:spAutoFit/>
          </a:bodyPr>
          <a:lstStyle/>
          <a:p>
            <a:r>
              <a:rPr lang="en-AU"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Paul called him a "pillar" of the church</a:t>
            </a:r>
            <a:r>
              <a:rPr lang="en-AU"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4363E972-A3C1-A4EA-61BD-0AA2296B3B41}"/>
              </a:ext>
            </a:extLst>
          </p:cNvPr>
          <p:cNvSpPr txBox="1"/>
          <p:nvPr/>
        </p:nvSpPr>
        <p:spPr>
          <a:xfrm>
            <a:off x="290636" y="1625834"/>
            <a:ext cx="4079189" cy="2677656"/>
          </a:xfrm>
          <a:prstGeom prst="rect">
            <a:avLst/>
          </a:prstGeom>
          <a:noFill/>
        </p:spPr>
        <p:txBody>
          <a:bodyPr wrap="square" rtlCol="0">
            <a:spAutoFit/>
          </a:bodyPr>
          <a:lstStyle/>
          <a:p>
            <a:r>
              <a:rPr lang="en-US" b="1" i="0" dirty="0">
                <a:solidFill>
                  <a:srgbClr val="0070C0"/>
                </a:solidFill>
                <a:effectLst/>
                <a:latin typeface="Roboto" panose="02000000000000000000" pitchFamily="2" charset="0"/>
              </a:rPr>
              <a:t>Galatians 2:9</a:t>
            </a:r>
            <a:r>
              <a:rPr lang="en-US" sz="2400" b="1" i="0" dirty="0">
                <a:solidFill>
                  <a:srgbClr val="001320"/>
                </a:solidFill>
                <a:effectLst/>
                <a:latin typeface="Roboto" panose="02000000000000000000" pitchFamily="2" charset="0"/>
              </a:rPr>
              <a:t> “In fact, James, Peter, and John, who were known as pillars of the church, recognized the gift God had given me, and they accepted Barnabas and me as their co-workers.”</a:t>
            </a:r>
            <a:endParaRPr lang="en-AU" sz="2400" b="1" dirty="0"/>
          </a:p>
        </p:txBody>
      </p:sp>
      <p:sp>
        <p:nvSpPr>
          <p:cNvPr id="15" name="Rectangle 14">
            <a:extLst>
              <a:ext uri="{FF2B5EF4-FFF2-40B4-BE49-F238E27FC236}">
                <a16:creationId xmlns:a16="http://schemas.microsoft.com/office/drawing/2014/main" id="{F85550E2-C02B-B03A-5075-EEDC2F3A8111}"/>
              </a:ext>
            </a:extLst>
          </p:cNvPr>
          <p:cNvSpPr/>
          <p:nvPr/>
        </p:nvSpPr>
        <p:spPr>
          <a:xfrm>
            <a:off x="223969" y="1625834"/>
            <a:ext cx="3951969" cy="2613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a:extLst>
              <a:ext uri="{FF2B5EF4-FFF2-40B4-BE49-F238E27FC236}">
                <a16:creationId xmlns:a16="http://schemas.microsoft.com/office/drawing/2014/main" id="{8EBC94DF-3F7C-EA37-2726-C053CDB603D0}"/>
              </a:ext>
            </a:extLst>
          </p:cNvPr>
          <p:cNvSpPr txBox="1"/>
          <p:nvPr/>
        </p:nvSpPr>
        <p:spPr>
          <a:xfrm>
            <a:off x="239031" y="1634622"/>
            <a:ext cx="4150239" cy="1015663"/>
          </a:xfrm>
          <a:prstGeom prst="rect">
            <a:avLst/>
          </a:prstGeom>
          <a:noFill/>
        </p:spPr>
        <p:txBody>
          <a:bodyPr wrap="square" rtlCol="0">
            <a:spAutoFit/>
          </a:bodyPr>
          <a:lstStyle/>
          <a:p>
            <a:r>
              <a:rPr lang="en-US" sz="2000" b="1" i="0" dirty="0">
                <a:solidFill>
                  <a:srgbClr val="001320"/>
                </a:solidFill>
                <a:effectLst/>
                <a:latin typeface="Roboto" panose="02000000000000000000" pitchFamily="2" charset="0"/>
              </a:rPr>
              <a:t>“The only other apostle I met at that time was James, the Lord’s brother” </a:t>
            </a:r>
            <a:r>
              <a:rPr lang="en-US" b="1" i="0" dirty="0">
                <a:solidFill>
                  <a:srgbClr val="0070C0"/>
                </a:solidFill>
                <a:effectLst/>
                <a:latin typeface="Roboto" panose="02000000000000000000" pitchFamily="2" charset="0"/>
              </a:rPr>
              <a:t>Galatians 1:9</a:t>
            </a:r>
            <a:endParaRPr lang="en-AU" sz="2000" b="1" dirty="0">
              <a:solidFill>
                <a:srgbClr val="0070C0"/>
              </a:solidFill>
            </a:endParaRPr>
          </a:p>
        </p:txBody>
      </p:sp>
      <p:sp>
        <p:nvSpPr>
          <p:cNvPr id="18" name="TextBox 17">
            <a:extLst>
              <a:ext uri="{FF2B5EF4-FFF2-40B4-BE49-F238E27FC236}">
                <a16:creationId xmlns:a16="http://schemas.microsoft.com/office/drawing/2014/main" id="{243741DC-7F90-E329-69AB-7F6F9AF575D0}"/>
              </a:ext>
            </a:extLst>
          </p:cNvPr>
          <p:cNvSpPr txBox="1"/>
          <p:nvPr/>
        </p:nvSpPr>
        <p:spPr>
          <a:xfrm>
            <a:off x="219586" y="2798325"/>
            <a:ext cx="3915426" cy="1323439"/>
          </a:xfrm>
          <a:prstGeom prst="rect">
            <a:avLst/>
          </a:prstGeom>
          <a:noFill/>
        </p:spPr>
        <p:txBody>
          <a:bodyPr wrap="square" rtlCol="0">
            <a:spAutoFit/>
          </a:bodyPr>
          <a:lstStyle/>
          <a:p>
            <a:r>
              <a:rPr lang="en-US" sz="2000" b="1" i="0" dirty="0">
                <a:solidFill>
                  <a:srgbClr val="000000"/>
                </a:solidFill>
                <a:effectLst/>
                <a:latin typeface="system-ui"/>
              </a:rPr>
              <a:t>“The next day Paul went with us to meet with James, and all the elders of the Jerusalem church were present” </a:t>
            </a:r>
            <a:r>
              <a:rPr lang="en-US" b="1" i="0" dirty="0">
                <a:solidFill>
                  <a:srgbClr val="0070C0"/>
                </a:solidFill>
                <a:effectLst/>
                <a:latin typeface="system-ui"/>
              </a:rPr>
              <a:t>Acts 21:18</a:t>
            </a:r>
            <a:endParaRPr lang="en-AU" sz="2000" b="1" dirty="0">
              <a:solidFill>
                <a:srgbClr val="0070C0"/>
              </a:solidFill>
            </a:endParaRPr>
          </a:p>
        </p:txBody>
      </p:sp>
      <p:sp>
        <p:nvSpPr>
          <p:cNvPr id="19" name="TextBox 18">
            <a:extLst>
              <a:ext uri="{FF2B5EF4-FFF2-40B4-BE49-F238E27FC236}">
                <a16:creationId xmlns:a16="http://schemas.microsoft.com/office/drawing/2014/main" id="{4400C1A4-1E66-84C3-50CB-810EB8D06213}"/>
              </a:ext>
            </a:extLst>
          </p:cNvPr>
          <p:cNvSpPr txBox="1"/>
          <p:nvPr/>
        </p:nvSpPr>
        <p:spPr>
          <a:xfrm>
            <a:off x="4879360" y="3337560"/>
            <a:ext cx="6602514" cy="954107"/>
          </a:xfrm>
          <a:prstGeom prst="rect">
            <a:avLst/>
          </a:prstGeom>
          <a:noFill/>
        </p:spPr>
        <p:txBody>
          <a:bodyPr wrap="square" rtlCol="0">
            <a:spAutoFit/>
          </a:bodyPr>
          <a:lstStyle/>
          <a:p>
            <a:r>
              <a:rPr lang="en-AU"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Paul, on his first and last visit to Jerusalem, saw James </a:t>
            </a:r>
            <a:endParaRPr lang="en-AU" sz="2800" b="1" dirty="0">
              <a:solidFill>
                <a:schemeClr val="bg1"/>
              </a:solidFill>
            </a:endParaRPr>
          </a:p>
        </p:txBody>
      </p:sp>
      <p:sp>
        <p:nvSpPr>
          <p:cNvPr id="21" name="TextBox 20">
            <a:extLst>
              <a:ext uri="{FF2B5EF4-FFF2-40B4-BE49-F238E27FC236}">
                <a16:creationId xmlns:a16="http://schemas.microsoft.com/office/drawing/2014/main" id="{172F7EF3-6CCF-7C74-6CEE-13D5FD010027}"/>
              </a:ext>
            </a:extLst>
          </p:cNvPr>
          <p:cNvSpPr txBox="1"/>
          <p:nvPr/>
        </p:nvSpPr>
        <p:spPr>
          <a:xfrm>
            <a:off x="4914902" y="4693741"/>
            <a:ext cx="6602513" cy="954107"/>
          </a:xfrm>
          <a:prstGeom prst="rect">
            <a:avLst/>
          </a:prstGeom>
          <a:noFill/>
        </p:spPr>
        <p:txBody>
          <a:bodyPr wrap="square" rtlCol="0">
            <a:spAutoFit/>
          </a:bodyPr>
          <a:lstStyle/>
          <a:p>
            <a:r>
              <a:rPr lang="en-AU"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James has authority and position in the Jerusalem council of Elders</a:t>
            </a:r>
            <a:endParaRPr lang="en-AU" sz="2800" b="1" dirty="0">
              <a:solidFill>
                <a:schemeClr val="bg1"/>
              </a:solidFill>
            </a:endParaRPr>
          </a:p>
        </p:txBody>
      </p:sp>
      <p:sp>
        <p:nvSpPr>
          <p:cNvPr id="22" name="Rectangle 21">
            <a:extLst>
              <a:ext uri="{FF2B5EF4-FFF2-40B4-BE49-F238E27FC236}">
                <a16:creationId xmlns:a16="http://schemas.microsoft.com/office/drawing/2014/main" id="{3744B5B9-DA0B-CA94-6CAD-C970262FE422}"/>
              </a:ext>
            </a:extLst>
          </p:cNvPr>
          <p:cNvSpPr/>
          <p:nvPr/>
        </p:nvSpPr>
        <p:spPr>
          <a:xfrm>
            <a:off x="234647" y="1620613"/>
            <a:ext cx="3951969" cy="2613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3FBFAD65-FFF7-B740-14A3-4C421CBBFAC7}"/>
              </a:ext>
            </a:extLst>
          </p:cNvPr>
          <p:cNvSpPr txBox="1"/>
          <p:nvPr/>
        </p:nvSpPr>
        <p:spPr>
          <a:xfrm>
            <a:off x="290637" y="2131124"/>
            <a:ext cx="3967030" cy="1938992"/>
          </a:xfrm>
          <a:prstGeom prst="rect">
            <a:avLst/>
          </a:prstGeom>
          <a:noFill/>
        </p:spPr>
        <p:txBody>
          <a:bodyPr wrap="square" rtlCol="0">
            <a:spAutoFit/>
          </a:bodyPr>
          <a:lstStyle/>
          <a:p>
            <a:r>
              <a:rPr lang="en-US" sz="2400" b="1" dirty="0"/>
              <a:t>“When they had finished, James stood and said, “Brothers, listen to me”</a:t>
            </a:r>
          </a:p>
          <a:p>
            <a:endParaRPr lang="en-US" sz="2400" b="1" dirty="0"/>
          </a:p>
          <a:p>
            <a:r>
              <a:rPr lang="en-US" sz="2400" b="1" dirty="0"/>
              <a:t> </a:t>
            </a:r>
            <a:r>
              <a:rPr lang="en-AU" sz="2000" b="1"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Acts 15:13 </a:t>
            </a:r>
            <a:endParaRPr lang="en-AU" b="1" dirty="0">
              <a:solidFill>
                <a:srgbClr val="0070C0"/>
              </a:solidFill>
            </a:endParaRPr>
          </a:p>
        </p:txBody>
      </p:sp>
      <p:sp>
        <p:nvSpPr>
          <p:cNvPr id="24" name="TextBox 23">
            <a:extLst>
              <a:ext uri="{FF2B5EF4-FFF2-40B4-BE49-F238E27FC236}">
                <a16:creationId xmlns:a16="http://schemas.microsoft.com/office/drawing/2014/main" id="{CEABF71D-0032-1AFE-792D-5C17104FA5C4}"/>
              </a:ext>
            </a:extLst>
          </p:cNvPr>
          <p:cNvSpPr txBox="1"/>
          <p:nvPr/>
        </p:nvSpPr>
        <p:spPr>
          <a:xfrm>
            <a:off x="4914902" y="5943600"/>
            <a:ext cx="3879716" cy="523220"/>
          </a:xfrm>
          <a:prstGeom prst="rect">
            <a:avLst/>
          </a:prstGeom>
          <a:noFill/>
        </p:spPr>
        <p:txBody>
          <a:bodyPr wrap="none" rtlCol="0">
            <a:spAutoFit/>
          </a:bodyPr>
          <a:lstStyle/>
          <a:p>
            <a:r>
              <a:rPr lang="en-AU"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 was martyred 62</a:t>
            </a:r>
            <a:r>
              <a:rPr lang="en-AU" sz="20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AD</a:t>
            </a:r>
            <a:endParaRPr lang="en-AU" sz="2800" b="1" dirty="0">
              <a:solidFill>
                <a:schemeClr val="bg1"/>
              </a:solidFill>
            </a:endParaRPr>
          </a:p>
        </p:txBody>
      </p:sp>
      <p:sp>
        <p:nvSpPr>
          <p:cNvPr id="3" name="Text Box 1">
            <a:extLst>
              <a:ext uri="{FF2B5EF4-FFF2-40B4-BE49-F238E27FC236}">
                <a16:creationId xmlns:a16="http://schemas.microsoft.com/office/drawing/2014/main" id="{F0F59DCB-7CEE-45D1-2C86-59DC5BD42446}"/>
              </a:ext>
            </a:extLst>
          </p:cNvPr>
          <p:cNvSpPr txBox="1"/>
          <p:nvPr/>
        </p:nvSpPr>
        <p:spPr>
          <a:xfrm>
            <a:off x="-442610" y="-397097"/>
            <a:ext cx="4150239" cy="1774781"/>
          </a:xfrm>
          <a:prstGeom prst="rect">
            <a:avLst/>
          </a:prstGeom>
          <a:noFill/>
          <a:ln>
            <a:noFill/>
          </a:ln>
          <a:effectLst>
            <a:outerShdw blurRad="50800" dist="50800" dir="5400000" algn="ctr" rotWithShape="0">
              <a:schemeClr val="tx1"/>
            </a:outerShdw>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AU" sz="10000" b="1" kern="100" dirty="0">
                <a:ln w="9525" cap="flat" cmpd="sng" algn="ctr">
                  <a:solidFill>
                    <a:srgbClr val="FFFFFF"/>
                  </a:solidFill>
                  <a:prstDash val="solid"/>
                  <a:round/>
                </a:ln>
                <a:solidFill>
                  <a:srgbClr val="A02B93"/>
                </a:solidFill>
                <a:effectLst>
                  <a:outerShdw blurRad="12700" dist="38100" dir="2700000" algn="tl">
                    <a:schemeClr val="accent5">
                      <a:lumMod val="60000"/>
                      <a:lumOff val="40000"/>
                    </a:schemeClr>
                  </a:outerShdw>
                </a:effectLst>
                <a:latin typeface="Aptos" panose="020B0004020202020204" pitchFamily="34" charset="0"/>
                <a:ea typeface="Aptos" panose="020B0004020202020204" pitchFamily="34" charset="0"/>
                <a:cs typeface="Times New Roman" panose="02020603050405020304" pitchFamily="18" charset="0"/>
              </a:rPr>
              <a:t>     </a:t>
            </a:r>
            <a:r>
              <a:rPr lang="en-AU" sz="7200" b="1" kern="100" dirty="0">
                <a:ln w="9525" cap="flat" cmpd="sng" algn="ctr">
                  <a:solidFill>
                    <a:srgbClr val="FFFFFF"/>
                  </a:solidFill>
                  <a:prstDash val="solid"/>
                  <a:round/>
                </a:ln>
                <a:solidFill>
                  <a:srgbClr val="FFC000"/>
                </a:solidFill>
                <a:effectLst>
                  <a:outerShdw blurRad="12700" dist="38100" dir="2700000" algn="tl">
                    <a:schemeClr val="bg1"/>
                  </a:outerShdw>
                </a:effectLst>
                <a:latin typeface="Aptos" panose="020B0004020202020204" pitchFamily="34" charset="0"/>
                <a:ea typeface="Aptos" panose="020B0004020202020204" pitchFamily="34" charset="0"/>
                <a:cs typeface="Times New Roman" panose="02020603050405020304" pitchFamily="18" charset="0"/>
              </a:rPr>
              <a:t>James</a:t>
            </a:r>
            <a:endParaRPr lang="en-AU" sz="1200" kern="100" dirty="0">
              <a:solidFill>
                <a:srgbClr val="FFC000"/>
              </a:solidFill>
              <a:effectLst>
                <a:outerShdw blurRad="12700" dist="38100" dir="2700000" algn="tl">
                  <a:schemeClr val="bg1"/>
                </a:outerShdw>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 Box 1">
            <a:extLst>
              <a:ext uri="{FF2B5EF4-FFF2-40B4-BE49-F238E27FC236}">
                <a16:creationId xmlns:a16="http://schemas.microsoft.com/office/drawing/2014/main" id="{72A10183-562A-2BC2-9FEB-643954EB9394}"/>
              </a:ext>
            </a:extLst>
          </p:cNvPr>
          <p:cNvSpPr txBox="1"/>
          <p:nvPr/>
        </p:nvSpPr>
        <p:spPr>
          <a:xfrm>
            <a:off x="61737" y="5578311"/>
            <a:ext cx="4433778" cy="1000851"/>
          </a:xfrm>
          <a:prstGeom prst="rect">
            <a:avLst/>
          </a:prstGeom>
          <a:noFill/>
          <a:ln>
            <a:noFill/>
          </a:ln>
          <a:effectLst>
            <a:outerShdw blurRad="50800" dist="50800" dir="5400000" algn="ctr" rotWithShape="0">
              <a:schemeClr val="tx1"/>
            </a:outerShdw>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5400" kern="100" dirty="0">
                <a:ln w="9525" cap="flat" cmpd="sng" algn="ctr">
                  <a:solidFill>
                    <a:srgbClr val="FFFFFF"/>
                  </a:solidFill>
                  <a:prstDash val="solid"/>
                  <a:round/>
                </a:ln>
                <a:solidFill>
                  <a:schemeClr val="bg1"/>
                </a:solidFill>
                <a:highlight>
                  <a:srgbClr val="000000"/>
                </a:highlight>
                <a:latin typeface="Aptos" panose="020B0004020202020204" pitchFamily="34" charset="0"/>
                <a:ea typeface="Aptos" panose="020B0004020202020204" pitchFamily="34" charset="0"/>
                <a:cs typeface="Times New Roman" panose="02020603050405020304" pitchFamily="18" charset="0"/>
              </a:rPr>
              <a:t>Faith in Action</a:t>
            </a:r>
            <a:endParaRPr lang="en-AU" sz="1000" kern="100" dirty="0">
              <a:solidFill>
                <a:schemeClr val="bg1"/>
              </a:solidFill>
              <a:highlight>
                <a:srgbClr val="000000"/>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89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animBg="1"/>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white robe&#10;&#10;Description automatically generated">
            <a:extLst>
              <a:ext uri="{FF2B5EF4-FFF2-40B4-BE49-F238E27FC236}">
                <a16:creationId xmlns:a16="http://schemas.microsoft.com/office/drawing/2014/main" id="{AB13A3E5-43C2-B434-3C6E-DD83DF2666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48" y="0"/>
            <a:ext cx="4557252" cy="6836100"/>
          </a:xfrm>
          <a:prstGeom prst="rect">
            <a:avLst/>
          </a:prstGeom>
          <a:noFill/>
          <a:ln>
            <a:noFill/>
          </a:ln>
        </p:spPr>
      </p:pic>
      <p:sp>
        <p:nvSpPr>
          <p:cNvPr id="3" name="Text Box 1">
            <a:extLst>
              <a:ext uri="{FF2B5EF4-FFF2-40B4-BE49-F238E27FC236}">
                <a16:creationId xmlns:a16="http://schemas.microsoft.com/office/drawing/2014/main" id="{F259DD10-807B-5072-F241-03C77F5A485F}"/>
              </a:ext>
            </a:extLst>
          </p:cNvPr>
          <p:cNvSpPr txBox="1"/>
          <p:nvPr/>
        </p:nvSpPr>
        <p:spPr>
          <a:xfrm>
            <a:off x="-87048" y="-69557"/>
            <a:ext cx="8403262" cy="89992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4800" b="1" kern="100" dirty="0">
                <a:ln w="9525" cap="flat" cmpd="sng" algn="ctr">
                  <a:solidFill>
                    <a:srgbClr val="FFFFFF"/>
                  </a:solidFill>
                  <a:prstDash val="solid"/>
                  <a:round/>
                </a:ln>
                <a:solidFill>
                  <a:srgbClr val="A02B93"/>
                </a:solidFill>
                <a:effectLst>
                  <a:outerShdw blurRad="12700" dist="38100" dir="2700000" algn="tl">
                    <a:schemeClr val="accent5">
                      <a:lumMod val="60000"/>
                      <a:lumOff val="40000"/>
                    </a:schemeClr>
                  </a:outerShdw>
                </a:effectLst>
                <a:latin typeface="Aptos" panose="020B0004020202020204" pitchFamily="34" charset="0"/>
                <a:ea typeface="Aptos" panose="020B0004020202020204" pitchFamily="34" charset="0"/>
                <a:cs typeface="Times New Roman" panose="02020603050405020304" pitchFamily="18" charset="0"/>
              </a:rPr>
              <a:t> </a:t>
            </a:r>
            <a:r>
              <a:rPr lang="en-AU" sz="4800" b="1" kern="100" dirty="0">
                <a:ln w="9525" cap="flat" cmpd="sng" algn="ctr">
                  <a:solidFill>
                    <a:srgbClr val="FFFFFF"/>
                  </a:solidFill>
                  <a:prstDash val="solid"/>
                  <a:round/>
                </a:ln>
                <a:solidFill>
                  <a:srgbClr val="FFC000"/>
                </a:solidFill>
                <a:effectLst>
                  <a:outerShdw blurRad="12700" dist="38100" dir="2700000" algn="tl">
                    <a:srgbClr val="FFFFFF"/>
                  </a:outerShdw>
                </a:effectLst>
                <a:latin typeface="Aptos" panose="020B0004020202020204" pitchFamily="34" charset="0"/>
                <a:ea typeface="Aptos" panose="020B0004020202020204" pitchFamily="34" charset="0"/>
                <a:cs typeface="Times New Roman" panose="02020603050405020304" pitchFamily="18" charset="0"/>
              </a:rPr>
              <a:t>Study 1: Faith and Endurance</a:t>
            </a:r>
            <a:endParaRPr lang="en-AU" sz="900" kern="100" dirty="0">
              <a:solidFill>
                <a:srgbClr val="FFC000"/>
              </a:solidFill>
              <a:effectLst>
                <a:outerShdw blurRad="12700" dist="38100" dir="2700000" algn="tl">
                  <a:srgbClr val="FFFFFF"/>
                </a:outerShdw>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D5C1EA0-9B1E-03F6-FD6F-698E33D5DC91}"/>
              </a:ext>
            </a:extLst>
          </p:cNvPr>
          <p:cNvSpPr/>
          <p:nvPr/>
        </p:nvSpPr>
        <p:spPr>
          <a:xfrm>
            <a:off x="290498" y="5966127"/>
            <a:ext cx="3457164" cy="769441"/>
          </a:xfrm>
          <a:prstGeom prst="rect">
            <a:avLst/>
          </a:prstGeom>
          <a:solidFill>
            <a:srgbClr val="000000"/>
          </a:solidFill>
          <a:ln>
            <a:noFill/>
          </a:ln>
        </p:spPr>
        <p:txBody>
          <a:bodyPr wrap="none" lIns="91440" tIns="45720" rIns="91440" bIns="45720">
            <a:spAutoFit/>
          </a:bodyPr>
          <a:lstStyle/>
          <a:p>
            <a:pPr algn="ctr"/>
            <a:r>
              <a:rPr lang="en-US" sz="4400" b="1" cap="none" spc="0" dirty="0">
                <a:ln w="9525">
                  <a:solidFill>
                    <a:schemeClr val="bg1"/>
                  </a:solidFill>
                  <a:prstDash val="solid"/>
                </a:ln>
                <a:solidFill>
                  <a:srgbClr val="FFC000"/>
                </a:solidFill>
                <a:effectLst>
                  <a:outerShdw blurRad="12700" dist="38100" dir="2700000" algn="tl" rotWithShape="0">
                    <a:schemeClr val="bg1"/>
                  </a:outerShdw>
                </a:effectLst>
              </a:rPr>
              <a:t>James 1:1-12</a:t>
            </a:r>
          </a:p>
        </p:txBody>
      </p:sp>
      <p:sp>
        <p:nvSpPr>
          <p:cNvPr id="7" name="TextBox 6">
            <a:extLst>
              <a:ext uri="{FF2B5EF4-FFF2-40B4-BE49-F238E27FC236}">
                <a16:creationId xmlns:a16="http://schemas.microsoft.com/office/drawing/2014/main" id="{BB77AB6B-1669-4CD9-E155-C5768EC91064}"/>
              </a:ext>
            </a:extLst>
          </p:cNvPr>
          <p:cNvSpPr txBox="1"/>
          <p:nvPr/>
        </p:nvSpPr>
        <p:spPr>
          <a:xfrm>
            <a:off x="4671124" y="3890639"/>
            <a:ext cx="7349426" cy="2246769"/>
          </a:xfrm>
          <a:prstGeom prst="rect">
            <a:avLst/>
          </a:prstGeom>
          <a:noFill/>
        </p:spPr>
        <p:txBody>
          <a:bodyPr wrap="square" rtlCol="0">
            <a:spAutoFit/>
          </a:bodyPr>
          <a:lstStyle/>
          <a:p>
            <a:pPr algn="l"/>
            <a:r>
              <a:rPr lang="en-AU" sz="2400" b="1" dirty="0">
                <a:solidFill>
                  <a:srgbClr val="00B0F0"/>
                </a:solidFill>
              </a:rPr>
              <a:t>1 Peter 1:1 </a:t>
            </a:r>
            <a:r>
              <a:rPr lang="en-US" sz="2800" b="1" i="0" dirty="0">
                <a:solidFill>
                  <a:schemeClr val="bg1"/>
                </a:solidFill>
                <a:effectLst/>
                <a:latin typeface="system-ui"/>
              </a:rPr>
              <a:t>This letter is from Peter, an apostle of Jesus Christ. I am writing to God’s chosen people who are living as foreigners in the provinces of Pontus, Galatia, Cappadocia, Asia, and Bithynia.</a:t>
            </a:r>
            <a:endParaRPr lang="en-AU" b="1" dirty="0">
              <a:solidFill>
                <a:srgbClr val="00B0F0"/>
              </a:solidFill>
            </a:endParaRPr>
          </a:p>
        </p:txBody>
      </p:sp>
      <p:sp>
        <p:nvSpPr>
          <p:cNvPr id="8" name="TextBox 7">
            <a:extLst>
              <a:ext uri="{FF2B5EF4-FFF2-40B4-BE49-F238E27FC236}">
                <a16:creationId xmlns:a16="http://schemas.microsoft.com/office/drawing/2014/main" id="{32F40A8C-6F97-73CC-3A29-DBC0F1A5D939}"/>
              </a:ext>
            </a:extLst>
          </p:cNvPr>
          <p:cNvSpPr txBox="1"/>
          <p:nvPr/>
        </p:nvSpPr>
        <p:spPr>
          <a:xfrm>
            <a:off x="4671124" y="943244"/>
            <a:ext cx="7520876" cy="2677656"/>
          </a:xfrm>
          <a:prstGeom prst="rect">
            <a:avLst/>
          </a:prstGeom>
          <a:noFill/>
        </p:spPr>
        <p:txBody>
          <a:bodyPr wrap="square" rtlCol="0">
            <a:spAutoFit/>
          </a:bodyPr>
          <a:lstStyle/>
          <a:p>
            <a:pPr algn="l"/>
            <a:r>
              <a:rPr lang="en-AU" sz="2800" b="1" dirty="0">
                <a:solidFill>
                  <a:srgbClr val="00B0F0"/>
                </a:solidFill>
              </a:rPr>
              <a:t>Acts 8:1 </a:t>
            </a:r>
            <a:r>
              <a:rPr lang="en-US" sz="2800" b="1" i="0" dirty="0">
                <a:solidFill>
                  <a:schemeClr val="bg1"/>
                </a:solidFill>
                <a:effectLst/>
                <a:latin typeface="system-ui"/>
              </a:rPr>
              <a:t>Saul was one of the witnesses, and he agreed completely with the killing of Stephen. A great wave of persecution began that day, sweeping over the church in Jerusalem; and all the believers except the apostles were scattered through the regions of Judea and Samaria.</a:t>
            </a:r>
          </a:p>
        </p:txBody>
      </p:sp>
    </p:spTree>
    <p:extLst>
      <p:ext uri="{BB962C8B-B14F-4D97-AF65-F5344CB8AC3E}">
        <p14:creationId xmlns:p14="http://schemas.microsoft.com/office/powerpoint/2010/main" val="23834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white robe&#10;&#10;Description automatically generated">
            <a:extLst>
              <a:ext uri="{FF2B5EF4-FFF2-40B4-BE49-F238E27FC236}">
                <a16:creationId xmlns:a16="http://schemas.microsoft.com/office/drawing/2014/main" id="{AF554442-C532-6A59-F559-73200E15C3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48" y="0"/>
            <a:ext cx="4557252" cy="6836100"/>
          </a:xfrm>
          <a:prstGeom prst="rect">
            <a:avLst/>
          </a:prstGeom>
          <a:noFill/>
          <a:ln>
            <a:noFill/>
          </a:ln>
        </p:spPr>
      </p:pic>
      <p:sp>
        <p:nvSpPr>
          <p:cNvPr id="3" name="Rectangle 2">
            <a:extLst>
              <a:ext uri="{FF2B5EF4-FFF2-40B4-BE49-F238E27FC236}">
                <a16:creationId xmlns:a16="http://schemas.microsoft.com/office/drawing/2014/main" id="{F39D0FE2-E296-A46D-AF43-62410EE6D0E3}"/>
              </a:ext>
            </a:extLst>
          </p:cNvPr>
          <p:cNvSpPr/>
          <p:nvPr/>
        </p:nvSpPr>
        <p:spPr>
          <a:xfrm>
            <a:off x="290498" y="5966127"/>
            <a:ext cx="3457164" cy="769441"/>
          </a:xfrm>
          <a:prstGeom prst="rect">
            <a:avLst/>
          </a:prstGeom>
          <a:solidFill>
            <a:srgbClr val="000000"/>
          </a:solidFill>
        </p:spPr>
        <p:txBody>
          <a:bodyPr wrap="none" lIns="91440" tIns="45720" rIns="91440" bIns="45720">
            <a:spAutoFit/>
          </a:bodyPr>
          <a:lstStyle/>
          <a:p>
            <a:pPr algn="ctr"/>
            <a:r>
              <a:rPr lang="en-US" sz="4400" b="1" cap="none" spc="0" dirty="0">
                <a:ln w="9525">
                  <a:solidFill>
                    <a:schemeClr val="bg1"/>
                  </a:solidFill>
                  <a:prstDash val="solid"/>
                </a:ln>
                <a:solidFill>
                  <a:srgbClr val="FFC000"/>
                </a:solidFill>
                <a:effectLst>
                  <a:outerShdw blurRad="12700" dist="38100" dir="2700000" algn="tl" rotWithShape="0">
                    <a:schemeClr val="bg1"/>
                  </a:outerShdw>
                </a:effectLst>
              </a:rPr>
              <a:t>James 1:1-12</a:t>
            </a:r>
          </a:p>
        </p:txBody>
      </p:sp>
      <p:sp>
        <p:nvSpPr>
          <p:cNvPr id="4" name="Text Box 1">
            <a:extLst>
              <a:ext uri="{FF2B5EF4-FFF2-40B4-BE49-F238E27FC236}">
                <a16:creationId xmlns:a16="http://schemas.microsoft.com/office/drawing/2014/main" id="{E47BCA39-D657-A9EA-2C52-E962B8ED0B57}"/>
              </a:ext>
            </a:extLst>
          </p:cNvPr>
          <p:cNvSpPr txBox="1"/>
          <p:nvPr/>
        </p:nvSpPr>
        <p:spPr>
          <a:xfrm>
            <a:off x="-87048" y="-69557"/>
            <a:ext cx="8403262" cy="899926"/>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15000"/>
              </a:lnSpc>
              <a:spcAft>
                <a:spcPts val="800"/>
              </a:spcAft>
            </a:pPr>
            <a:r>
              <a:rPr lang="en-AU" sz="4800" b="1" kern="100" dirty="0">
                <a:ln w="9525" cap="flat" cmpd="sng" algn="ctr">
                  <a:solidFill>
                    <a:srgbClr val="FFFFFF"/>
                  </a:solidFill>
                  <a:prstDash val="solid"/>
                  <a:round/>
                </a:ln>
                <a:solidFill>
                  <a:srgbClr val="A02B93"/>
                </a:solidFill>
                <a:effectLst>
                  <a:outerShdw blurRad="12700" dist="38100" dir="2700000" algn="tl">
                    <a:schemeClr val="accent5">
                      <a:lumMod val="60000"/>
                      <a:lumOff val="40000"/>
                    </a:schemeClr>
                  </a:outerShdw>
                </a:effectLst>
                <a:latin typeface="Aptos" panose="020B0004020202020204" pitchFamily="34" charset="0"/>
                <a:ea typeface="Aptos" panose="020B0004020202020204" pitchFamily="34" charset="0"/>
                <a:cs typeface="Times New Roman" panose="02020603050405020304" pitchFamily="18" charset="0"/>
              </a:rPr>
              <a:t> </a:t>
            </a:r>
            <a:r>
              <a:rPr lang="en-AU" sz="4800" b="1" kern="100" dirty="0">
                <a:ln w="9525" cap="flat" cmpd="sng" algn="ctr">
                  <a:solidFill>
                    <a:srgbClr val="FFFFFF"/>
                  </a:solidFill>
                  <a:prstDash val="solid"/>
                  <a:round/>
                </a:ln>
                <a:solidFill>
                  <a:srgbClr val="FFC000"/>
                </a:solidFill>
                <a:effectLst>
                  <a:outerShdw blurRad="12700" dist="38100" dir="2700000" algn="tl">
                    <a:schemeClr val="bg1"/>
                  </a:outerShdw>
                </a:effectLst>
                <a:latin typeface="Aptos" panose="020B0004020202020204" pitchFamily="34" charset="0"/>
                <a:ea typeface="Aptos" panose="020B0004020202020204" pitchFamily="34" charset="0"/>
                <a:cs typeface="Times New Roman" panose="02020603050405020304" pitchFamily="18" charset="0"/>
              </a:rPr>
              <a:t>Study 1: Faith and Endurance</a:t>
            </a:r>
            <a:endParaRPr lang="en-AU" sz="900" kern="100" dirty="0">
              <a:solidFill>
                <a:srgbClr val="FFC000"/>
              </a:solidFill>
              <a:effectLst>
                <a:outerShdw blurRad="12700" dist="38100" dir="2700000" algn="tl">
                  <a:schemeClr val="bg1"/>
                </a:outerShdw>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6611C97-6F5D-CBE9-F134-3CA775696907}"/>
              </a:ext>
            </a:extLst>
          </p:cNvPr>
          <p:cNvSpPr txBox="1"/>
          <p:nvPr/>
        </p:nvSpPr>
        <p:spPr>
          <a:xfrm>
            <a:off x="4562475" y="5728365"/>
            <a:ext cx="7339027" cy="954107"/>
          </a:xfrm>
          <a:prstGeom prst="rect">
            <a:avLst/>
          </a:prstGeom>
          <a:noFill/>
        </p:spPr>
        <p:txBody>
          <a:bodyPr wrap="square" rtlCol="0">
            <a:spAutoFit/>
          </a:bodyPr>
          <a:lstStyle/>
          <a:p>
            <a:r>
              <a:rPr lang="en-AU" sz="2800" b="1" dirty="0">
                <a:solidFill>
                  <a:schemeClr val="bg1"/>
                </a:solidFill>
              </a:rPr>
              <a:t>Into this context of persecution and false teaching, James writes his book</a:t>
            </a:r>
          </a:p>
        </p:txBody>
      </p:sp>
      <p:sp>
        <p:nvSpPr>
          <p:cNvPr id="6" name="TextBox 5">
            <a:extLst>
              <a:ext uri="{FF2B5EF4-FFF2-40B4-BE49-F238E27FC236}">
                <a16:creationId xmlns:a16="http://schemas.microsoft.com/office/drawing/2014/main" id="{D5564A34-65C7-2556-2105-1440B8EEFD88}"/>
              </a:ext>
            </a:extLst>
          </p:cNvPr>
          <p:cNvSpPr txBox="1"/>
          <p:nvPr/>
        </p:nvSpPr>
        <p:spPr>
          <a:xfrm>
            <a:off x="4562475" y="714375"/>
            <a:ext cx="7458075" cy="2677656"/>
          </a:xfrm>
          <a:prstGeom prst="rect">
            <a:avLst/>
          </a:prstGeom>
          <a:noFill/>
        </p:spPr>
        <p:txBody>
          <a:bodyPr wrap="square" rtlCol="0">
            <a:spAutoFit/>
          </a:bodyPr>
          <a:lstStyle/>
          <a:p>
            <a:pPr algn="l"/>
            <a:r>
              <a:rPr lang="en-AU" sz="2800" b="1" dirty="0">
                <a:solidFill>
                  <a:schemeClr val="bg1"/>
                </a:solidFill>
              </a:rPr>
              <a:t>Jesus warned about the false teachers to come.  </a:t>
            </a:r>
          </a:p>
          <a:p>
            <a:pPr algn="l"/>
            <a:r>
              <a:rPr lang="en-AU" sz="2400" b="1" dirty="0">
                <a:solidFill>
                  <a:srgbClr val="00B0F0"/>
                </a:solidFill>
              </a:rPr>
              <a:t>Matthew 24:24 </a:t>
            </a:r>
            <a:r>
              <a:rPr lang="en-US" sz="2800" b="1" dirty="0">
                <a:solidFill>
                  <a:schemeClr val="bg1"/>
                </a:solidFill>
                <a:latin typeface="ui-sans-serif"/>
              </a:rPr>
              <a:t>“</a:t>
            </a:r>
            <a:r>
              <a:rPr lang="en-US" sz="2800" b="1" i="0" dirty="0">
                <a:solidFill>
                  <a:schemeClr val="bg1"/>
                </a:solidFill>
                <a:effectLst/>
                <a:latin typeface="ui-sans-serif"/>
              </a:rPr>
              <a:t>For false messiahs and false prophets will appear and perform great signs and wonders to deceive, if possible, even the church”</a:t>
            </a:r>
            <a:endParaRPr lang="en-AU" dirty="0"/>
          </a:p>
        </p:txBody>
      </p:sp>
      <p:sp>
        <p:nvSpPr>
          <p:cNvPr id="7" name="TextBox 6">
            <a:extLst>
              <a:ext uri="{FF2B5EF4-FFF2-40B4-BE49-F238E27FC236}">
                <a16:creationId xmlns:a16="http://schemas.microsoft.com/office/drawing/2014/main" id="{8758B43B-F37F-69C2-99F7-BF818BD7417C}"/>
              </a:ext>
            </a:extLst>
          </p:cNvPr>
          <p:cNvSpPr txBox="1"/>
          <p:nvPr/>
        </p:nvSpPr>
        <p:spPr>
          <a:xfrm>
            <a:off x="4538983" y="3399532"/>
            <a:ext cx="7505058" cy="2523768"/>
          </a:xfrm>
          <a:prstGeom prst="rect">
            <a:avLst/>
          </a:prstGeom>
          <a:noFill/>
        </p:spPr>
        <p:txBody>
          <a:bodyPr wrap="square" rtlCol="0">
            <a:spAutoFit/>
          </a:bodyPr>
          <a:lstStyle/>
          <a:p>
            <a:pPr algn="l"/>
            <a:r>
              <a:rPr lang="en-US" sz="2400" b="1" i="0" dirty="0">
                <a:solidFill>
                  <a:srgbClr val="00B0F0"/>
                </a:solidFill>
                <a:effectLst/>
                <a:latin typeface="ui-sans-serif"/>
              </a:rPr>
              <a:t>Acts 20:29,30 </a:t>
            </a:r>
            <a:r>
              <a:rPr lang="en-US" sz="2800" b="1" i="0" dirty="0">
                <a:solidFill>
                  <a:schemeClr val="bg1"/>
                </a:solidFill>
                <a:effectLst/>
                <a:latin typeface="ui-sans-serif"/>
              </a:rPr>
              <a:t>“I know that after I leave, savage wolves will come in among you and will not spare the flock. Even from your own number men will arise and distort the truth in order to draw away disciples after them.”</a:t>
            </a:r>
          </a:p>
          <a:p>
            <a:endParaRPr lang="en-AU" dirty="0"/>
          </a:p>
        </p:txBody>
      </p:sp>
    </p:spTree>
    <p:extLst>
      <p:ext uri="{BB962C8B-B14F-4D97-AF65-F5344CB8AC3E}">
        <p14:creationId xmlns:p14="http://schemas.microsoft.com/office/powerpoint/2010/main" val="184583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112E55-6257-082F-642D-625449016BE7}"/>
              </a:ext>
            </a:extLst>
          </p:cNvPr>
          <p:cNvSpPr/>
          <p:nvPr/>
        </p:nvSpPr>
        <p:spPr>
          <a:xfrm>
            <a:off x="164592" y="4700347"/>
            <a:ext cx="11751404" cy="1648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216F5B97-55C2-A9DF-7590-FF54B5FAE9EE}"/>
              </a:ext>
            </a:extLst>
          </p:cNvPr>
          <p:cNvSpPr txBox="1"/>
          <p:nvPr/>
        </p:nvSpPr>
        <p:spPr>
          <a:xfrm>
            <a:off x="448738" y="758955"/>
            <a:ext cx="11183112" cy="1569660"/>
          </a:xfrm>
          <a:prstGeom prst="rect">
            <a:avLst/>
          </a:prstGeom>
          <a:noFill/>
        </p:spPr>
        <p:txBody>
          <a:bodyPr wrap="square">
            <a:spAutoFit/>
          </a:bodyPr>
          <a:lstStyle/>
          <a:p>
            <a:r>
              <a:rPr lang="en-US" sz="3200" b="1" dirty="0">
                <a:solidFill>
                  <a:srgbClr val="00B0F0"/>
                </a:solidFill>
              </a:rPr>
              <a:t>James 1:2  </a:t>
            </a:r>
            <a:r>
              <a:rPr lang="en-US" sz="3200" b="1" dirty="0">
                <a:solidFill>
                  <a:schemeClr val="bg1"/>
                </a:solidFill>
              </a:rPr>
              <a:t>“Dear brothers and sisters, when troubles of any kind come your way, consider it an opportunity for great joy.”</a:t>
            </a:r>
            <a:endParaRPr lang="en-AU" sz="3200" b="1" dirty="0">
              <a:solidFill>
                <a:schemeClr val="bg1"/>
              </a:solidFill>
            </a:endParaRPr>
          </a:p>
        </p:txBody>
      </p:sp>
      <p:sp>
        <p:nvSpPr>
          <p:cNvPr id="4" name="TextBox 3">
            <a:extLst>
              <a:ext uri="{FF2B5EF4-FFF2-40B4-BE49-F238E27FC236}">
                <a16:creationId xmlns:a16="http://schemas.microsoft.com/office/drawing/2014/main" id="{9585D351-4E5B-61FF-80BD-83BE38B7FD31}"/>
              </a:ext>
            </a:extLst>
          </p:cNvPr>
          <p:cNvSpPr txBox="1"/>
          <p:nvPr/>
        </p:nvSpPr>
        <p:spPr>
          <a:xfrm>
            <a:off x="258345" y="2502231"/>
            <a:ext cx="11751404" cy="1815882"/>
          </a:xfrm>
          <a:prstGeom prst="rect">
            <a:avLst/>
          </a:prstGeom>
          <a:noFill/>
        </p:spPr>
        <p:txBody>
          <a:bodyPr wrap="square" rtlCol="0">
            <a:spAutoFit/>
          </a:bodyPr>
          <a:lstStyle/>
          <a:p>
            <a:pPr marL="342900" indent="-342900">
              <a:buFont typeface="+mj-lt"/>
              <a:buAutoNum type="arabicPeriod"/>
            </a:pPr>
            <a:r>
              <a:rPr lang="en-AU" sz="2800" b="1" dirty="0">
                <a:solidFill>
                  <a:schemeClr val="bg1"/>
                </a:solidFill>
              </a:rPr>
              <a:t>James does not say IF you have troubles but WHEN you have troubles</a:t>
            </a:r>
          </a:p>
          <a:p>
            <a:pPr marL="342900" indent="-342900">
              <a:buFont typeface="+mj-lt"/>
              <a:buAutoNum type="arabicPeriod"/>
            </a:pPr>
            <a:endParaRPr lang="en-AU" sz="2800" b="1" dirty="0">
              <a:solidFill>
                <a:schemeClr val="bg1"/>
              </a:solidFill>
            </a:endParaRPr>
          </a:p>
          <a:p>
            <a:pPr marL="342900" indent="-342900">
              <a:buFont typeface="+mj-lt"/>
              <a:buAutoNum type="arabicPeriod"/>
            </a:pPr>
            <a:r>
              <a:rPr lang="en-AU" sz="2800" b="1" dirty="0">
                <a:solidFill>
                  <a:schemeClr val="bg1"/>
                </a:solidFill>
              </a:rPr>
              <a:t>James does not say that our natural reaction should be joy, but for us to consider it an opportunity for great joy</a:t>
            </a:r>
          </a:p>
        </p:txBody>
      </p:sp>
      <p:sp>
        <p:nvSpPr>
          <p:cNvPr id="6" name="TextBox 5">
            <a:extLst>
              <a:ext uri="{FF2B5EF4-FFF2-40B4-BE49-F238E27FC236}">
                <a16:creationId xmlns:a16="http://schemas.microsoft.com/office/drawing/2014/main" id="{B776C387-11B7-5A70-8B16-65EA7C0E5740}"/>
              </a:ext>
            </a:extLst>
          </p:cNvPr>
          <p:cNvSpPr txBox="1"/>
          <p:nvPr/>
        </p:nvSpPr>
        <p:spPr>
          <a:xfrm>
            <a:off x="844186" y="5047580"/>
            <a:ext cx="10579722" cy="954107"/>
          </a:xfrm>
          <a:prstGeom prst="rect">
            <a:avLst/>
          </a:prstGeom>
          <a:noFill/>
        </p:spPr>
        <p:txBody>
          <a:bodyPr wrap="square">
            <a:spAutoFit/>
          </a:bodyPr>
          <a:lstStyle/>
          <a:p>
            <a:r>
              <a:rPr lang="en-US" sz="3200" b="1" baseline="30000" dirty="0">
                <a:solidFill>
                  <a:srgbClr val="000000"/>
                </a:solidFill>
                <a:latin typeface="system-ui"/>
              </a:rPr>
              <a:t>Romans 8:7 </a:t>
            </a:r>
            <a:r>
              <a:rPr lang="en-US" sz="2800" b="1" baseline="30000" dirty="0">
                <a:solidFill>
                  <a:srgbClr val="000000"/>
                </a:solidFill>
                <a:latin typeface="system-ui"/>
              </a:rPr>
              <a:t>“</a:t>
            </a:r>
            <a:r>
              <a:rPr lang="en-US" sz="2800" b="1" i="0" dirty="0">
                <a:solidFill>
                  <a:srgbClr val="000000"/>
                </a:solidFill>
                <a:effectLst/>
                <a:latin typeface="system-ui"/>
              </a:rPr>
              <a:t>The mind governed by the flesh is hostile to God; it does not submit to God’s law, nor can it do so.”</a:t>
            </a:r>
            <a:endParaRPr lang="en-AU" sz="2800" b="1" dirty="0"/>
          </a:p>
        </p:txBody>
      </p:sp>
      <p:sp>
        <p:nvSpPr>
          <p:cNvPr id="2" name="TextBox 1">
            <a:extLst>
              <a:ext uri="{FF2B5EF4-FFF2-40B4-BE49-F238E27FC236}">
                <a16:creationId xmlns:a16="http://schemas.microsoft.com/office/drawing/2014/main" id="{D0603EF5-EF5D-6C61-9D24-B2B5D0F3DBFE}"/>
              </a:ext>
            </a:extLst>
          </p:cNvPr>
          <p:cNvSpPr txBox="1"/>
          <p:nvPr/>
        </p:nvSpPr>
        <p:spPr>
          <a:xfrm>
            <a:off x="5498336" y="216690"/>
            <a:ext cx="1195327" cy="584775"/>
          </a:xfrm>
          <a:prstGeom prst="rect">
            <a:avLst/>
          </a:prstGeom>
          <a:noFill/>
        </p:spPr>
        <p:txBody>
          <a:bodyPr wrap="none" rtlCol="0">
            <a:spAutoFit/>
          </a:bodyPr>
          <a:lstStyle/>
          <a:p>
            <a:r>
              <a:rPr lang="en-AU" sz="3200" b="1" dirty="0">
                <a:solidFill>
                  <a:srgbClr val="00B0F0"/>
                </a:solidFill>
              </a:rPr>
              <a:t>Trials</a:t>
            </a:r>
          </a:p>
        </p:txBody>
      </p:sp>
    </p:spTree>
    <p:extLst>
      <p:ext uri="{BB962C8B-B14F-4D97-AF65-F5344CB8AC3E}">
        <p14:creationId xmlns:p14="http://schemas.microsoft.com/office/powerpoint/2010/main" val="38882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0D3F96-BF69-B3EF-761C-D2781BC34D44}"/>
              </a:ext>
            </a:extLst>
          </p:cNvPr>
          <p:cNvSpPr txBox="1"/>
          <p:nvPr/>
        </p:nvSpPr>
        <p:spPr>
          <a:xfrm>
            <a:off x="369216" y="192424"/>
            <a:ext cx="11453567" cy="1077218"/>
          </a:xfrm>
          <a:prstGeom prst="rect">
            <a:avLst/>
          </a:prstGeom>
          <a:noFill/>
        </p:spPr>
        <p:txBody>
          <a:bodyPr wrap="square">
            <a:spAutoFit/>
          </a:bodyPr>
          <a:lstStyle/>
          <a:p>
            <a:r>
              <a:rPr lang="en-US" sz="3200" b="1" dirty="0">
                <a:solidFill>
                  <a:schemeClr val="bg1"/>
                </a:solidFill>
              </a:rPr>
              <a:t>So why, when troubles of any kind come our way, should we consider it an opportunity for great joy?</a:t>
            </a:r>
            <a:endParaRPr lang="en-AU" sz="3200" dirty="0"/>
          </a:p>
        </p:txBody>
      </p:sp>
      <p:sp>
        <p:nvSpPr>
          <p:cNvPr id="5" name="TextBox 4">
            <a:extLst>
              <a:ext uri="{FF2B5EF4-FFF2-40B4-BE49-F238E27FC236}">
                <a16:creationId xmlns:a16="http://schemas.microsoft.com/office/drawing/2014/main" id="{794F0B14-8F7E-E7FD-79A1-F27FEDF8054D}"/>
              </a:ext>
            </a:extLst>
          </p:cNvPr>
          <p:cNvSpPr txBox="1"/>
          <p:nvPr/>
        </p:nvSpPr>
        <p:spPr>
          <a:xfrm>
            <a:off x="741655" y="1873556"/>
            <a:ext cx="10972800" cy="2246769"/>
          </a:xfrm>
          <a:prstGeom prst="rect">
            <a:avLst/>
          </a:prstGeom>
          <a:noFill/>
        </p:spPr>
        <p:txBody>
          <a:bodyPr wrap="square">
            <a:spAutoFit/>
          </a:bodyPr>
          <a:lstStyle/>
          <a:p>
            <a:r>
              <a:rPr lang="en-US" sz="2000" b="1" i="0" dirty="0">
                <a:solidFill>
                  <a:schemeClr val="bg1"/>
                </a:solidFill>
                <a:effectLst/>
              </a:rPr>
              <a:t>Romans 5:3-5a </a:t>
            </a:r>
            <a:r>
              <a:rPr lang="en-US" sz="2800" b="1" i="0" dirty="0">
                <a:solidFill>
                  <a:schemeClr val="bg1"/>
                </a:solidFill>
                <a:effectLst/>
              </a:rPr>
              <a:t>“We can rejoice in our sufferings, knowing that suffering produces endurance, and endurance produces character, and character produces hope, and hope does not put us to shame, because God's love has been poured into our hearts through the Holy Spirit who has been given to us”</a:t>
            </a:r>
            <a:endParaRPr lang="en-AU" sz="2800" b="1" dirty="0">
              <a:solidFill>
                <a:schemeClr val="bg1"/>
              </a:solidFill>
            </a:endParaRPr>
          </a:p>
        </p:txBody>
      </p:sp>
      <p:sp>
        <p:nvSpPr>
          <p:cNvPr id="6" name="TextBox 5">
            <a:extLst>
              <a:ext uri="{FF2B5EF4-FFF2-40B4-BE49-F238E27FC236}">
                <a16:creationId xmlns:a16="http://schemas.microsoft.com/office/drawing/2014/main" id="{4CBE54FA-661B-7A30-0494-3027DC3029EB}"/>
              </a:ext>
            </a:extLst>
          </p:cNvPr>
          <p:cNvSpPr txBox="1"/>
          <p:nvPr/>
        </p:nvSpPr>
        <p:spPr>
          <a:xfrm>
            <a:off x="369215" y="1288781"/>
            <a:ext cx="11717681" cy="584775"/>
          </a:xfrm>
          <a:prstGeom prst="rect">
            <a:avLst/>
          </a:prstGeom>
          <a:noFill/>
        </p:spPr>
        <p:txBody>
          <a:bodyPr wrap="square" rtlCol="0">
            <a:spAutoFit/>
          </a:bodyPr>
          <a:lstStyle/>
          <a:p>
            <a:r>
              <a:rPr lang="en-AU" sz="2800" b="1" dirty="0">
                <a:solidFill>
                  <a:schemeClr val="bg1"/>
                </a:solidFill>
              </a:rPr>
              <a:t>1</a:t>
            </a:r>
            <a:r>
              <a:rPr lang="en-AU" sz="2800" b="1" dirty="0">
                <a:solidFill>
                  <a:srgbClr val="00B0F0"/>
                </a:solidFill>
              </a:rPr>
              <a:t>.  </a:t>
            </a:r>
            <a:r>
              <a:rPr lang="en-AU" sz="3200" b="1" dirty="0">
                <a:solidFill>
                  <a:srgbClr val="00B0F0"/>
                </a:solidFill>
              </a:rPr>
              <a:t>It is an opportunity to strengthen our endurance and faith</a:t>
            </a:r>
            <a:endParaRPr lang="en-AU" b="1" dirty="0">
              <a:solidFill>
                <a:srgbClr val="00B0F0"/>
              </a:solidFill>
            </a:endParaRPr>
          </a:p>
        </p:txBody>
      </p:sp>
      <p:sp>
        <p:nvSpPr>
          <p:cNvPr id="7" name="TextBox 6">
            <a:extLst>
              <a:ext uri="{FF2B5EF4-FFF2-40B4-BE49-F238E27FC236}">
                <a16:creationId xmlns:a16="http://schemas.microsoft.com/office/drawing/2014/main" id="{23FA677D-92E7-936B-5186-D69023D98126}"/>
              </a:ext>
            </a:extLst>
          </p:cNvPr>
          <p:cNvSpPr txBox="1"/>
          <p:nvPr/>
        </p:nvSpPr>
        <p:spPr>
          <a:xfrm>
            <a:off x="369214" y="4085784"/>
            <a:ext cx="9566978" cy="584775"/>
          </a:xfrm>
          <a:prstGeom prst="rect">
            <a:avLst/>
          </a:prstGeom>
          <a:noFill/>
        </p:spPr>
        <p:txBody>
          <a:bodyPr wrap="none" rtlCol="0">
            <a:spAutoFit/>
          </a:bodyPr>
          <a:lstStyle/>
          <a:p>
            <a:r>
              <a:rPr lang="en-AU" sz="3200" b="1" dirty="0">
                <a:solidFill>
                  <a:schemeClr val="bg1"/>
                </a:solidFill>
              </a:rPr>
              <a:t>2.  </a:t>
            </a:r>
            <a:r>
              <a:rPr lang="en-AU" sz="3200" b="1" dirty="0">
                <a:solidFill>
                  <a:srgbClr val="00B0F0"/>
                </a:solidFill>
              </a:rPr>
              <a:t>It grows our trust in God and His provision for us</a:t>
            </a:r>
          </a:p>
        </p:txBody>
      </p:sp>
      <p:sp>
        <p:nvSpPr>
          <p:cNvPr id="8" name="TextBox 7">
            <a:extLst>
              <a:ext uri="{FF2B5EF4-FFF2-40B4-BE49-F238E27FC236}">
                <a16:creationId xmlns:a16="http://schemas.microsoft.com/office/drawing/2014/main" id="{519D14DB-8221-7E20-FCCB-2948E876D5E4}"/>
              </a:ext>
            </a:extLst>
          </p:cNvPr>
          <p:cNvSpPr txBox="1"/>
          <p:nvPr/>
        </p:nvSpPr>
        <p:spPr>
          <a:xfrm>
            <a:off x="383447" y="5618179"/>
            <a:ext cx="11425104" cy="1077218"/>
          </a:xfrm>
          <a:prstGeom prst="rect">
            <a:avLst/>
          </a:prstGeom>
          <a:noFill/>
        </p:spPr>
        <p:txBody>
          <a:bodyPr wrap="square" rtlCol="0">
            <a:spAutoFit/>
          </a:bodyPr>
          <a:lstStyle/>
          <a:p>
            <a:r>
              <a:rPr lang="en-AU" sz="3200" b="1" dirty="0">
                <a:solidFill>
                  <a:schemeClr val="bg1"/>
                </a:solidFill>
              </a:rPr>
              <a:t>4.  </a:t>
            </a:r>
            <a:r>
              <a:rPr lang="en-AU" sz="3200" b="1" dirty="0">
                <a:solidFill>
                  <a:srgbClr val="00B0F0"/>
                </a:solidFill>
              </a:rPr>
              <a:t>It is evidence that the enemy is not happy with our stance                                                                                                                                                                    for God</a:t>
            </a:r>
          </a:p>
        </p:txBody>
      </p:sp>
      <p:sp>
        <p:nvSpPr>
          <p:cNvPr id="2" name="TextBox 1">
            <a:extLst>
              <a:ext uri="{FF2B5EF4-FFF2-40B4-BE49-F238E27FC236}">
                <a16:creationId xmlns:a16="http://schemas.microsoft.com/office/drawing/2014/main" id="{27C66EB5-DF59-0A64-61D1-E558C3905DAB}"/>
              </a:ext>
            </a:extLst>
          </p:cNvPr>
          <p:cNvSpPr txBox="1"/>
          <p:nvPr/>
        </p:nvSpPr>
        <p:spPr>
          <a:xfrm>
            <a:off x="369214" y="4657859"/>
            <a:ext cx="11717681" cy="1077218"/>
          </a:xfrm>
          <a:prstGeom prst="rect">
            <a:avLst/>
          </a:prstGeom>
          <a:noFill/>
        </p:spPr>
        <p:txBody>
          <a:bodyPr wrap="square" rtlCol="0">
            <a:spAutoFit/>
          </a:bodyPr>
          <a:lstStyle/>
          <a:p>
            <a:r>
              <a:rPr lang="en-AU" sz="2800" b="1" dirty="0">
                <a:solidFill>
                  <a:schemeClr val="bg1"/>
                </a:solidFill>
              </a:rPr>
              <a:t>3.  </a:t>
            </a:r>
            <a:r>
              <a:rPr lang="en-AU" sz="3200" b="1" dirty="0">
                <a:solidFill>
                  <a:srgbClr val="00B0F0"/>
                </a:solidFill>
              </a:rPr>
              <a:t>It is an opportunity to witness about the joy that only God can give</a:t>
            </a:r>
          </a:p>
        </p:txBody>
      </p:sp>
    </p:spTree>
    <p:extLst>
      <p:ext uri="{BB962C8B-B14F-4D97-AF65-F5344CB8AC3E}">
        <p14:creationId xmlns:p14="http://schemas.microsoft.com/office/powerpoint/2010/main" val="30194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1922</TotalTime>
  <Words>1064</Words>
  <Application>Microsoft Office PowerPoint</Application>
  <PresentationFormat>Widescreen</PresentationFormat>
  <Paragraphs>86</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Roboto</vt:lpstr>
      <vt:lpstr>system-ui</vt:lpstr>
      <vt:lpstr>ui-sans-serif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and Lorei Blunden</dc:creator>
  <cp:lastModifiedBy>Sue Roberts</cp:lastModifiedBy>
  <cp:revision>3</cp:revision>
  <dcterms:created xsi:type="dcterms:W3CDTF">2024-09-18T03:23:24Z</dcterms:created>
  <dcterms:modified xsi:type="dcterms:W3CDTF">2024-10-08T13:47:54Z</dcterms:modified>
</cp:coreProperties>
</file>