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1" r:id="rId6"/>
    <p:sldId id="262" r:id="rId7"/>
    <p:sldId id="263" r:id="rId8"/>
    <p:sldId id="264" r:id="rId9"/>
    <p:sldId id="267" r:id="rId10"/>
    <p:sldId id="268" r:id="rId11"/>
    <p:sldId id="266" r:id="rId12"/>
    <p:sldId id="269" r:id="rId13"/>
    <p:sldId id="270" r:id="rId14"/>
    <p:sldId id="271"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61E3B1-47AE-479F-8906-2EF7A1221A8C}" v="3" dt="2024-09-14T09:00:36.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947" autoAdjust="0"/>
    <p:restoredTop sz="94660"/>
  </p:normalViewPr>
  <p:slideViewPr>
    <p:cSldViewPr snapToGrid="0">
      <p:cViewPr varScale="1">
        <p:scale>
          <a:sx n="81" d="100"/>
          <a:sy n="81" d="100"/>
        </p:scale>
        <p:origin x="138" y="5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and Lorei Blunden" userId="0434a7a41eb29130" providerId="LiveId" clId="{B061E3B1-47AE-479F-8906-2EF7A1221A8C}"/>
    <pc:docChg chg="custSel addSld modSld sldOrd">
      <pc:chgData name="Greg and Lorei Blunden" userId="0434a7a41eb29130" providerId="LiveId" clId="{B061E3B1-47AE-479F-8906-2EF7A1221A8C}" dt="2024-09-14T09:00:36.620" v="6"/>
      <pc:docMkLst>
        <pc:docMk/>
      </pc:docMkLst>
      <pc:sldChg chg="modAnim">
        <pc:chgData name="Greg and Lorei Blunden" userId="0434a7a41eb29130" providerId="LiveId" clId="{B061E3B1-47AE-479F-8906-2EF7A1221A8C}" dt="2024-09-14T09:00:36.620" v="6"/>
        <pc:sldMkLst>
          <pc:docMk/>
          <pc:sldMk cId="3309214461" sldId="269"/>
        </pc:sldMkLst>
      </pc:sldChg>
      <pc:sldChg chg="addSp delSp mod">
        <pc:chgData name="Greg and Lorei Blunden" userId="0434a7a41eb29130" providerId="LiveId" clId="{B061E3B1-47AE-479F-8906-2EF7A1221A8C}" dt="2024-09-13T23:16:46.928" v="1" actId="478"/>
        <pc:sldMkLst>
          <pc:docMk/>
          <pc:sldMk cId="3156873773" sldId="271"/>
        </pc:sldMkLst>
        <pc:picChg chg="add del">
          <ac:chgData name="Greg and Lorei Blunden" userId="0434a7a41eb29130" providerId="LiveId" clId="{B061E3B1-47AE-479F-8906-2EF7A1221A8C}" dt="2024-09-13T23:16:46.928" v="1" actId="478"/>
          <ac:picMkLst>
            <pc:docMk/>
            <pc:sldMk cId="3156873773" sldId="271"/>
            <ac:picMk id="8" creationId="{4673F52E-8823-B609-8E40-A2286E9A1B7F}"/>
          </ac:picMkLst>
        </pc:picChg>
      </pc:sldChg>
      <pc:sldChg chg="add ord">
        <pc:chgData name="Greg and Lorei Blunden" userId="0434a7a41eb29130" providerId="LiveId" clId="{B061E3B1-47AE-479F-8906-2EF7A1221A8C}" dt="2024-09-13T23:17:03.402" v="4"/>
        <pc:sldMkLst>
          <pc:docMk/>
          <pc:sldMk cId="2084989644" sldId="272"/>
        </pc:sldMkLst>
      </pc:sldChg>
    </pc:docChg>
  </pc:docChgLst>
  <pc:docChgLst>
    <pc:chgData name="Senior Pastor" userId="df3f1397326c55b3" providerId="LiveId" clId="{CB8D5019-C770-4870-B8A7-273D1830FAB2}"/>
    <pc:docChg chg="undo redo custSel addSld delSld modSld sldOrd">
      <pc:chgData name="Senior Pastor" userId="df3f1397326c55b3" providerId="LiveId" clId="{CB8D5019-C770-4870-B8A7-273D1830FAB2}" dt="2024-09-09T00:35:24.231" v="1598"/>
      <pc:docMkLst>
        <pc:docMk/>
      </pc:docMkLst>
      <pc:sldChg chg="modSp mod">
        <pc:chgData name="Senior Pastor" userId="df3f1397326c55b3" providerId="LiveId" clId="{CB8D5019-C770-4870-B8A7-273D1830FAB2}" dt="2024-09-01T23:29:06.354" v="1126" actId="20577"/>
        <pc:sldMkLst>
          <pc:docMk/>
          <pc:sldMk cId="3318259230" sldId="261"/>
        </pc:sldMkLst>
        <pc:spChg chg="mod">
          <ac:chgData name="Senior Pastor" userId="df3f1397326c55b3" providerId="LiveId" clId="{CB8D5019-C770-4870-B8A7-273D1830FAB2}" dt="2024-09-01T23:29:06.354" v="1126" actId="20577"/>
          <ac:spMkLst>
            <pc:docMk/>
            <pc:sldMk cId="3318259230" sldId="261"/>
            <ac:spMk id="3" creationId="{C949BAB7-8D20-D4C6-63CE-44057FE9165A}"/>
          </ac:spMkLst>
        </pc:spChg>
        <pc:spChg chg="mod">
          <ac:chgData name="Senior Pastor" userId="df3f1397326c55b3" providerId="LiveId" clId="{CB8D5019-C770-4870-B8A7-273D1830FAB2}" dt="2024-08-26T01:56:47.846" v="1114" actId="20577"/>
          <ac:spMkLst>
            <pc:docMk/>
            <pc:sldMk cId="3318259230" sldId="261"/>
            <ac:spMk id="6" creationId="{7F8A294B-2A7D-4766-1A9A-38B6DE072A09}"/>
          </ac:spMkLst>
        </pc:spChg>
      </pc:sldChg>
      <pc:sldChg chg="modSp mod">
        <pc:chgData name="Senior Pastor" userId="df3f1397326c55b3" providerId="LiveId" clId="{CB8D5019-C770-4870-B8A7-273D1830FAB2}" dt="2024-08-13T03:38:04.338" v="0" actId="14861"/>
        <pc:sldMkLst>
          <pc:docMk/>
          <pc:sldMk cId="4107205109" sldId="263"/>
        </pc:sldMkLst>
        <pc:spChg chg="mod">
          <ac:chgData name="Senior Pastor" userId="df3f1397326c55b3" providerId="LiveId" clId="{CB8D5019-C770-4870-B8A7-273D1830FAB2}" dt="2024-08-13T03:38:04.338" v="0" actId="14861"/>
          <ac:spMkLst>
            <pc:docMk/>
            <pc:sldMk cId="4107205109" sldId="263"/>
            <ac:spMk id="8" creationId="{DECAA11C-7D7E-4223-09DA-10E57BAA5C8E}"/>
          </ac:spMkLst>
        </pc:spChg>
      </pc:sldChg>
      <pc:sldChg chg="addSp delSp modSp mod modAnim">
        <pc:chgData name="Senior Pastor" userId="df3f1397326c55b3" providerId="LiveId" clId="{CB8D5019-C770-4870-B8A7-273D1830FAB2}" dt="2024-08-25T22:57:41.349" v="223"/>
        <pc:sldMkLst>
          <pc:docMk/>
          <pc:sldMk cId="970150718" sldId="264"/>
        </pc:sldMkLst>
        <pc:spChg chg="mod">
          <ac:chgData name="Senior Pastor" userId="df3f1397326c55b3" providerId="LiveId" clId="{CB8D5019-C770-4870-B8A7-273D1830FAB2}" dt="2024-08-25T22:56:38.570" v="215" actId="1035"/>
          <ac:spMkLst>
            <pc:docMk/>
            <pc:sldMk cId="970150718" sldId="264"/>
            <ac:spMk id="3" creationId="{F0BB97BE-A188-EFE8-9045-570067FACA2F}"/>
          </ac:spMkLst>
        </pc:spChg>
        <pc:spChg chg="add mod">
          <ac:chgData name="Senior Pastor" userId="df3f1397326c55b3" providerId="LiveId" clId="{CB8D5019-C770-4870-B8A7-273D1830FAB2}" dt="2024-08-25T22:56:47.345" v="219" actId="1035"/>
          <ac:spMkLst>
            <pc:docMk/>
            <pc:sldMk cId="970150718" sldId="264"/>
            <ac:spMk id="4" creationId="{3D384F93-F376-C535-B4D8-52C0C3A2B3C3}"/>
          </ac:spMkLst>
        </pc:spChg>
        <pc:spChg chg="mod">
          <ac:chgData name="Senior Pastor" userId="df3f1397326c55b3" providerId="LiveId" clId="{CB8D5019-C770-4870-B8A7-273D1830FAB2}" dt="2024-08-25T22:54:54.491" v="196" actId="1076"/>
          <ac:spMkLst>
            <pc:docMk/>
            <pc:sldMk cId="970150718" sldId="264"/>
            <ac:spMk id="6" creationId="{1C06D8D3-D1BC-8CB1-8674-FA998520BA46}"/>
          </ac:spMkLst>
        </pc:spChg>
        <pc:picChg chg="del">
          <ac:chgData name="Senior Pastor" userId="df3f1397326c55b3" providerId="LiveId" clId="{CB8D5019-C770-4870-B8A7-273D1830FAB2}" dt="2024-08-25T22:55:04.635" v="198" actId="478"/>
          <ac:picMkLst>
            <pc:docMk/>
            <pc:sldMk cId="970150718" sldId="264"/>
            <ac:picMk id="2" creationId="{BB3DC75C-2BD2-32F2-B1ED-5EAFA6A57CF0}"/>
          </ac:picMkLst>
        </pc:picChg>
        <pc:picChg chg="add mod">
          <ac:chgData name="Senior Pastor" userId="df3f1397326c55b3" providerId="LiveId" clId="{CB8D5019-C770-4870-B8A7-273D1830FAB2}" dt="2024-08-25T22:55:30.539" v="202" actId="1076"/>
          <ac:picMkLst>
            <pc:docMk/>
            <pc:sldMk cId="970150718" sldId="264"/>
            <ac:picMk id="5" creationId="{82E67B6B-4C73-6352-6B60-F797BD9FBCB2}"/>
          </ac:picMkLst>
        </pc:picChg>
      </pc:sldChg>
      <pc:sldChg chg="addSp modSp del mod ord">
        <pc:chgData name="Senior Pastor" userId="df3f1397326c55b3" providerId="LiveId" clId="{CB8D5019-C770-4870-B8A7-273D1830FAB2}" dt="2024-08-25T23:17:43.682" v="293" actId="2696"/>
        <pc:sldMkLst>
          <pc:docMk/>
          <pc:sldMk cId="394567968" sldId="265"/>
        </pc:sldMkLst>
        <pc:spChg chg="add mod">
          <ac:chgData name="Senior Pastor" userId="df3f1397326c55b3" providerId="LiveId" clId="{CB8D5019-C770-4870-B8A7-273D1830FAB2}" dt="2024-08-25T23:12:07.497" v="267" actId="207"/>
          <ac:spMkLst>
            <pc:docMk/>
            <pc:sldMk cId="394567968" sldId="265"/>
            <ac:spMk id="2" creationId="{F57BF83A-16FE-6694-969A-C560AE79EA30}"/>
          </ac:spMkLst>
        </pc:spChg>
      </pc:sldChg>
      <pc:sldChg chg="addSp delSp modSp mod ord modAnim">
        <pc:chgData name="Senior Pastor" userId="df3f1397326c55b3" providerId="LiveId" clId="{CB8D5019-C770-4870-B8A7-273D1830FAB2}" dt="2024-09-01T23:42:18.815" v="1163" actId="207"/>
        <pc:sldMkLst>
          <pc:docMk/>
          <pc:sldMk cId="106462023" sldId="266"/>
        </pc:sldMkLst>
        <pc:spChg chg="add mod">
          <ac:chgData name="Senior Pastor" userId="df3f1397326c55b3" providerId="LiveId" clId="{CB8D5019-C770-4870-B8A7-273D1830FAB2}" dt="2024-08-26T00:51:00.654" v="379" actId="1076"/>
          <ac:spMkLst>
            <pc:docMk/>
            <pc:sldMk cId="106462023" sldId="266"/>
            <ac:spMk id="2" creationId="{83A81D97-45DF-4F94-39A0-9A7F4D2E3F77}"/>
          </ac:spMkLst>
        </pc:spChg>
        <pc:spChg chg="add mod">
          <ac:chgData name="Senior Pastor" userId="df3f1397326c55b3" providerId="LiveId" clId="{CB8D5019-C770-4870-B8A7-273D1830FAB2}" dt="2024-08-26T01:17:11.392" v="945" actId="1036"/>
          <ac:spMkLst>
            <pc:docMk/>
            <pc:sldMk cId="106462023" sldId="266"/>
            <ac:spMk id="3" creationId="{36C7231B-36FE-6FD8-C72B-2E6AAED927FC}"/>
          </ac:spMkLst>
        </pc:spChg>
        <pc:spChg chg="add del mod">
          <ac:chgData name="Senior Pastor" userId="df3f1397326c55b3" providerId="LiveId" clId="{CB8D5019-C770-4870-B8A7-273D1830FAB2}" dt="2024-08-25T22:45:40.011" v="159" actId="21"/>
          <ac:spMkLst>
            <pc:docMk/>
            <pc:sldMk cId="106462023" sldId="266"/>
            <ac:spMk id="6" creationId="{3D384F93-F376-C535-B4D8-52C0C3A2B3C3}"/>
          </ac:spMkLst>
        </pc:spChg>
        <pc:spChg chg="add mod">
          <ac:chgData name="Senior Pastor" userId="df3f1397326c55b3" providerId="LiveId" clId="{CB8D5019-C770-4870-B8A7-273D1830FAB2}" dt="2024-09-01T23:42:18.815" v="1163" actId="207"/>
          <ac:spMkLst>
            <pc:docMk/>
            <pc:sldMk cId="106462023" sldId="266"/>
            <ac:spMk id="7" creationId="{FE87F0E7-B6A1-F7AC-FF3D-C1E38088C915}"/>
          </ac:spMkLst>
        </pc:spChg>
        <pc:spChg chg="add del mod">
          <ac:chgData name="Senior Pastor" userId="df3f1397326c55b3" providerId="LiveId" clId="{CB8D5019-C770-4870-B8A7-273D1830FAB2}" dt="2024-08-26T01:12:31.304" v="917"/>
          <ac:spMkLst>
            <pc:docMk/>
            <pc:sldMk cId="106462023" sldId="266"/>
            <ac:spMk id="8" creationId="{0F8157B6-6416-4307-C48B-218B3AA8E02F}"/>
          </ac:spMkLst>
        </pc:spChg>
        <pc:spChg chg="add mod">
          <ac:chgData name="Senior Pastor" userId="df3f1397326c55b3" providerId="LiveId" clId="{CB8D5019-C770-4870-B8A7-273D1830FAB2}" dt="2024-08-26T01:49:54.650" v="1105" actId="1076"/>
          <ac:spMkLst>
            <pc:docMk/>
            <pc:sldMk cId="106462023" sldId="266"/>
            <ac:spMk id="9" creationId="{5AF04200-DAE6-0A89-59A4-1314238F8BD4}"/>
          </ac:spMkLst>
        </pc:spChg>
        <pc:picChg chg="add del mod">
          <ac:chgData name="Senior Pastor" userId="df3f1397326c55b3" providerId="LiveId" clId="{CB8D5019-C770-4870-B8A7-273D1830FAB2}" dt="2024-08-13T03:41:05.341" v="6" actId="21"/>
          <ac:picMkLst>
            <pc:docMk/>
            <pc:sldMk cId="106462023" sldId="266"/>
            <ac:picMk id="2" creationId="{82F832B9-3263-A3CC-7993-F98EB294F372}"/>
          </ac:picMkLst>
        </pc:picChg>
        <pc:picChg chg="add del mod">
          <ac:chgData name="Senior Pastor" userId="df3f1397326c55b3" providerId="LiveId" clId="{CB8D5019-C770-4870-B8A7-273D1830FAB2}" dt="2024-08-25T22:45:08.547" v="154" actId="21"/>
          <ac:picMkLst>
            <pc:docMk/>
            <pc:sldMk cId="106462023" sldId="266"/>
            <ac:picMk id="4" creationId="{82E67B6B-4C73-6352-6B60-F797BD9FBCB2}"/>
          </ac:picMkLst>
        </pc:picChg>
      </pc:sldChg>
      <pc:sldChg chg="addSp delSp modSp mod ord delAnim modAnim">
        <pc:chgData name="Senior Pastor" userId="df3f1397326c55b3" providerId="LiveId" clId="{CB8D5019-C770-4870-B8A7-273D1830FAB2}" dt="2024-09-01T23:32:02.424" v="1131" actId="1076"/>
        <pc:sldMkLst>
          <pc:docMk/>
          <pc:sldMk cId="4107703743" sldId="267"/>
        </pc:sldMkLst>
        <pc:spChg chg="add mod">
          <ac:chgData name="Senior Pastor" userId="df3f1397326c55b3" providerId="LiveId" clId="{CB8D5019-C770-4870-B8A7-273D1830FAB2}" dt="2024-08-25T23:14:23.897" v="284" actId="1076"/>
          <ac:spMkLst>
            <pc:docMk/>
            <pc:sldMk cId="4107703743" sldId="267"/>
            <ac:spMk id="2" creationId="{2FA7E858-624B-4AFA-BC91-7893748B9E86}"/>
          </ac:spMkLst>
        </pc:spChg>
        <pc:spChg chg="add mod">
          <ac:chgData name="Senior Pastor" userId="df3f1397326c55b3" providerId="LiveId" clId="{CB8D5019-C770-4870-B8A7-273D1830FAB2}" dt="2024-08-25T23:14:32.956" v="286" actId="1076"/>
          <ac:spMkLst>
            <pc:docMk/>
            <pc:sldMk cId="4107703743" sldId="267"/>
            <ac:spMk id="4" creationId="{E3E75D7E-E921-39B1-60AA-786A5232F583}"/>
          </ac:spMkLst>
        </pc:spChg>
        <pc:spChg chg="add del mod">
          <ac:chgData name="Senior Pastor" userId="df3f1397326c55b3" providerId="LiveId" clId="{CB8D5019-C770-4870-B8A7-273D1830FAB2}" dt="2024-08-25T22:55:42.452" v="203" actId="21"/>
          <ac:spMkLst>
            <pc:docMk/>
            <pc:sldMk cId="4107703743" sldId="267"/>
            <ac:spMk id="6" creationId="{3D384F93-F376-C535-B4D8-52C0C3A2B3C3}"/>
          </ac:spMkLst>
        </pc:spChg>
        <pc:spChg chg="add mod">
          <ac:chgData name="Senior Pastor" userId="df3f1397326c55b3" providerId="LiveId" clId="{CB8D5019-C770-4870-B8A7-273D1830FAB2}" dt="2024-08-25T23:16:28.532" v="292" actId="1076"/>
          <ac:spMkLst>
            <pc:docMk/>
            <pc:sldMk cId="4107703743" sldId="267"/>
            <ac:spMk id="9" creationId="{0CC0B119-A275-E51C-0574-A6EC7B370731}"/>
          </ac:spMkLst>
        </pc:spChg>
        <pc:spChg chg="add mod">
          <ac:chgData name="Senior Pastor" userId="df3f1397326c55b3" providerId="LiveId" clId="{CB8D5019-C770-4870-B8A7-273D1830FAB2}" dt="2024-09-01T23:32:02.424" v="1131" actId="1076"/>
          <ac:spMkLst>
            <pc:docMk/>
            <pc:sldMk cId="4107703743" sldId="267"/>
            <ac:spMk id="11" creationId="{35E7937E-9339-8B91-A76F-1360EB080887}"/>
          </ac:spMkLst>
        </pc:spChg>
        <pc:picChg chg="add mod">
          <ac:chgData name="Senior Pastor" userId="df3f1397326c55b3" providerId="LiveId" clId="{CB8D5019-C770-4870-B8A7-273D1830FAB2}" dt="2024-08-25T23:13:37.993" v="276" actId="1076"/>
          <ac:picMkLst>
            <pc:docMk/>
            <pc:sldMk cId="4107703743" sldId="267"/>
            <ac:picMk id="3" creationId="{A09FCCE4-96FC-FC49-4920-ED5B5EB9D40A}"/>
          </ac:picMkLst>
        </pc:picChg>
        <pc:picChg chg="add del mod">
          <ac:chgData name="Senior Pastor" userId="df3f1397326c55b3" providerId="LiveId" clId="{CB8D5019-C770-4870-B8A7-273D1830FAB2}" dt="2024-08-25T22:55:21.001" v="200" actId="21"/>
          <ac:picMkLst>
            <pc:docMk/>
            <pc:sldMk cId="4107703743" sldId="267"/>
            <ac:picMk id="5" creationId="{82E67B6B-4C73-6352-6B60-F797BD9FBCB2}"/>
          </ac:picMkLst>
        </pc:picChg>
        <pc:picChg chg="add mod">
          <ac:chgData name="Senior Pastor" userId="df3f1397326c55b3" providerId="LiveId" clId="{CB8D5019-C770-4870-B8A7-273D1830FAB2}" dt="2024-08-25T23:13:26.530" v="274" actId="1076"/>
          <ac:picMkLst>
            <pc:docMk/>
            <pc:sldMk cId="4107703743" sldId="267"/>
            <ac:picMk id="8" creationId="{3982FE13-BE4D-E17E-DBB6-4AF6DB2E5A9C}"/>
          </ac:picMkLst>
        </pc:picChg>
      </pc:sldChg>
      <pc:sldChg chg="addSp modSp mod modAnim">
        <pc:chgData name="Senior Pastor" userId="df3f1397326c55b3" providerId="LiveId" clId="{CB8D5019-C770-4870-B8A7-273D1830FAB2}" dt="2024-09-01T23:35:26.410" v="1136" actId="1038"/>
        <pc:sldMkLst>
          <pc:docMk/>
          <pc:sldMk cId="3984263771" sldId="268"/>
        </pc:sldMkLst>
        <pc:spChg chg="add mod">
          <ac:chgData name="Senior Pastor" userId="df3f1397326c55b3" providerId="LiveId" clId="{CB8D5019-C770-4870-B8A7-273D1830FAB2}" dt="2024-08-26T00:52:26.586" v="405" actId="1076"/>
          <ac:spMkLst>
            <pc:docMk/>
            <pc:sldMk cId="3984263771" sldId="268"/>
            <ac:spMk id="2" creationId="{EA9EF305-020E-3C43-1966-4D6D8CE76DC9}"/>
          </ac:spMkLst>
        </pc:spChg>
        <pc:spChg chg="add mod">
          <ac:chgData name="Senior Pastor" userId="df3f1397326c55b3" providerId="LiveId" clId="{CB8D5019-C770-4870-B8A7-273D1830FAB2}" dt="2024-08-26T00:54:27.726" v="459" actId="403"/>
          <ac:spMkLst>
            <pc:docMk/>
            <pc:sldMk cId="3984263771" sldId="268"/>
            <ac:spMk id="3" creationId="{807996DD-F794-CBD6-82B3-625332096EA4}"/>
          </ac:spMkLst>
        </pc:spChg>
        <pc:spChg chg="add mod">
          <ac:chgData name="Senior Pastor" userId="df3f1397326c55b3" providerId="LiveId" clId="{CB8D5019-C770-4870-B8A7-273D1830FAB2}" dt="2024-08-26T00:56:04.841" v="555" actId="20577"/>
          <ac:spMkLst>
            <pc:docMk/>
            <pc:sldMk cId="3984263771" sldId="268"/>
            <ac:spMk id="4" creationId="{F35D51F9-8763-E19F-6F1B-165E3AA0885B}"/>
          </ac:spMkLst>
        </pc:spChg>
        <pc:spChg chg="add mod">
          <ac:chgData name="Senior Pastor" userId="df3f1397326c55b3" providerId="LiveId" clId="{CB8D5019-C770-4870-B8A7-273D1830FAB2}" dt="2024-08-26T00:57:05.009" v="592" actId="1076"/>
          <ac:spMkLst>
            <pc:docMk/>
            <pc:sldMk cId="3984263771" sldId="268"/>
            <ac:spMk id="5" creationId="{094914AE-9367-AE30-5B12-B5E6E4B801E9}"/>
          </ac:spMkLst>
        </pc:spChg>
        <pc:spChg chg="add mod">
          <ac:chgData name="Senior Pastor" userId="df3f1397326c55b3" providerId="LiveId" clId="{CB8D5019-C770-4870-B8A7-273D1830FAB2}" dt="2024-08-26T00:59:58.634" v="718" actId="207"/>
          <ac:spMkLst>
            <pc:docMk/>
            <pc:sldMk cId="3984263771" sldId="268"/>
            <ac:spMk id="6" creationId="{C4B095CC-18BC-3607-37DE-17ACD2CAEA4E}"/>
          </ac:spMkLst>
        </pc:spChg>
        <pc:spChg chg="add mod">
          <ac:chgData name="Senior Pastor" userId="df3f1397326c55b3" providerId="LiveId" clId="{CB8D5019-C770-4870-B8A7-273D1830FAB2}" dt="2024-08-26T01:00:05.653" v="719" actId="207"/>
          <ac:spMkLst>
            <pc:docMk/>
            <pc:sldMk cId="3984263771" sldId="268"/>
            <ac:spMk id="7" creationId="{E1F8C139-64D6-B8FE-096E-ED1CF0D7209E}"/>
          </ac:spMkLst>
        </pc:spChg>
        <pc:spChg chg="add mod">
          <ac:chgData name="Senior Pastor" userId="df3f1397326c55b3" providerId="LiveId" clId="{CB8D5019-C770-4870-B8A7-273D1830FAB2}" dt="2024-08-26T01:00:28.572" v="720" actId="207"/>
          <ac:spMkLst>
            <pc:docMk/>
            <pc:sldMk cId="3984263771" sldId="268"/>
            <ac:spMk id="8" creationId="{2493BABC-BE56-E5CA-D68A-6A59B072BFD8}"/>
          </ac:spMkLst>
        </pc:spChg>
        <pc:spChg chg="add mod">
          <ac:chgData name="Senior Pastor" userId="df3f1397326c55b3" providerId="LiveId" clId="{CB8D5019-C770-4870-B8A7-273D1830FAB2}" dt="2024-09-01T23:35:16.691" v="1132" actId="1076"/>
          <ac:spMkLst>
            <pc:docMk/>
            <pc:sldMk cId="3984263771" sldId="268"/>
            <ac:spMk id="9" creationId="{445AF19E-26AA-F2B2-E53D-DFA9393E463C}"/>
          </ac:spMkLst>
        </pc:spChg>
        <pc:spChg chg="add mod">
          <ac:chgData name="Senior Pastor" userId="df3f1397326c55b3" providerId="LiveId" clId="{CB8D5019-C770-4870-B8A7-273D1830FAB2}" dt="2024-09-01T23:35:26.410" v="1136" actId="1038"/>
          <ac:spMkLst>
            <pc:docMk/>
            <pc:sldMk cId="3984263771" sldId="268"/>
            <ac:spMk id="10" creationId="{A0F588D2-C0FD-E53B-10E2-0E93D480BC8E}"/>
          </ac:spMkLst>
        </pc:spChg>
      </pc:sldChg>
      <pc:sldChg chg="addSp delSp modSp mod delAnim modAnim">
        <pc:chgData name="Senior Pastor" userId="df3f1397326c55b3" providerId="LiveId" clId="{CB8D5019-C770-4870-B8A7-273D1830FAB2}" dt="2024-09-09T00:35:24.231" v="1598"/>
        <pc:sldMkLst>
          <pc:docMk/>
          <pc:sldMk cId="3309214461" sldId="269"/>
        </pc:sldMkLst>
        <pc:spChg chg="add mod">
          <ac:chgData name="Senior Pastor" userId="df3f1397326c55b3" providerId="LiveId" clId="{CB8D5019-C770-4870-B8A7-273D1830FAB2}" dt="2024-09-02T00:53:29.909" v="1370" actId="1076"/>
          <ac:spMkLst>
            <pc:docMk/>
            <pc:sldMk cId="3309214461" sldId="269"/>
            <ac:spMk id="2" creationId="{27EFDAA3-56AC-927F-06E0-01FFBF76A432}"/>
          </ac:spMkLst>
        </pc:spChg>
        <pc:spChg chg="add del mod">
          <ac:chgData name="Senior Pastor" userId="df3f1397326c55b3" providerId="LiveId" clId="{CB8D5019-C770-4870-B8A7-273D1830FAB2}" dt="2024-09-09T00:35:22.636" v="1597" actId="478"/>
          <ac:spMkLst>
            <pc:docMk/>
            <pc:sldMk cId="3309214461" sldId="269"/>
            <ac:spMk id="7" creationId="{9171FF9C-B7F5-326B-B65A-257C562CDF9D}"/>
          </ac:spMkLst>
        </pc:spChg>
        <pc:spChg chg="add mod">
          <ac:chgData name="Senior Pastor" userId="df3f1397326c55b3" providerId="LiveId" clId="{CB8D5019-C770-4870-B8A7-273D1830FAB2}" dt="2024-09-09T00:34:50.938" v="1593" actId="1076"/>
          <ac:spMkLst>
            <pc:docMk/>
            <pc:sldMk cId="3309214461" sldId="269"/>
            <ac:spMk id="10" creationId="{A07DB583-C906-8E2F-3E87-E060BCF9E60A}"/>
          </ac:spMkLst>
        </pc:spChg>
        <pc:spChg chg="add mod">
          <ac:chgData name="Senior Pastor" userId="df3f1397326c55b3" providerId="LiveId" clId="{CB8D5019-C770-4870-B8A7-273D1830FAB2}" dt="2024-09-09T00:34:56.205" v="1595"/>
          <ac:spMkLst>
            <pc:docMk/>
            <pc:sldMk cId="3309214461" sldId="269"/>
            <ac:spMk id="11" creationId="{242F9DB2-BC5B-BEC3-408C-42C68A6A3911}"/>
          </ac:spMkLst>
        </pc:spChg>
        <pc:spChg chg="add mod">
          <ac:chgData name="Senior Pastor" userId="df3f1397326c55b3" providerId="LiveId" clId="{CB8D5019-C770-4870-B8A7-273D1830FAB2}" dt="2024-09-09T00:35:24.231" v="1598"/>
          <ac:spMkLst>
            <pc:docMk/>
            <pc:sldMk cId="3309214461" sldId="269"/>
            <ac:spMk id="12" creationId="{A91A9575-29A5-AE19-FE58-CE91DC46F0A3}"/>
          </ac:spMkLst>
        </pc:spChg>
        <pc:picChg chg="add mod">
          <ac:chgData name="Senior Pastor" userId="df3f1397326c55b3" providerId="LiveId" clId="{CB8D5019-C770-4870-B8A7-273D1830FAB2}" dt="2024-09-02T00:50:42.809" v="1256" actId="1036"/>
          <ac:picMkLst>
            <pc:docMk/>
            <pc:sldMk cId="3309214461" sldId="269"/>
            <ac:picMk id="3" creationId="{242EDDF3-66CB-1627-ACBD-EB901E872223}"/>
          </ac:picMkLst>
        </pc:picChg>
        <pc:picChg chg="add mod">
          <ac:chgData name="Senior Pastor" userId="df3f1397326c55b3" providerId="LiveId" clId="{CB8D5019-C770-4870-B8A7-273D1830FAB2}" dt="2024-09-02T00:51:03.701" v="1276" actId="1076"/>
          <ac:picMkLst>
            <pc:docMk/>
            <pc:sldMk cId="3309214461" sldId="269"/>
            <ac:picMk id="4" creationId="{F82028E2-6F6C-E599-485C-472CD09D7703}"/>
          </ac:picMkLst>
        </pc:picChg>
        <pc:picChg chg="add mod">
          <ac:chgData name="Senior Pastor" userId="df3f1397326c55b3" providerId="LiveId" clId="{CB8D5019-C770-4870-B8A7-273D1830FAB2}" dt="2024-09-02T00:51:07.438" v="1277" actId="1076"/>
          <ac:picMkLst>
            <pc:docMk/>
            <pc:sldMk cId="3309214461" sldId="269"/>
            <ac:picMk id="5" creationId="{5168656E-7270-FEB8-FE9C-43DE049E3E91}"/>
          </ac:picMkLst>
        </pc:picChg>
        <pc:picChg chg="add mod">
          <ac:chgData name="Senior Pastor" userId="df3f1397326c55b3" providerId="LiveId" clId="{CB8D5019-C770-4870-B8A7-273D1830FAB2}" dt="2024-09-02T00:51:27.834" v="1280" actId="1076"/>
          <ac:picMkLst>
            <pc:docMk/>
            <pc:sldMk cId="3309214461" sldId="269"/>
            <ac:picMk id="6" creationId="{9C7268CB-4712-971D-A056-9A820A883319}"/>
          </ac:picMkLst>
        </pc:picChg>
        <pc:picChg chg="add del mod">
          <ac:chgData name="Senior Pastor" userId="df3f1397326c55b3" providerId="LiveId" clId="{CB8D5019-C770-4870-B8A7-273D1830FAB2}" dt="2024-08-26T01:30:55.631" v="1048" actId="478"/>
          <ac:picMkLst>
            <pc:docMk/>
            <pc:sldMk cId="3309214461" sldId="269"/>
            <ac:picMk id="7" creationId="{92D79AA3-74FB-A8CE-19CD-0D0962ADC8B7}"/>
          </ac:picMkLst>
        </pc:picChg>
        <pc:picChg chg="add mod">
          <ac:chgData name="Senior Pastor" userId="df3f1397326c55b3" providerId="LiveId" clId="{CB8D5019-C770-4870-B8A7-273D1830FAB2}" dt="2024-09-02T00:50:30.462" v="1231" actId="14100"/>
          <ac:picMkLst>
            <pc:docMk/>
            <pc:sldMk cId="3309214461" sldId="269"/>
            <ac:picMk id="8" creationId="{5635C7C1-938A-5563-AB72-CAABE88F487C}"/>
          </ac:picMkLst>
        </pc:picChg>
        <pc:picChg chg="add mod">
          <ac:chgData name="Senior Pastor" userId="df3f1397326c55b3" providerId="LiveId" clId="{CB8D5019-C770-4870-B8A7-273D1830FAB2}" dt="2024-09-02T00:50:34.134" v="1232" actId="14100"/>
          <ac:picMkLst>
            <pc:docMk/>
            <pc:sldMk cId="3309214461" sldId="269"/>
            <ac:picMk id="9" creationId="{C0653E68-A05F-54AC-9F85-D78B8E4C1C85}"/>
          </ac:picMkLst>
        </pc:picChg>
      </pc:sldChg>
      <pc:sldChg chg="addSp delSp modSp new mod modAnim">
        <pc:chgData name="Senior Pastor" userId="df3f1397326c55b3" providerId="LiveId" clId="{CB8D5019-C770-4870-B8A7-273D1830FAB2}" dt="2024-09-02T00:34:39.678" v="1226"/>
        <pc:sldMkLst>
          <pc:docMk/>
          <pc:sldMk cId="2448074279" sldId="270"/>
        </pc:sldMkLst>
        <pc:spChg chg="add mod">
          <ac:chgData name="Senior Pastor" userId="df3f1397326c55b3" providerId="LiveId" clId="{CB8D5019-C770-4870-B8A7-273D1830FAB2}" dt="2024-09-02T00:31:00.302" v="1198" actId="1076"/>
          <ac:spMkLst>
            <pc:docMk/>
            <pc:sldMk cId="2448074279" sldId="270"/>
            <ac:spMk id="4" creationId="{63C2789F-D2A1-E8CF-99AB-BC17E4B08293}"/>
          </ac:spMkLst>
        </pc:spChg>
        <pc:spChg chg="add del">
          <ac:chgData name="Senior Pastor" userId="df3f1397326c55b3" providerId="LiveId" clId="{CB8D5019-C770-4870-B8A7-273D1830FAB2}" dt="2024-09-02T00:32:15.662" v="1202" actId="22"/>
          <ac:spMkLst>
            <pc:docMk/>
            <pc:sldMk cId="2448074279" sldId="270"/>
            <ac:spMk id="10" creationId="{D0AF7886-609F-F195-177F-462F61836DFB}"/>
          </ac:spMkLst>
        </pc:spChg>
        <pc:spChg chg="add del mod">
          <ac:chgData name="Senior Pastor" userId="df3f1397326c55b3" providerId="LiveId" clId="{CB8D5019-C770-4870-B8A7-273D1830FAB2}" dt="2024-09-02T00:33:25.406" v="1213" actId="478"/>
          <ac:spMkLst>
            <pc:docMk/>
            <pc:sldMk cId="2448074279" sldId="270"/>
            <ac:spMk id="12" creationId="{FFC08571-0725-0F53-90AB-E9F6757AE4C5}"/>
          </ac:spMkLst>
        </pc:spChg>
        <pc:spChg chg="add mod">
          <ac:chgData name="Senior Pastor" userId="df3f1397326c55b3" providerId="LiveId" clId="{CB8D5019-C770-4870-B8A7-273D1830FAB2}" dt="2024-09-02T00:34:25.799" v="1225" actId="1076"/>
          <ac:spMkLst>
            <pc:docMk/>
            <pc:sldMk cId="2448074279" sldId="270"/>
            <ac:spMk id="14" creationId="{C70DE57C-01C8-E3A8-04D8-9D3230B3C015}"/>
          </ac:spMkLst>
        </pc:spChg>
        <pc:picChg chg="add del mod">
          <ac:chgData name="Senior Pastor" userId="df3f1397326c55b3" providerId="LiveId" clId="{CB8D5019-C770-4870-B8A7-273D1830FAB2}" dt="2024-09-02T00:29:40.347" v="1188" actId="478"/>
          <ac:picMkLst>
            <pc:docMk/>
            <pc:sldMk cId="2448074279" sldId="270"/>
            <ac:picMk id="3" creationId="{6AEFE760-A7B4-AA87-D451-D1E7650F1637}"/>
          </ac:picMkLst>
        </pc:picChg>
        <pc:picChg chg="add del">
          <ac:chgData name="Senior Pastor" userId="df3f1397326c55b3" providerId="LiveId" clId="{CB8D5019-C770-4870-B8A7-273D1830FAB2}" dt="2024-09-02T00:30:12.299" v="1190" actId="478"/>
          <ac:picMkLst>
            <pc:docMk/>
            <pc:sldMk cId="2448074279" sldId="270"/>
            <ac:picMk id="6" creationId="{7A7B80D7-83B1-B13B-3008-C76FE1CAA1F3}"/>
          </ac:picMkLst>
        </pc:picChg>
        <pc:picChg chg="add ord">
          <ac:chgData name="Senior Pastor" userId="df3f1397326c55b3" providerId="LiveId" clId="{CB8D5019-C770-4870-B8A7-273D1830FAB2}" dt="2024-09-02T00:30:25.167" v="1192" actId="167"/>
          <ac:picMkLst>
            <pc:docMk/>
            <pc:sldMk cId="2448074279" sldId="270"/>
            <ac:picMk id="8" creationId="{725DCB9E-1130-985A-25FB-DDD081246F96}"/>
          </ac:picMkLst>
        </pc:picChg>
      </pc:sldChg>
      <pc:sldChg chg="addSp modSp new mod modAnim">
        <pc:chgData name="Senior Pastor" userId="df3f1397326c55b3" providerId="LiveId" clId="{CB8D5019-C770-4870-B8A7-273D1830FAB2}" dt="2024-09-02T01:05:20.756" v="1590"/>
        <pc:sldMkLst>
          <pc:docMk/>
          <pc:sldMk cId="3156873773" sldId="271"/>
        </pc:sldMkLst>
        <pc:spChg chg="add mod">
          <ac:chgData name="Senior Pastor" userId="df3f1397326c55b3" providerId="LiveId" clId="{CB8D5019-C770-4870-B8A7-273D1830FAB2}" dt="2024-09-02T00:57:25.593" v="1384" actId="1076"/>
          <ac:spMkLst>
            <pc:docMk/>
            <pc:sldMk cId="3156873773" sldId="271"/>
            <ac:spMk id="2" creationId="{EEE4DC2B-3EC3-C879-3E85-8E13FB39F5ED}"/>
          </ac:spMkLst>
        </pc:spChg>
        <pc:spChg chg="add mod">
          <ac:chgData name="Senior Pastor" userId="df3f1397326c55b3" providerId="LiveId" clId="{CB8D5019-C770-4870-B8A7-273D1830FAB2}" dt="2024-09-02T00:58:41.095" v="1407" actId="1076"/>
          <ac:spMkLst>
            <pc:docMk/>
            <pc:sldMk cId="3156873773" sldId="271"/>
            <ac:spMk id="3" creationId="{6D4B42E4-0F14-6457-EE97-1D0F7215C097}"/>
          </ac:spMkLst>
        </pc:spChg>
        <pc:spChg chg="add mod">
          <ac:chgData name="Senior Pastor" userId="df3f1397326c55b3" providerId="LiveId" clId="{CB8D5019-C770-4870-B8A7-273D1830FAB2}" dt="2024-09-02T01:03:27.421" v="1583" actId="1076"/>
          <ac:spMkLst>
            <pc:docMk/>
            <pc:sldMk cId="3156873773" sldId="271"/>
            <ac:spMk id="4" creationId="{DF06CA20-68C7-5EE6-73AE-38EF6442B174}"/>
          </ac:spMkLst>
        </pc:spChg>
        <pc:spChg chg="add mod">
          <ac:chgData name="Senior Pastor" userId="df3f1397326c55b3" providerId="LiveId" clId="{CB8D5019-C770-4870-B8A7-273D1830FAB2}" dt="2024-09-02T01:03:39.863" v="1585" actId="1076"/>
          <ac:spMkLst>
            <pc:docMk/>
            <pc:sldMk cId="3156873773" sldId="271"/>
            <ac:spMk id="5" creationId="{363B28D9-49D9-8D6A-DBF1-0F4273CE30E1}"/>
          </ac:spMkLst>
        </pc:spChg>
        <pc:spChg chg="add mod">
          <ac:chgData name="Senior Pastor" userId="df3f1397326c55b3" providerId="LiveId" clId="{CB8D5019-C770-4870-B8A7-273D1830FAB2}" dt="2024-09-02T01:03:36.423" v="1584" actId="1076"/>
          <ac:spMkLst>
            <pc:docMk/>
            <pc:sldMk cId="3156873773" sldId="271"/>
            <ac:spMk id="6" creationId="{45DE9B11-699F-782F-FE4A-B3BCD500EA89}"/>
          </ac:spMkLst>
        </pc:spChg>
        <pc:spChg chg="add mod">
          <ac:chgData name="Senior Pastor" userId="df3f1397326c55b3" providerId="LiveId" clId="{CB8D5019-C770-4870-B8A7-273D1830FAB2}" dt="2024-09-02T01:03:44.223" v="1586" actId="1076"/>
          <ac:spMkLst>
            <pc:docMk/>
            <pc:sldMk cId="3156873773" sldId="271"/>
            <ac:spMk id="7" creationId="{62499BFA-EEF6-4D72-5F3F-9332247D931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696E9-A5F6-447E-A7C5-2CF4B136090A}" type="datetimeFigureOut">
              <a:rPr lang="en-AU" smtClean="0"/>
              <a:t>16/09/2024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1C12EC-9329-4225-8472-725845B20ACF}" type="slidenum">
              <a:rPr lang="en-AU" smtClean="0"/>
              <a:t>‹#›</a:t>
            </a:fld>
            <a:endParaRPr lang="en-AU"/>
          </a:p>
        </p:txBody>
      </p:sp>
    </p:spTree>
    <p:extLst>
      <p:ext uri="{BB962C8B-B14F-4D97-AF65-F5344CB8AC3E}">
        <p14:creationId xmlns:p14="http://schemas.microsoft.com/office/powerpoint/2010/main" val="2909402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B1C12EC-9329-4225-8472-725845B20ACF}" type="slidenum">
              <a:rPr lang="en-AU" smtClean="0"/>
              <a:t>2</a:t>
            </a:fld>
            <a:endParaRPr lang="en-AU"/>
          </a:p>
        </p:txBody>
      </p:sp>
    </p:spTree>
    <p:extLst>
      <p:ext uri="{BB962C8B-B14F-4D97-AF65-F5344CB8AC3E}">
        <p14:creationId xmlns:p14="http://schemas.microsoft.com/office/powerpoint/2010/main" val="78259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B1C12EC-9329-4225-8472-725845B20ACF}" type="slidenum">
              <a:rPr lang="en-AU" smtClean="0"/>
              <a:t>11</a:t>
            </a:fld>
            <a:endParaRPr lang="en-AU"/>
          </a:p>
        </p:txBody>
      </p:sp>
    </p:spTree>
    <p:extLst>
      <p:ext uri="{BB962C8B-B14F-4D97-AF65-F5344CB8AC3E}">
        <p14:creationId xmlns:p14="http://schemas.microsoft.com/office/powerpoint/2010/main" val="2401500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B1C12EC-9329-4225-8472-725845B20ACF}" type="slidenum">
              <a:rPr lang="en-AU" smtClean="0"/>
              <a:t>14</a:t>
            </a:fld>
            <a:endParaRPr lang="en-AU"/>
          </a:p>
        </p:txBody>
      </p:sp>
    </p:spTree>
    <p:extLst>
      <p:ext uri="{BB962C8B-B14F-4D97-AF65-F5344CB8AC3E}">
        <p14:creationId xmlns:p14="http://schemas.microsoft.com/office/powerpoint/2010/main" val="56841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D515C-F09B-2474-6C75-AAB94F22F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9208B3E-B06D-C9E3-953C-D62DAFBAE0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B47EC10-19C4-595B-0236-08E99154EBD1}"/>
              </a:ext>
            </a:extLst>
          </p:cNvPr>
          <p:cNvSpPr>
            <a:spLocks noGrp="1"/>
          </p:cNvSpPr>
          <p:nvPr>
            <p:ph type="dt" sz="half" idx="10"/>
          </p:nvPr>
        </p:nvSpPr>
        <p:spPr/>
        <p:txBody>
          <a:bodyPr/>
          <a:lstStyle/>
          <a:p>
            <a:fld id="{F26857FA-F917-4D87-8EE7-724DA05B34CB}" type="datetimeFigureOut">
              <a:rPr lang="en-AU" smtClean="0"/>
              <a:t>16/09/2024</a:t>
            </a:fld>
            <a:endParaRPr lang="en-AU"/>
          </a:p>
        </p:txBody>
      </p:sp>
      <p:sp>
        <p:nvSpPr>
          <p:cNvPr id="5" name="Footer Placeholder 4">
            <a:extLst>
              <a:ext uri="{FF2B5EF4-FFF2-40B4-BE49-F238E27FC236}">
                <a16:creationId xmlns:a16="http://schemas.microsoft.com/office/drawing/2014/main" id="{94E5BA80-58FF-C3DC-6A34-9302DDF22EF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09B20FE-F4BB-83A4-7298-8EA3E0020EDF}"/>
              </a:ext>
            </a:extLst>
          </p:cNvPr>
          <p:cNvSpPr>
            <a:spLocks noGrp="1"/>
          </p:cNvSpPr>
          <p:nvPr>
            <p:ph type="sldNum" sz="quarter" idx="12"/>
          </p:nvPr>
        </p:nvSpPr>
        <p:spPr/>
        <p:txBody>
          <a:bodyPr/>
          <a:lstStyle/>
          <a:p>
            <a:fld id="{8A374B42-2B51-40E5-A5C7-2BE4A7BE3DCC}" type="slidenum">
              <a:rPr lang="en-AU" smtClean="0"/>
              <a:t>‹#›</a:t>
            </a:fld>
            <a:endParaRPr lang="en-AU"/>
          </a:p>
        </p:txBody>
      </p:sp>
    </p:spTree>
    <p:extLst>
      <p:ext uri="{BB962C8B-B14F-4D97-AF65-F5344CB8AC3E}">
        <p14:creationId xmlns:p14="http://schemas.microsoft.com/office/powerpoint/2010/main" val="2934416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993A-227B-8B05-B49F-F09B98EC30A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D0F0EE7-58E6-E693-05CF-E8AFCB8CF1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6A4C0A6-2F75-25B9-459D-2711BC4B8751}"/>
              </a:ext>
            </a:extLst>
          </p:cNvPr>
          <p:cNvSpPr>
            <a:spLocks noGrp="1"/>
          </p:cNvSpPr>
          <p:nvPr>
            <p:ph type="dt" sz="half" idx="10"/>
          </p:nvPr>
        </p:nvSpPr>
        <p:spPr/>
        <p:txBody>
          <a:bodyPr/>
          <a:lstStyle/>
          <a:p>
            <a:fld id="{F26857FA-F917-4D87-8EE7-724DA05B34CB}" type="datetimeFigureOut">
              <a:rPr lang="en-AU" smtClean="0"/>
              <a:t>16/09/2024</a:t>
            </a:fld>
            <a:endParaRPr lang="en-AU"/>
          </a:p>
        </p:txBody>
      </p:sp>
      <p:sp>
        <p:nvSpPr>
          <p:cNvPr id="5" name="Footer Placeholder 4">
            <a:extLst>
              <a:ext uri="{FF2B5EF4-FFF2-40B4-BE49-F238E27FC236}">
                <a16:creationId xmlns:a16="http://schemas.microsoft.com/office/drawing/2014/main" id="{D74FC7BF-3E2E-9FB6-E24E-7981B6EDA57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1A668A6-23AB-5A9F-C8D3-0E5CF40F4CF5}"/>
              </a:ext>
            </a:extLst>
          </p:cNvPr>
          <p:cNvSpPr>
            <a:spLocks noGrp="1"/>
          </p:cNvSpPr>
          <p:nvPr>
            <p:ph type="sldNum" sz="quarter" idx="12"/>
          </p:nvPr>
        </p:nvSpPr>
        <p:spPr/>
        <p:txBody>
          <a:bodyPr/>
          <a:lstStyle/>
          <a:p>
            <a:fld id="{8A374B42-2B51-40E5-A5C7-2BE4A7BE3DCC}" type="slidenum">
              <a:rPr lang="en-AU" smtClean="0"/>
              <a:t>‹#›</a:t>
            </a:fld>
            <a:endParaRPr lang="en-AU"/>
          </a:p>
        </p:txBody>
      </p:sp>
    </p:spTree>
    <p:extLst>
      <p:ext uri="{BB962C8B-B14F-4D97-AF65-F5344CB8AC3E}">
        <p14:creationId xmlns:p14="http://schemas.microsoft.com/office/powerpoint/2010/main" val="2734621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655684-7A9C-F843-E046-E2EAE72B86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977734A-2749-4F23-601C-794B3FC369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134CE0B-7243-1316-5A5D-00C3846EBFF5}"/>
              </a:ext>
            </a:extLst>
          </p:cNvPr>
          <p:cNvSpPr>
            <a:spLocks noGrp="1"/>
          </p:cNvSpPr>
          <p:nvPr>
            <p:ph type="dt" sz="half" idx="10"/>
          </p:nvPr>
        </p:nvSpPr>
        <p:spPr/>
        <p:txBody>
          <a:bodyPr/>
          <a:lstStyle/>
          <a:p>
            <a:fld id="{F26857FA-F917-4D87-8EE7-724DA05B34CB}" type="datetimeFigureOut">
              <a:rPr lang="en-AU" smtClean="0"/>
              <a:t>16/09/2024</a:t>
            </a:fld>
            <a:endParaRPr lang="en-AU"/>
          </a:p>
        </p:txBody>
      </p:sp>
      <p:sp>
        <p:nvSpPr>
          <p:cNvPr id="5" name="Footer Placeholder 4">
            <a:extLst>
              <a:ext uri="{FF2B5EF4-FFF2-40B4-BE49-F238E27FC236}">
                <a16:creationId xmlns:a16="http://schemas.microsoft.com/office/drawing/2014/main" id="{730631B5-0B5C-3CF1-D9A5-DF951ADB0AE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E8679D1-3A9C-7632-EC43-343899BE4F3A}"/>
              </a:ext>
            </a:extLst>
          </p:cNvPr>
          <p:cNvSpPr>
            <a:spLocks noGrp="1"/>
          </p:cNvSpPr>
          <p:nvPr>
            <p:ph type="sldNum" sz="quarter" idx="12"/>
          </p:nvPr>
        </p:nvSpPr>
        <p:spPr/>
        <p:txBody>
          <a:bodyPr/>
          <a:lstStyle/>
          <a:p>
            <a:fld id="{8A374B42-2B51-40E5-A5C7-2BE4A7BE3DCC}" type="slidenum">
              <a:rPr lang="en-AU" smtClean="0"/>
              <a:t>‹#›</a:t>
            </a:fld>
            <a:endParaRPr lang="en-AU"/>
          </a:p>
        </p:txBody>
      </p:sp>
    </p:spTree>
    <p:extLst>
      <p:ext uri="{BB962C8B-B14F-4D97-AF65-F5344CB8AC3E}">
        <p14:creationId xmlns:p14="http://schemas.microsoft.com/office/powerpoint/2010/main" val="4200785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1771-7397-9146-83F9-55C1BD9C011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FC861B4-E215-AF6E-9F6A-5760D969BD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04403CA-6B91-0838-7F6A-1E078A66AC32}"/>
              </a:ext>
            </a:extLst>
          </p:cNvPr>
          <p:cNvSpPr>
            <a:spLocks noGrp="1"/>
          </p:cNvSpPr>
          <p:nvPr>
            <p:ph type="dt" sz="half" idx="10"/>
          </p:nvPr>
        </p:nvSpPr>
        <p:spPr/>
        <p:txBody>
          <a:bodyPr/>
          <a:lstStyle/>
          <a:p>
            <a:fld id="{F26857FA-F917-4D87-8EE7-724DA05B34CB}" type="datetimeFigureOut">
              <a:rPr lang="en-AU" smtClean="0"/>
              <a:t>16/09/2024</a:t>
            </a:fld>
            <a:endParaRPr lang="en-AU"/>
          </a:p>
        </p:txBody>
      </p:sp>
      <p:sp>
        <p:nvSpPr>
          <p:cNvPr id="5" name="Footer Placeholder 4">
            <a:extLst>
              <a:ext uri="{FF2B5EF4-FFF2-40B4-BE49-F238E27FC236}">
                <a16:creationId xmlns:a16="http://schemas.microsoft.com/office/drawing/2014/main" id="{1E82BAA6-9076-C395-1CC7-DA1BBFA427B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9B37707-5CD0-C169-7782-42CED46C50C8}"/>
              </a:ext>
            </a:extLst>
          </p:cNvPr>
          <p:cNvSpPr>
            <a:spLocks noGrp="1"/>
          </p:cNvSpPr>
          <p:nvPr>
            <p:ph type="sldNum" sz="quarter" idx="12"/>
          </p:nvPr>
        </p:nvSpPr>
        <p:spPr/>
        <p:txBody>
          <a:bodyPr/>
          <a:lstStyle/>
          <a:p>
            <a:fld id="{8A374B42-2B51-40E5-A5C7-2BE4A7BE3DCC}" type="slidenum">
              <a:rPr lang="en-AU" smtClean="0"/>
              <a:t>‹#›</a:t>
            </a:fld>
            <a:endParaRPr lang="en-AU"/>
          </a:p>
        </p:txBody>
      </p:sp>
    </p:spTree>
    <p:extLst>
      <p:ext uri="{BB962C8B-B14F-4D97-AF65-F5344CB8AC3E}">
        <p14:creationId xmlns:p14="http://schemas.microsoft.com/office/powerpoint/2010/main" val="1272952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D6AA-DA40-1C4A-AEBB-CA3E7E2480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5201B89-A565-5958-3B44-822471E1FB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8A9E47-105B-AC27-5618-92C19C36B937}"/>
              </a:ext>
            </a:extLst>
          </p:cNvPr>
          <p:cNvSpPr>
            <a:spLocks noGrp="1"/>
          </p:cNvSpPr>
          <p:nvPr>
            <p:ph type="dt" sz="half" idx="10"/>
          </p:nvPr>
        </p:nvSpPr>
        <p:spPr/>
        <p:txBody>
          <a:bodyPr/>
          <a:lstStyle/>
          <a:p>
            <a:fld id="{F26857FA-F917-4D87-8EE7-724DA05B34CB}" type="datetimeFigureOut">
              <a:rPr lang="en-AU" smtClean="0"/>
              <a:t>16/09/2024</a:t>
            </a:fld>
            <a:endParaRPr lang="en-AU"/>
          </a:p>
        </p:txBody>
      </p:sp>
      <p:sp>
        <p:nvSpPr>
          <p:cNvPr id="5" name="Footer Placeholder 4">
            <a:extLst>
              <a:ext uri="{FF2B5EF4-FFF2-40B4-BE49-F238E27FC236}">
                <a16:creationId xmlns:a16="http://schemas.microsoft.com/office/drawing/2014/main" id="{48154BA5-3452-C25B-5F1C-81CE0DEFA86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63A9FE-DA9D-28A4-2A6C-0EF74437EC66}"/>
              </a:ext>
            </a:extLst>
          </p:cNvPr>
          <p:cNvSpPr>
            <a:spLocks noGrp="1"/>
          </p:cNvSpPr>
          <p:nvPr>
            <p:ph type="sldNum" sz="quarter" idx="12"/>
          </p:nvPr>
        </p:nvSpPr>
        <p:spPr/>
        <p:txBody>
          <a:bodyPr/>
          <a:lstStyle/>
          <a:p>
            <a:fld id="{8A374B42-2B51-40E5-A5C7-2BE4A7BE3DCC}" type="slidenum">
              <a:rPr lang="en-AU" smtClean="0"/>
              <a:t>‹#›</a:t>
            </a:fld>
            <a:endParaRPr lang="en-AU"/>
          </a:p>
        </p:txBody>
      </p:sp>
    </p:spTree>
    <p:extLst>
      <p:ext uri="{BB962C8B-B14F-4D97-AF65-F5344CB8AC3E}">
        <p14:creationId xmlns:p14="http://schemas.microsoft.com/office/powerpoint/2010/main" val="181371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FD655-6F87-29CE-7D13-0017C83A468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28EB37E-4B61-E348-BAE2-10E60681A5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EDA35E4-5729-CF34-26D0-B43BA937B7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FF504CF-47BD-F5DF-DEF5-20A3287FA498}"/>
              </a:ext>
            </a:extLst>
          </p:cNvPr>
          <p:cNvSpPr>
            <a:spLocks noGrp="1"/>
          </p:cNvSpPr>
          <p:nvPr>
            <p:ph type="dt" sz="half" idx="10"/>
          </p:nvPr>
        </p:nvSpPr>
        <p:spPr/>
        <p:txBody>
          <a:bodyPr/>
          <a:lstStyle/>
          <a:p>
            <a:fld id="{F26857FA-F917-4D87-8EE7-724DA05B34CB}" type="datetimeFigureOut">
              <a:rPr lang="en-AU" smtClean="0"/>
              <a:t>16/09/2024</a:t>
            </a:fld>
            <a:endParaRPr lang="en-AU"/>
          </a:p>
        </p:txBody>
      </p:sp>
      <p:sp>
        <p:nvSpPr>
          <p:cNvPr id="6" name="Footer Placeholder 5">
            <a:extLst>
              <a:ext uri="{FF2B5EF4-FFF2-40B4-BE49-F238E27FC236}">
                <a16:creationId xmlns:a16="http://schemas.microsoft.com/office/drawing/2014/main" id="{57080E69-57BA-BAF2-5A4A-B5805F0EB94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20B8455-BA94-1827-AE09-17C759996246}"/>
              </a:ext>
            </a:extLst>
          </p:cNvPr>
          <p:cNvSpPr>
            <a:spLocks noGrp="1"/>
          </p:cNvSpPr>
          <p:nvPr>
            <p:ph type="sldNum" sz="quarter" idx="12"/>
          </p:nvPr>
        </p:nvSpPr>
        <p:spPr/>
        <p:txBody>
          <a:bodyPr/>
          <a:lstStyle/>
          <a:p>
            <a:fld id="{8A374B42-2B51-40E5-A5C7-2BE4A7BE3DCC}" type="slidenum">
              <a:rPr lang="en-AU" smtClean="0"/>
              <a:t>‹#›</a:t>
            </a:fld>
            <a:endParaRPr lang="en-AU"/>
          </a:p>
        </p:txBody>
      </p:sp>
    </p:spTree>
    <p:extLst>
      <p:ext uri="{BB962C8B-B14F-4D97-AF65-F5344CB8AC3E}">
        <p14:creationId xmlns:p14="http://schemas.microsoft.com/office/powerpoint/2010/main" val="261580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4A18F-6579-02EE-5DF0-614D5D82CE8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2655EC9-69C7-8F72-D9DA-C927127D22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14F775-89FC-CA89-3CB9-1F75481991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78A707D-0E25-7046-A0F5-29021E71CD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98280E-030A-A952-EFEB-72FE71EE3A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F5CD4C9-61E7-B2F4-2E1C-4A2E7278EB73}"/>
              </a:ext>
            </a:extLst>
          </p:cNvPr>
          <p:cNvSpPr>
            <a:spLocks noGrp="1"/>
          </p:cNvSpPr>
          <p:nvPr>
            <p:ph type="dt" sz="half" idx="10"/>
          </p:nvPr>
        </p:nvSpPr>
        <p:spPr/>
        <p:txBody>
          <a:bodyPr/>
          <a:lstStyle/>
          <a:p>
            <a:fld id="{F26857FA-F917-4D87-8EE7-724DA05B34CB}" type="datetimeFigureOut">
              <a:rPr lang="en-AU" smtClean="0"/>
              <a:t>16/09/2024</a:t>
            </a:fld>
            <a:endParaRPr lang="en-AU"/>
          </a:p>
        </p:txBody>
      </p:sp>
      <p:sp>
        <p:nvSpPr>
          <p:cNvPr id="8" name="Footer Placeholder 7">
            <a:extLst>
              <a:ext uri="{FF2B5EF4-FFF2-40B4-BE49-F238E27FC236}">
                <a16:creationId xmlns:a16="http://schemas.microsoft.com/office/drawing/2014/main" id="{FF13B458-2E2D-32DE-A678-9C59063BECD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565DF5F-6072-2967-DEB8-AA6F535960FB}"/>
              </a:ext>
            </a:extLst>
          </p:cNvPr>
          <p:cNvSpPr>
            <a:spLocks noGrp="1"/>
          </p:cNvSpPr>
          <p:nvPr>
            <p:ph type="sldNum" sz="quarter" idx="12"/>
          </p:nvPr>
        </p:nvSpPr>
        <p:spPr/>
        <p:txBody>
          <a:bodyPr/>
          <a:lstStyle/>
          <a:p>
            <a:fld id="{8A374B42-2B51-40E5-A5C7-2BE4A7BE3DCC}" type="slidenum">
              <a:rPr lang="en-AU" smtClean="0"/>
              <a:t>‹#›</a:t>
            </a:fld>
            <a:endParaRPr lang="en-AU"/>
          </a:p>
        </p:txBody>
      </p:sp>
    </p:spTree>
    <p:extLst>
      <p:ext uri="{BB962C8B-B14F-4D97-AF65-F5344CB8AC3E}">
        <p14:creationId xmlns:p14="http://schemas.microsoft.com/office/powerpoint/2010/main" val="1561990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37B88-4657-CA5C-3C34-56A12F9449F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865CDA5-3936-CDA2-5F8F-7E188BE8CAE6}"/>
              </a:ext>
            </a:extLst>
          </p:cNvPr>
          <p:cNvSpPr>
            <a:spLocks noGrp="1"/>
          </p:cNvSpPr>
          <p:nvPr>
            <p:ph type="dt" sz="half" idx="10"/>
          </p:nvPr>
        </p:nvSpPr>
        <p:spPr/>
        <p:txBody>
          <a:bodyPr/>
          <a:lstStyle/>
          <a:p>
            <a:fld id="{F26857FA-F917-4D87-8EE7-724DA05B34CB}" type="datetimeFigureOut">
              <a:rPr lang="en-AU" smtClean="0"/>
              <a:t>16/09/2024</a:t>
            </a:fld>
            <a:endParaRPr lang="en-AU"/>
          </a:p>
        </p:txBody>
      </p:sp>
      <p:sp>
        <p:nvSpPr>
          <p:cNvPr id="4" name="Footer Placeholder 3">
            <a:extLst>
              <a:ext uri="{FF2B5EF4-FFF2-40B4-BE49-F238E27FC236}">
                <a16:creationId xmlns:a16="http://schemas.microsoft.com/office/drawing/2014/main" id="{4C19C5B1-38CF-78DF-95F4-3E4E3C0C794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43BD92D-95CC-BCAD-8C04-22E4ABDC315A}"/>
              </a:ext>
            </a:extLst>
          </p:cNvPr>
          <p:cNvSpPr>
            <a:spLocks noGrp="1"/>
          </p:cNvSpPr>
          <p:nvPr>
            <p:ph type="sldNum" sz="quarter" idx="12"/>
          </p:nvPr>
        </p:nvSpPr>
        <p:spPr/>
        <p:txBody>
          <a:bodyPr/>
          <a:lstStyle/>
          <a:p>
            <a:fld id="{8A374B42-2B51-40E5-A5C7-2BE4A7BE3DCC}" type="slidenum">
              <a:rPr lang="en-AU" smtClean="0"/>
              <a:t>‹#›</a:t>
            </a:fld>
            <a:endParaRPr lang="en-AU"/>
          </a:p>
        </p:txBody>
      </p:sp>
    </p:spTree>
    <p:extLst>
      <p:ext uri="{BB962C8B-B14F-4D97-AF65-F5344CB8AC3E}">
        <p14:creationId xmlns:p14="http://schemas.microsoft.com/office/powerpoint/2010/main" val="385221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5D644F-164F-20F0-1A06-FBC644E4A2C5}"/>
              </a:ext>
            </a:extLst>
          </p:cNvPr>
          <p:cNvSpPr>
            <a:spLocks noGrp="1"/>
          </p:cNvSpPr>
          <p:nvPr>
            <p:ph type="dt" sz="half" idx="10"/>
          </p:nvPr>
        </p:nvSpPr>
        <p:spPr/>
        <p:txBody>
          <a:bodyPr/>
          <a:lstStyle/>
          <a:p>
            <a:fld id="{F26857FA-F917-4D87-8EE7-724DA05B34CB}" type="datetimeFigureOut">
              <a:rPr lang="en-AU" smtClean="0"/>
              <a:t>16/09/2024</a:t>
            </a:fld>
            <a:endParaRPr lang="en-AU"/>
          </a:p>
        </p:txBody>
      </p:sp>
      <p:sp>
        <p:nvSpPr>
          <p:cNvPr id="3" name="Footer Placeholder 2">
            <a:extLst>
              <a:ext uri="{FF2B5EF4-FFF2-40B4-BE49-F238E27FC236}">
                <a16:creationId xmlns:a16="http://schemas.microsoft.com/office/drawing/2014/main" id="{7490CBA4-A0B6-1895-983A-42FDF787950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F2AFB59-8E93-C854-D181-7126AF6C4828}"/>
              </a:ext>
            </a:extLst>
          </p:cNvPr>
          <p:cNvSpPr>
            <a:spLocks noGrp="1"/>
          </p:cNvSpPr>
          <p:nvPr>
            <p:ph type="sldNum" sz="quarter" idx="12"/>
          </p:nvPr>
        </p:nvSpPr>
        <p:spPr/>
        <p:txBody>
          <a:bodyPr/>
          <a:lstStyle/>
          <a:p>
            <a:fld id="{8A374B42-2B51-40E5-A5C7-2BE4A7BE3DCC}" type="slidenum">
              <a:rPr lang="en-AU" smtClean="0"/>
              <a:t>‹#›</a:t>
            </a:fld>
            <a:endParaRPr lang="en-AU"/>
          </a:p>
        </p:txBody>
      </p:sp>
    </p:spTree>
    <p:extLst>
      <p:ext uri="{BB962C8B-B14F-4D97-AF65-F5344CB8AC3E}">
        <p14:creationId xmlns:p14="http://schemas.microsoft.com/office/powerpoint/2010/main" val="2983817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A955D-977F-E54F-05E2-596119C14A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94B2E0E-66D4-55CA-E428-9CB54F7E7D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0B75E94-0DE2-56D1-D7BA-8EADE26918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60CE87-EFA7-FC71-F1E3-D7676C6287B2}"/>
              </a:ext>
            </a:extLst>
          </p:cNvPr>
          <p:cNvSpPr>
            <a:spLocks noGrp="1"/>
          </p:cNvSpPr>
          <p:nvPr>
            <p:ph type="dt" sz="half" idx="10"/>
          </p:nvPr>
        </p:nvSpPr>
        <p:spPr/>
        <p:txBody>
          <a:bodyPr/>
          <a:lstStyle/>
          <a:p>
            <a:fld id="{F26857FA-F917-4D87-8EE7-724DA05B34CB}" type="datetimeFigureOut">
              <a:rPr lang="en-AU" smtClean="0"/>
              <a:t>16/09/2024</a:t>
            </a:fld>
            <a:endParaRPr lang="en-AU"/>
          </a:p>
        </p:txBody>
      </p:sp>
      <p:sp>
        <p:nvSpPr>
          <p:cNvPr id="6" name="Footer Placeholder 5">
            <a:extLst>
              <a:ext uri="{FF2B5EF4-FFF2-40B4-BE49-F238E27FC236}">
                <a16:creationId xmlns:a16="http://schemas.microsoft.com/office/drawing/2014/main" id="{6EF7CA53-1F7A-9995-0710-B5682A8976C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88CE752-E05D-17D5-7FAC-AD242D77969E}"/>
              </a:ext>
            </a:extLst>
          </p:cNvPr>
          <p:cNvSpPr>
            <a:spLocks noGrp="1"/>
          </p:cNvSpPr>
          <p:nvPr>
            <p:ph type="sldNum" sz="quarter" idx="12"/>
          </p:nvPr>
        </p:nvSpPr>
        <p:spPr/>
        <p:txBody>
          <a:bodyPr/>
          <a:lstStyle/>
          <a:p>
            <a:fld id="{8A374B42-2B51-40E5-A5C7-2BE4A7BE3DCC}" type="slidenum">
              <a:rPr lang="en-AU" smtClean="0"/>
              <a:t>‹#›</a:t>
            </a:fld>
            <a:endParaRPr lang="en-AU"/>
          </a:p>
        </p:txBody>
      </p:sp>
    </p:spTree>
    <p:extLst>
      <p:ext uri="{BB962C8B-B14F-4D97-AF65-F5344CB8AC3E}">
        <p14:creationId xmlns:p14="http://schemas.microsoft.com/office/powerpoint/2010/main" val="4133787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13502-EDA0-9E82-95CF-1EBA933A3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AD7E778-AD67-0D72-C6D0-DFF0182AFA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EAC00D0-988B-82C5-E265-3A7C9589F0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111AD-2714-BE9C-E056-087C8245AABF}"/>
              </a:ext>
            </a:extLst>
          </p:cNvPr>
          <p:cNvSpPr>
            <a:spLocks noGrp="1"/>
          </p:cNvSpPr>
          <p:nvPr>
            <p:ph type="dt" sz="half" idx="10"/>
          </p:nvPr>
        </p:nvSpPr>
        <p:spPr/>
        <p:txBody>
          <a:bodyPr/>
          <a:lstStyle/>
          <a:p>
            <a:fld id="{F26857FA-F917-4D87-8EE7-724DA05B34CB}" type="datetimeFigureOut">
              <a:rPr lang="en-AU" smtClean="0"/>
              <a:t>16/09/2024</a:t>
            </a:fld>
            <a:endParaRPr lang="en-AU"/>
          </a:p>
        </p:txBody>
      </p:sp>
      <p:sp>
        <p:nvSpPr>
          <p:cNvPr id="6" name="Footer Placeholder 5">
            <a:extLst>
              <a:ext uri="{FF2B5EF4-FFF2-40B4-BE49-F238E27FC236}">
                <a16:creationId xmlns:a16="http://schemas.microsoft.com/office/drawing/2014/main" id="{3E42C1D3-0977-E5A2-42B6-B902799AE85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0BA3337-8D23-42D9-49FC-D585A0FCF9E1}"/>
              </a:ext>
            </a:extLst>
          </p:cNvPr>
          <p:cNvSpPr>
            <a:spLocks noGrp="1"/>
          </p:cNvSpPr>
          <p:nvPr>
            <p:ph type="sldNum" sz="quarter" idx="12"/>
          </p:nvPr>
        </p:nvSpPr>
        <p:spPr/>
        <p:txBody>
          <a:bodyPr/>
          <a:lstStyle/>
          <a:p>
            <a:fld id="{8A374B42-2B51-40E5-A5C7-2BE4A7BE3DCC}" type="slidenum">
              <a:rPr lang="en-AU" smtClean="0"/>
              <a:t>‹#›</a:t>
            </a:fld>
            <a:endParaRPr lang="en-AU"/>
          </a:p>
        </p:txBody>
      </p:sp>
    </p:spTree>
    <p:extLst>
      <p:ext uri="{BB962C8B-B14F-4D97-AF65-F5344CB8AC3E}">
        <p14:creationId xmlns:p14="http://schemas.microsoft.com/office/powerpoint/2010/main" val="249537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AA1177-21E0-C9AD-CF99-D121DD36B8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D17B0BE-2988-A8AC-4236-7ACEED4CC5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6D1918E-593B-ED8D-89E4-B55694DB78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6857FA-F917-4D87-8EE7-724DA05B34CB}" type="datetimeFigureOut">
              <a:rPr lang="en-AU" smtClean="0"/>
              <a:t>16/09/2024</a:t>
            </a:fld>
            <a:endParaRPr lang="en-AU"/>
          </a:p>
        </p:txBody>
      </p:sp>
      <p:sp>
        <p:nvSpPr>
          <p:cNvPr id="5" name="Footer Placeholder 4">
            <a:extLst>
              <a:ext uri="{FF2B5EF4-FFF2-40B4-BE49-F238E27FC236}">
                <a16:creationId xmlns:a16="http://schemas.microsoft.com/office/drawing/2014/main" id="{1418E567-4742-6331-5BE9-531DE05D13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0CA5489C-14B5-9077-FD57-CDD5894C3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A374B42-2B51-40E5-A5C7-2BE4A7BE3DCC}" type="slidenum">
              <a:rPr lang="en-AU" smtClean="0"/>
              <a:t>‹#›</a:t>
            </a:fld>
            <a:endParaRPr lang="en-AU"/>
          </a:p>
        </p:txBody>
      </p:sp>
    </p:spTree>
    <p:extLst>
      <p:ext uri="{BB962C8B-B14F-4D97-AF65-F5344CB8AC3E}">
        <p14:creationId xmlns:p14="http://schemas.microsoft.com/office/powerpoint/2010/main" val="3634614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9C09FF-1EE9-F665-14BA-A5222CD7A473}"/>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7C77217-000A-42E7-9E9B-665A08AA88BE}"/>
              </a:ext>
            </a:extLst>
          </p:cNvPr>
          <p:cNvSpPr/>
          <p:nvPr/>
        </p:nvSpPr>
        <p:spPr>
          <a:xfrm>
            <a:off x="5395226" y="141007"/>
            <a:ext cx="6555449"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effectLst>
                  <a:outerShdw blurRad="38100" dist="38100" dir="2700000" algn="tl">
                    <a:srgbClr val="000000">
                      <a:alpha val="43137"/>
                    </a:srgbClr>
                  </a:outerShdw>
                </a:effectLst>
              </a:rPr>
              <a:t>Called to Serve</a:t>
            </a:r>
          </a:p>
        </p:txBody>
      </p:sp>
      <p:sp>
        <p:nvSpPr>
          <p:cNvPr id="6" name="Rectangle 5">
            <a:extLst>
              <a:ext uri="{FF2B5EF4-FFF2-40B4-BE49-F238E27FC236}">
                <a16:creationId xmlns:a16="http://schemas.microsoft.com/office/drawing/2014/main" id="{E4E45814-6E1E-6C1D-F6F0-2225F182BC8C}"/>
              </a:ext>
            </a:extLst>
          </p:cNvPr>
          <p:cNvSpPr/>
          <p:nvPr/>
        </p:nvSpPr>
        <p:spPr>
          <a:xfrm>
            <a:off x="1701131" y="6009107"/>
            <a:ext cx="4060727" cy="707886"/>
          </a:xfrm>
          <a:prstGeom prst="rect">
            <a:avLst/>
          </a:prstGeom>
          <a:noFill/>
          <a:effectLst>
            <a:outerShdw blurRad="50800" dist="50800" dir="5400000" algn="ctr" rotWithShape="0">
              <a:schemeClr val="tx1"/>
            </a:outerShdw>
          </a:effectLst>
        </p:spPr>
        <p:txBody>
          <a:bodyPr wrap="none" lIns="91440" tIns="45720" rIns="91440" bIns="45720">
            <a:spAutoFit/>
          </a:bodyPr>
          <a:lstStyle/>
          <a:p>
            <a:pPr algn="ctr"/>
            <a:r>
              <a:rPr lang="en-US" sz="4000" b="1" cap="none" spc="0" dirty="0">
                <a:ln w="9525">
                  <a:solidFill>
                    <a:schemeClr val="bg1"/>
                  </a:solidFill>
                  <a:prstDash val="solid"/>
                </a:ln>
                <a:solidFill>
                  <a:schemeClr val="bg1"/>
                </a:solidFill>
                <a:effectLst>
                  <a:outerShdw blurRad="38100" dist="38100" dir="2700000" algn="tl">
                    <a:srgbClr val="000000">
                      <a:alpha val="43137"/>
                    </a:srgbClr>
                  </a:outerShdw>
                </a:effectLst>
              </a:rPr>
              <a:t>Philippians 2:1-9</a:t>
            </a:r>
          </a:p>
        </p:txBody>
      </p:sp>
    </p:spTree>
    <p:extLst>
      <p:ext uri="{BB962C8B-B14F-4D97-AF65-F5344CB8AC3E}">
        <p14:creationId xmlns:p14="http://schemas.microsoft.com/office/powerpoint/2010/main" val="1221423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9EF305-020E-3C43-1966-4D6D8CE76DC9}"/>
              </a:ext>
            </a:extLst>
          </p:cNvPr>
          <p:cNvSpPr/>
          <p:nvPr/>
        </p:nvSpPr>
        <p:spPr>
          <a:xfrm>
            <a:off x="2354013" y="300335"/>
            <a:ext cx="748397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bg1"/>
                </a:solidFill>
              </a:rPr>
              <a:t>Hinderances to Service</a:t>
            </a:r>
          </a:p>
        </p:txBody>
      </p:sp>
      <p:sp>
        <p:nvSpPr>
          <p:cNvPr id="3" name="TextBox 2">
            <a:extLst>
              <a:ext uri="{FF2B5EF4-FFF2-40B4-BE49-F238E27FC236}">
                <a16:creationId xmlns:a16="http://schemas.microsoft.com/office/drawing/2014/main" id="{807996DD-F794-CBD6-82B3-625332096EA4}"/>
              </a:ext>
            </a:extLst>
          </p:cNvPr>
          <p:cNvSpPr txBox="1"/>
          <p:nvPr/>
        </p:nvSpPr>
        <p:spPr>
          <a:xfrm>
            <a:off x="409575" y="1457325"/>
            <a:ext cx="8476616" cy="584775"/>
          </a:xfrm>
          <a:prstGeom prst="rect">
            <a:avLst/>
          </a:prstGeom>
          <a:noFill/>
        </p:spPr>
        <p:txBody>
          <a:bodyPr wrap="none" rtlCol="0">
            <a:spAutoFit/>
          </a:bodyPr>
          <a:lstStyle/>
          <a:p>
            <a:r>
              <a:rPr lang="en-AU" sz="3200" b="1" dirty="0">
                <a:solidFill>
                  <a:schemeClr val="bg1"/>
                </a:solidFill>
              </a:rPr>
              <a:t>Some people are physically too infirm - PRAY</a:t>
            </a:r>
          </a:p>
        </p:txBody>
      </p:sp>
      <p:sp>
        <p:nvSpPr>
          <p:cNvPr id="4" name="TextBox 3">
            <a:extLst>
              <a:ext uri="{FF2B5EF4-FFF2-40B4-BE49-F238E27FC236}">
                <a16:creationId xmlns:a16="http://schemas.microsoft.com/office/drawing/2014/main" id="{F35D51F9-8763-E19F-6F1B-165E3AA0885B}"/>
              </a:ext>
            </a:extLst>
          </p:cNvPr>
          <p:cNvSpPr txBox="1"/>
          <p:nvPr/>
        </p:nvSpPr>
        <p:spPr>
          <a:xfrm>
            <a:off x="409575" y="2275760"/>
            <a:ext cx="11208518" cy="584775"/>
          </a:xfrm>
          <a:prstGeom prst="rect">
            <a:avLst/>
          </a:prstGeom>
          <a:noFill/>
        </p:spPr>
        <p:txBody>
          <a:bodyPr wrap="none" rtlCol="0">
            <a:spAutoFit/>
          </a:bodyPr>
          <a:lstStyle/>
          <a:p>
            <a:r>
              <a:rPr lang="en-AU" sz="3200" b="1" dirty="0">
                <a:solidFill>
                  <a:schemeClr val="bg1"/>
                </a:solidFill>
              </a:rPr>
              <a:t>Some people make excuses as to why we don’t get involved:</a:t>
            </a:r>
            <a:endParaRPr lang="en-AU" dirty="0"/>
          </a:p>
        </p:txBody>
      </p:sp>
      <p:sp>
        <p:nvSpPr>
          <p:cNvPr id="5" name="TextBox 4">
            <a:extLst>
              <a:ext uri="{FF2B5EF4-FFF2-40B4-BE49-F238E27FC236}">
                <a16:creationId xmlns:a16="http://schemas.microsoft.com/office/drawing/2014/main" id="{094914AE-9367-AE30-5B12-B5E6E4B801E9}"/>
              </a:ext>
            </a:extLst>
          </p:cNvPr>
          <p:cNvSpPr txBox="1"/>
          <p:nvPr/>
        </p:nvSpPr>
        <p:spPr>
          <a:xfrm rot="20409938">
            <a:off x="147223" y="3536838"/>
            <a:ext cx="4546758" cy="523220"/>
          </a:xfrm>
          <a:prstGeom prst="rect">
            <a:avLst/>
          </a:prstGeom>
          <a:noFill/>
        </p:spPr>
        <p:txBody>
          <a:bodyPr wrap="none" rtlCol="0">
            <a:spAutoFit/>
          </a:bodyPr>
          <a:lstStyle/>
          <a:p>
            <a:r>
              <a:rPr lang="en-AU" sz="2800" b="1" dirty="0">
                <a:solidFill>
                  <a:schemeClr val="bg1"/>
                </a:solidFill>
              </a:rPr>
              <a:t>Too busy doing stuff I enjoy</a:t>
            </a:r>
          </a:p>
        </p:txBody>
      </p:sp>
      <p:sp>
        <p:nvSpPr>
          <p:cNvPr id="6" name="TextBox 5">
            <a:extLst>
              <a:ext uri="{FF2B5EF4-FFF2-40B4-BE49-F238E27FC236}">
                <a16:creationId xmlns:a16="http://schemas.microsoft.com/office/drawing/2014/main" id="{C4B095CC-18BC-3607-37DE-17ACD2CAEA4E}"/>
              </a:ext>
            </a:extLst>
          </p:cNvPr>
          <p:cNvSpPr txBox="1"/>
          <p:nvPr/>
        </p:nvSpPr>
        <p:spPr>
          <a:xfrm rot="1478179">
            <a:off x="695325" y="5293186"/>
            <a:ext cx="3785011" cy="523220"/>
          </a:xfrm>
          <a:prstGeom prst="rect">
            <a:avLst/>
          </a:prstGeom>
          <a:noFill/>
        </p:spPr>
        <p:txBody>
          <a:bodyPr wrap="none" rtlCol="0">
            <a:spAutoFit/>
          </a:bodyPr>
          <a:lstStyle/>
          <a:p>
            <a:r>
              <a:rPr lang="en-AU" sz="2800" b="1" dirty="0">
                <a:solidFill>
                  <a:srgbClr val="FFFF00"/>
                </a:solidFill>
              </a:rPr>
              <a:t>It impacts my lifestyle</a:t>
            </a:r>
          </a:p>
        </p:txBody>
      </p:sp>
      <p:sp>
        <p:nvSpPr>
          <p:cNvPr id="7" name="TextBox 6">
            <a:extLst>
              <a:ext uri="{FF2B5EF4-FFF2-40B4-BE49-F238E27FC236}">
                <a16:creationId xmlns:a16="http://schemas.microsoft.com/office/drawing/2014/main" id="{E1F8C139-64D6-B8FE-096E-ED1CF0D7209E}"/>
              </a:ext>
            </a:extLst>
          </p:cNvPr>
          <p:cNvSpPr txBox="1"/>
          <p:nvPr/>
        </p:nvSpPr>
        <p:spPr>
          <a:xfrm rot="1934958">
            <a:off x="7703328" y="4021612"/>
            <a:ext cx="4503092" cy="523220"/>
          </a:xfrm>
          <a:prstGeom prst="rect">
            <a:avLst/>
          </a:prstGeom>
          <a:noFill/>
        </p:spPr>
        <p:txBody>
          <a:bodyPr wrap="none" rtlCol="0">
            <a:spAutoFit/>
          </a:bodyPr>
          <a:lstStyle/>
          <a:p>
            <a:r>
              <a:rPr lang="en-AU" sz="2800" b="1" dirty="0">
                <a:solidFill>
                  <a:schemeClr val="bg1"/>
                </a:solidFill>
              </a:rPr>
              <a:t>I need to have a nanna nap</a:t>
            </a:r>
          </a:p>
        </p:txBody>
      </p:sp>
      <p:sp>
        <p:nvSpPr>
          <p:cNvPr id="8" name="TextBox 7">
            <a:extLst>
              <a:ext uri="{FF2B5EF4-FFF2-40B4-BE49-F238E27FC236}">
                <a16:creationId xmlns:a16="http://schemas.microsoft.com/office/drawing/2014/main" id="{2493BABC-BE56-E5CA-D68A-6A59B072BFD8}"/>
              </a:ext>
            </a:extLst>
          </p:cNvPr>
          <p:cNvSpPr txBox="1"/>
          <p:nvPr/>
        </p:nvSpPr>
        <p:spPr>
          <a:xfrm>
            <a:off x="1568655" y="4448175"/>
            <a:ext cx="8614218" cy="523220"/>
          </a:xfrm>
          <a:prstGeom prst="rect">
            <a:avLst/>
          </a:prstGeom>
          <a:noFill/>
        </p:spPr>
        <p:txBody>
          <a:bodyPr wrap="none" rtlCol="0">
            <a:spAutoFit/>
          </a:bodyPr>
          <a:lstStyle/>
          <a:p>
            <a:r>
              <a:rPr lang="en-AU" sz="2800" b="1" dirty="0">
                <a:solidFill>
                  <a:schemeClr val="bg1"/>
                </a:solidFill>
              </a:rPr>
              <a:t>That kind of menial work is for someone else not me</a:t>
            </a:r>
          </a:p>
        </p:txBody>
      </p:sp>
      <p:sp>
        <p:nvSpPr>
          <p:cNvPr id="9" name="TextBox 8">
            <a:extLst>
              <a:ext uri="{FF2B5EF4-FFF2-40B4-BE49-F238E27FC236}">
                <a16:creationId xmlns:a16="http://schemas.microsoft.com/office/drawing/2014/main" id="{445AF19E-26AA-F2B2-E53D-DFA9393E463C}"/>
              </a:ext>
            </a:extLst>
          </p:cNvPr>
          <p:cNvSpPr txBox="1"/>
          <p:nvPr/>
        </p:nvSpPr>
        <p:spPr>
          <a:xfrm rot="21119514">
            <a:off x="4748284" y="5514835"/>
            <a:ext cx="6053196" cy="523220"/>
          </a:xfrm>
          <a:prstGeom prst="rect">
            <a:avLst/>
          </a:prstGeom>
          <a:noFill/>
        </p:spPr>
        <p:txBody>
          <a:bodyPr wrap="none" rtlCol="0">
            <a:spAutoFit/>
          </a:bodyPr>
          <a:lstStyle/>
          <a:p>
            <a:r>
              <a:rPr lang="en-AU" sz="2800" b="1" dirty="0">
                <a:solidFill>
                  <a:srgbClr val="FFFF00"/>
                </a:solidFill>
              </a:rPr>
              <a:t>I can’t do it because I like to sleep in</a:t>
            </a:r>
          </a:p>
        </p:txBody>
      </p:sp>
      <p:sp>
        <p:nvSpPr>
          <p:cNvPr id="10" name="TextBox 9">
            <a:extLst>
              <a:ext uri="{FF2B5EF4-FFF2-40B4-BE49-F238E27FC236}">
                <a16:creationId xmlns:a16="http://schemas.microsoft.com/office/drawing/2014/main" id="{A0F588D2-C0FD-E53B-10E2-0E93D480BC8E}"/>
              </a:ext>
            </a:extLst>
          </p:cNvPr>
          <p:cNvSpPr txBox="1"/>
          <p:nvPr/>
        </p:nvSpPr>
        <p:spPr>
          <a:xfrm>
            <a:off x="2638376" y="3817177"/>
            <a:ext cx="6550191" cy="523220"/>
          </a:xfrm>
          <a:prstGeom prst="rect">
            <a:avLst/>
          </a:prstGeom>
          <a:noFill/>
        </p:spPr>
        <p:txBody>
          <a:bodyPr wrap="none" rtlCol="0">
            <a:spAutoFit/>
          </a:bodyPr>
          <a:lstStyle/>
          <a:p>
            <a:r>
              <a:rPr lang="en-AU" sz="2800" b="1" dirty="0">
                <a:solidFill>
                  <a:srgbClr val="FFFF00"/>
                </a:solidFill>
              </a:rPr>
              <a:t>I didn’t notice that it needed to be done</a:t>
            </a:r>
          </a:p>
        </p:txBody>
      </p:sp>
    </p:spTree>
    <p:extLst>
      <p:ext uri="{BB962C8B-B14F-4D97-AF65-F5344CB8AC3E}">
        <p14:creationId xmlns:p14="http://schemas.microsoft.com/office/powerpoint/2010/main" val="39842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5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0"/>
                            </p:stCondLst>
                            <p:childTnLst>
                              <p:par>
                                <p:cTn id="14" presetID="1" presetClass="entr" presetSubtype="0" fill="hold" grpId="0" nodeType="afterEffect">
                                  <p:stCondLst>
                                    <p:cond delay="5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5000"/>
                            </p:stCondLst>
                            <p:childTnLst>
                              <p:par>
                                <p:cTn id="17" presetID="1" presetClass="entr" presetSubtype="0" fill="hold" grpId="0" nodeType="afterEffect">
                                  <p:stCondLst>
                                    <p:cond delay="5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20000"/>
                            </p:stCondLst>
                            <p:childTnLst>
                              <p:par>
                                <p:cTn id="20" presetID="1" presetClass="entr" presetSubtype="0" fill="hold" grpId="0" nodeType="afterEffect">
                                  <p:stCondLst>
                                    <p:cond delay="5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25000"/>
                            </p:stCondLst>
                            <p:childTnLst>
                              <p:par>
                                <p:cTn id="23" presetID="1" presetClass="entr" presetSubtype="0" fill="hold" grpId="0" nodeType="afterEffect">
                                  <p:stCondLst>
                                    <p:cond delay="500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A81D97-45DF-4F94-39A0-9A7F4D2E3F77}"/>
              </a:ext>
            </a:extLst>
          </p:cNvPr>
          <p:cNvSpPr/>
          <p:nvPr/>
        </p:nvSpPr>
        <p:spPr>
          <a:xfrm>
            <a:off x="963184" y="414635"/>
            <a:ext cx="10265632" cy="769441"/>
          </a:xfrm>
          <a:prstGeom prst="rect">
            <a:avLst/>
          </a:prstGeom>
          <a:noFill/>
          <a:ln>
            <a:noFill/>
          </a:ln>
        </p:spPr>
        <p:txBody>
          <a:bodyPr wrap="none" lIns="91440" tIns="45720" rIns="91440" bIns="45720">
            <a:spAutoFit/>
          </a:bodyPr>
          <a:lstStyle/>
          <a:p>
            <a:pPr algn="ctr"/>
            <a:r>
              <a:rPr lang="en-US" sz="4400" b="1" cap="none" spc="0" dirty="0">
                <a:ln w="22225">
                  <a:noFill/>
                  <a:prstDash val="solid"/>
                </a:ln>
                <a:solidFill>
                  <a:schemeClr val="bg1"/>
                </a:solidFill>
              </a:rPr>
              <a:t>How can we apply this to our life today?</a:t>
            </a:r>
          </a:p>
        </p:txBody>
      </p:sp>
      <p:sp>
        <p:nvSpPr>
          <p:cNvPr id="3" name="TextBox 2">
            <a:extLst>
              <a:ext uri="{FF2B5EF4-FFF2-40B4-BE49-F238E27FC236}">
                <a16:creationId xmlns:a16="http://schemas.microsoft.com/office/drawing/2014/main" id="{36C7231B-36FE-6FD8-C72B-2E6AAED927FC}"/>
              </a:ext>
            </a:extLst>
          </p:cNvPr>
          <p:cNvSpPr txBox="1"/>
          <p:nvPr/>
        </p:nvSpPr>
        <p:spPr>
          <a:xfrm>
            <a:off x="314325" y="1704975"/>
            <a:ext cx="7886646" cy="584775"/>
          </a:xfrm>
          <a:prstGeom prst="rect">
            <a:avLst/>
          </a:prstGeom>
          <a:noFill/>
        </p:spPr>
        <p:txBody>
          <a:bodyPr wrap="none" rtlCol="0">
            <a:spAutoFit/>
          </a:bodyPr>
          <a:lstStyle/>
          <a:p>
            <a:r>
              <a:rPr lang="en-AU" sz="3200" b="1" dirty="0">
                <a:solidFill>
                  <a:schemeClr val="bg1"/>
                </a:solidFill>
              </a:rPr>
              <a:t>What can I do at the church to serve Him?</a:t>
            </a:r>
          </a:p>
        </p:txBody>
      </p:sp>
      <p:sp>
        <p:nvSpPr>
          <p:cNvPr id="7" name="TextBox 6">
            <a:extLst>
              <a:ext uri="{FF2B5EF4-FFF2-40B4-BE49-F238E27FC236}">
                <a16:creationId xmlns:a16="http://schemas.microsoft.com/office/drawing/2014/main" id="{FE87F0E7-B6A1-F7AC-FF3D-C1E38088C915}"/>
              </a:ext>
            </a:extLst>
          </p:cNvPr>
          <p:cNvSpPr txBox="1"/>
          <p:nvPr/>
        </p:nvSpPr>
        <p:spPr>
          <a:xfrm>
            <a:off x="835755" y="3781990"/>
            <a:ext cx="10265632" cy="2246769"/>
          </a:xfrm>
          <a:prstGeom prst="rect">
            <a:avLst/>
          </a:prstGeom>
          <a:noFill/>
        </p:spPr>
        <p:txBody>
          <a:bodyPr wrap="square">
            <a:spAutoFit/>
          </a:bodyPr>
          <a:lstStyle/>
          <a:p>
            <a:r>
              <a:rPr lang="en-US" sz="2800" b="1" dirty="0">
                <a:solidFill>
                  <a:srgbClr val="FFFF00"/>
                </a:solidFill>
              </a:rPr>
              <a:t>Transportation, </a:t>
            </a:r>
            <a:r>
              <a:rPr lang="en-US" sz="2800" b="1" dirty="0">
                <a:solidFill>
                  <a:schemeClr val="accent1">
                    <a:lumMod val="60000"/>
                    <a:lumOff val="40000"/>
                  </a:schemeClr>
                </a:solidFill>
              </a:rPr>
              <a:t>visitation,</a:t>
            </a:r>
            <a:r>
              <a:rPr lang="en-US" sz="2800" b="1" dirty="0">
                <a:solidFill>
                  <a:srgbClr val="FFFF00"/>
                </a:solidFill>
              </a:rPr>
              <a:t> </a:t>
            </a:r>
            <a:r>
              <a:rPr lang="en-US" sz="2800" b="1" dirty="0">
                <a:solidFill>
                  <a:schemeClr val="bg1"/>
                </a:solidFill>
              </a:rPr>
              <a:t>meals,</a:t>
            </a:r>
            <a:r>
              <a:rPr lang="en-US" sz="2800" b="1" dirty="0">
                <a:solidFill>
                  <a:srgbClr val="FFFF00"/>
                </a:solidFill>
              </a:rPr>
              <a:t> baking, </a:t>
            </a:r>
            <a:r>
              <a:rPr lang="en-US" sz="2800" b="1" dirty="0">
                <a:solidFill>
                  <a:srgbClr val="00B0F0"/>
                </a:solidFill>
              </a:rPr>
              <a:t>helping in the kitchen,</a:t>
            </a:r>
            <a:r>
              <a:rPr lang="en-US" sz="2800" b="1" dirty="0">
                <a:solidFill>
                  <a:srgbClr val="FFFF00"/>
                </a:solidFill>
              </a:rPr>
              <a:t> </a:t>
            </a:r>
            <a:r>
              <a:rPr lang="en-US" sz="2800" b="1" dirty="0">
                <a:solidFill>
                  <a:schemeClr val="bg1"/>
                </a:solidFill>
              </a:rPr>
              <a:t>sound desk, </a:t>
            </a:r>
            <a:r>
              <a:rPr lang="en-US" sz="2800" b="1" dirty="0">
                <a:solidFill>
                  <a:srgbClr val="FFFF00"/>
                </a:solidFill>
              </a:rPr>
              <a:t>multimedia desk, </a:t>
            </a:r>
            <a:r>
              <a:rPr lang="en-US" sz="2800" b="1" dirty="0">
                <a:solidFill>
                  <a:schemeClr val="accent1">
                    <a:lumMod val="60000"/>
                    <a:lumOff val="40000"/>
                  </a:schemeClr>
                </a:solidFill>
              </a:rPr>
              <a:t>hospitality,</a:t>
            </a:r>
            <a:r>
              <a:rPr lang="en-US" sz="2800" b="1" dirty="0">
                <a:solidFill>
                  <a:srgbClr val="FFFF00"/>
                </a:solidFill>
              </a:rPr>
              <a:t> </a:t>
            </a:r>
            <a:r>
              <a:rPr lang="en-US" sz="2800" b="1" dirty="0">
                <a:solidFill>
                  <a:schemeClr val="bg1"/>
                </a:solidFill>
              </a:rPr>
              <a:t>welcoming visitors, </a:t>
            </a:r>
            <a:r>
              <a:rPr lang="en-US" sz="2800" b="1" dirty="0">
                <a:solidFill>
                  <a:srgbClr val="FFFF00"/>
                </a:solidFill>
              </a:rPr>
              <a:t>social events, </a:t>
            </a:r>
            <a:r>
              <a:rPr lang="en-US" sz="2800" b="1" dirty="0">
                <a:solidFill>
                  <a:srgbClr val="00B0F0"/>
                </a:solidFill>
              </a:rPr>
              <a:t>RI,</a:t>
            </a:r>
            <a:r>
              <a:rPr lang="en-US" sz="2800" b="1" dirty="0">
                <a:solidFill>
                  <a:srgbClr val="FFFF00"/>
                </a:solidFill>
              </a:rPr>
              <a:t> </a:t>
            </a:r>
            <a:r>
              <a:rPr lang="en-US" sz="2800" b="1" dirty="0">
                <a:solidFill>
                  <a:schemeClr val="bg1"/>
                </a:solidFill>
              </a:rPr>
              <a:t>helping out the youth group, </a:t>
            </a:r>
            <a:r>
              <a:rPr lang="en-US" sz="2800" b="1" dirty="0">
                <a:solidFill>
                  <a:srgbClr val="FFFF00"/>
                </a:solidFill>
              </a:rPr>
              <a:t>playgroup, </a:t>
            </a:r>
            <a:r>
              <a:rPr lang="en-US" sz="2800" b="1" dirty="0">
                <a:solidFill>
                  <a:schemeClr val="accent1">
                    <a:lumMod val="60000"/>
                    <a:lumOff val="40000"/>
                  </a:schemeClr>
                </a:solidFill>
              </a:rPr>
              <a:t>breakfast,</a:t>
            </a:r>
            <a:r>
              <a:rPr lang="en-US" sz="2800" b="1" dirty="0">
                <a:solidFill>
                  <a:srgbClr val="FFFF00"/>
                </a:solidFill>
              </a:rPr>
              <a:t> </a:t>
            </a:r>
            <a:r>
              <a:rPr lang="en-US" sz="2800" b="1" dirty="0">
                <a:solidFill>
                  <a:schemeClr val="bg1"/>
                </a:solidFill>
              </a:rPr>
              <a:t>music team,</a:t>
            </a:r>
            <a:r>
              <a:rPr lang="en-US" sz="2800" b="1" dirty="0">
                <a:solidFill>
                  <a:srgbClr val="FFFF00"/>
                </a:solidFill>
              </a:rPr>
              <a:t> counting, </a:t>
            </a:r>
            <a:r>
              <a:rPr lang="en-US" sz="2800" b="1" dirty="0">
                <a:solidFill>
                  <a:srgbClr val="00B0F0"/>
                </a:solidFill>
              </a:rPr>
              <a:t>painting,</a:t>
            </a:r>
            <a:r>
              <a:rPr lang="en-US" sz="2800" b="1" dirty="0">
                <a:solidFill>
                  <a:srgbClr val="FFFF00"/>
                </a:solidFill>
              </a:rPr>
              <a:t> </a:t>
            </a:r>
            <a:r>
              <a:rPr lang="en-US" sz="2800" b="1" dirty="0">
                <a:solidFill>
                  <a:schemeClr val="bg1"/>
                </a:solidFill>
              </a:rPr>
              <a:t>repairs, </a:t>
            </a:r>
            <a:r>
              <a:rPr lang="en-US" sz="2800" b="1" dirty="0">
                <a:solidFill>
                  <a:srgbClr val="FFFF00"/>
                </a:solidFill>
              </a:rPr>
              <a:t>mowing, </a:t>
            </a:r>
            <a:r>
              <a:rPr lang="en-US" sz="2800" b="1" dirty="0">
                <a:solidFill>
                  <a:schemeClr val="accent1">
                    <a:lumMod val="60000"/>
                    <a:lumOff val="40000"/>
                  </a:schemeClr>
                </a:solidFill>
              </a:rPr>
              <a:t>gardening,</a:t>
            </a:r>
            <a:r>
              <a:rPr lang="en-US" sz="2800" b="1" dirty="0">
                <a:solidFill>
                  <a:srgbClr val="FFFF00"/>
                </a:solidFill>
              </a:rPr>
              <a:t> </a:t>
            </a:r>
            <a:r>
              <a:rPr lang="en-US" sz="2800" b="1" dirty="0">
                <a:solidFill>
                  <a:schemeClr val="bg1"/>
                </a:solidFill>
              </a:rPr>
              <a:t>writing cards/emails, </a:t>
            </a:r>
            <a:r>
              <a:rPr lang="en-US" sz="2800" b="1" dirty="0">
                <a:solidFill>
                  <a:srgbClr val="FFFF00"/>
                </a:solidFill>
              </a:rPr>
              <a:t>etc.</a:t>
            </a:r>
            <a:endParaRPr lang="en-AU" sz="2800" b="1" dirty="0">
              <a:solidFill>
                <a:srgbClr val="FFFF00"/>
              </a:solidFill>
            </a:endParaRPr>
          </a:p>
        </p:txBody>
      </p:sp>
      <p:sp>
        <p:nvSpPr>
          <p:cNvPr id="9" name="TextBox 8">
            <a:extLst>
              <a:ext uri="{FF2B5EF4-FFF2-40B4-BE49-F238E27FC236}">
                <a16:creationId xmlns:a16="http://schemas.microsoft.com/office/drawing/2014/main" id="{5AF04200-DAE6-0A89-59A4-1314238F8BD4}"/>
              </a:ext>
            </a:extLst>
          </p:cNvPr>
          <p:cNvSpPr txBox="1"/>
          <p:nvPr/>
        </p:nvSpPr>
        <p:spPr>
          <a:xfrm>
            <a:off x="277384" y="2446912"/>
            <a:ext cx="11382375" cy="954107"/>
          </a:xfrm>
          <a:prstGeom prst="rect">
            <a:avLst/>
          </a:prstGeom>
          <a:noFill/>
        </p:spPr>
        <p:txBody>
          <a:bodyPr wrap="square" rtlCol="0">
            <a:spAutoFit/>
          </a:bodyPr>
          <a:lstStyle/>
          <a:p>
            <a:r>
              <a:rPr lang="en-US" sz="2800" b="1" dirty="0">
                <a:solidFill>
                  <a:schemeClr val="bg1"/>
                </a:solidFill>
              </a:rPr>
              <a:t>“let us do good to everyone, and especially to those who are of the household of faith”</a:t>
            </a:r>
            <a:endParaRPr lang="en-AU" sz="2800" dirty="0"/>
          </a:p>
        </p:txBody>
      </p:sp>
    </p:spTree>
    <p:extLst>
      <p:ext uri="{BB962C8B-B14F-4D97-AF65-F5344CB8AC3E}">
        <p14:creationId xmlns:p14="http://schemas.microsoft.com/office/powerpoint/2010/main" val="1064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EFDAA3-56AC-927F-06E0-01FFBF76A432}"/>
              </a:ext>
            </a:extLst>
          </p:cNvPr>
          <p:cNvSpPr/>
          <p:nvPr/>
        </p:nvSpPr>
        <p:spPr>
          <a:xfrm>
            <a:off x="469969" y="173018"/>
            <a:ext cx="10811614"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chemeClr val="bg1"/>
                </a:solidFill>
              </a:rPr>
              <a:t>What things can we do in the community?</a:t>
            </a:r>
          </a:p>
        </p:txBody>
      </p:sp>
      <p:pic>
        <p:nvPicPr>
          <p:cNvPr id="3" name="Picture 2">
            <a:extLst>
              <a:ext uri="{FF2B5EF4-FFF2-40B4-BE49-F238E27FC236}">
                <a16:creationId xmlns:a16="http://schemas.microsoft.com/office/drawing/2014/main" id="{242EDDF3-66CB-1627-ACBD-EB901E872223}"/>
              </a:ext>
            </a:extLst>
          </p:cNvPr>
          <p:cNvPicPr>
            <a:picLocks noChangeAspect="1"/>
          </p:cNvPicPr>
          <p:nvPr/>
        </p:nvPicPr>
        <p:blipFill>
          <a:blip r:embed="rId2"/>
          <a:stretch>
            <a:fillRect/>
          </a:stretch>
        </p:blipFill>
        <p:spPr>
          <a:xfrm>
            <a:off x="866774" y="2359501"/>
            <a:ext cx="1990965" cy="1974374"/>
          </a:xfrm>
          <a:prstGeom prst="rect">
            <a:avLst/>
          </a:prstGeom>
        </p:spPr>
      </p:pic>
      <p:pic>
        <p:nvPicPr>
          <p:cNvPr id="4" name="Picture 3">
            <a:extLst>
              <a:ext uri="{FF2B5EF4-FFF2-40B4-BE49-F238E27FC236}">
                <a16:creationId xmlns:a16="http://schemas.microsoft.com/office/drawing/2014/main" id="{F82028E2-6F6C-E599-485C-472CD09D7703}"/>
              </a:ext>
            </a:extLst>
          </p:cNvPr>
          <p:cNvPicPr>
            <a:picLocks noChangeAspect="1"/>
          </p:cNvPicPr>
          <p:nvPr/>
        </p:nvPicPr>
        <p:blipFill>
          <a:blip r:embed="rId3"/>
          <a:stretch>
            <a:fillRect/>
          </a:stretch>
        </p:blipFill>
        <p:spPr>
          <a:xfrm>
            <a:off x="3703836" y="2359501"/>
            <a:ext cx="1990965" cy="1990965"/>
          </a:xfrm>
          <a:prstGeom prst="rect">
            <a:avLst/>
          </a:prstGeom>
        </p:spPr>
      </p:pic>
      <p:pic>
        <p:nvPicPr>
          <p:cNvPr id="5" name="Picture 4">
            <a:extLst>
              <a:ext uri="{FF2B5EF4-FFF2-40B4-BE49-F238E27FC236}">
                <a16:creationId xmlns:a16="http://schemas.microsoft.com/office/drawing/2014/main" id="{5168656E-7270-FEB8-FE9C-43DE049E3E91}"/>
              </a:ext>
            </a:extLst>
          </p:cNvPr>
          <p:cNvPicPr>
            <a:picLocks noChangeAspect="1"/>
          </p:cNvPicPr>
          <p:nvPr/>
        </p:nvPicPr>
        <p:blipFill>
          <a:blip r:embed="rId4"/>
          <a:stretch>
            <a:fillRect/>
          </a:stretch>
        </p:blipFill>
        <p:spPr>
          <a:xfrm>
            <a:off x="6540898" y="2359501"/>
            <a:ext cx="1990966" cy="1990966"/>
          </a:xfrm>
          <a:prstGeom prst="rect">
            <a:avLst/>
          </a:prstGeom>
        </p:spPr>
      </p:pic>
      <p:pic>
        <p:nvPicPr>
          <p:cNvPr id="6" name="Picture 5">
            <a:extLst>
              <a:ext uri="{FF2B5EF4-FFF2-40B4-BE49-F238E27FC236}">
                <a16:creationId xmlns:a16="http://schemas.microsoft.com/office/drawing/2014/main" id="{9C7268CB-4712-971D-A056-9A820A883319}"/>
              </a:ext>
            </a:extLst>
          </p:cNvPr>
          <p:cNvPicPr>
            <a:picLocks noChangeAspect="1"/>
          </p:cNvPicPr>
          <p:nvPr/>
        </p:nvPicPr>
        <p:blipFill>
          <a:blip r:embed="rId5"/>
          <a:stretch>
            <a:fillRect/>
          </a:stretch>
        </p:blipFill>
        <p:spPr>
          <a:xfrm>
            <a:off x="9377961" y="2359501"/>
            <a:ext cx="2056030" cy="1990966"/>
          </a:xfrm>
          <a:prstGeom prst="rect">
            <a:avLst/>
          </a:prstGeom>
        </p:spPr>
      </p:pic>
      <p:pic>
        <p:nvPicPr>
          <p:cNvPr id="8" name="Picture 7">
            <a:extLst>
              <a:ext uri="{FF2B5EF4-FFF2-40B4-BE49-F238E27FC236}">
                <a16:creationId xmlns:a16="http://schemas.microsoft.com/office/drawing/2014/main" id="{5635C7C1-938A-5563-AB72-CAABE88F487C}"/>
              </a:ext>
            </a:extLst>
          </p:cNvPr>
          <p:cNvPicPr>
            <a:picLocks noChangeAspect="1"/>
          </p:cNvPicPr>
          <p:nvPr/>
        </p:nvPicPr>
        <p:blipFill>
          <a:blip r:embed="rId6"/>
          <a:stretch>
            <a:fillRect/>
          </a:stretch>
        </p:blipFill>
        <p:spPr>
          <a:xfrm>
            <a:off x="2217887" y="4772025"/>
            <a:ext cx="2785672" cy="1858135"/>
          </a:xfrm>
          <a:prstGeom prst="rect">
            <a:avLst/>
          </a:prstGeom>
        </p:spPr>
      </p:pic>
      <p:pic>
        <p:nvPicPr>
          <p:cNvPr id="9" name="Picture 8">
            <a:extLst>
              <a:ext uri="{FF2B5EF4-FFF2-40B4-BE49-F238E27FC236}">
                <a16:creationId xmlns:a16="http://schemas.microsoft.com/office/drawing/2014/main" id="{C0653E68-A05F-54AC-9F85-D78B8E4C1C85}"/>
              </a:ext>
            </a:extLst>
          </p:cNvPr>
          <p:cNvPicPr>
            <a:picLocks noChangeAspect="1"/>
          </p:cNvPicPr>
          <p:nvPr/>
        </p:nvPicPr>
        <p:blipFill>
          <a:blip r:embed="rId7"/>
          <a:stretch>
            <a:fillRect/>
          </a:stretch>
        </p:blipFill>
        <p:spPr>
          <a:xfrm>
            <a:off x="7686675" y="4766238"/>
            <a:ext cx="2441096" cy="1830822"/>
          </a:xfrm>
          <a:prstGeom prst="rect">
            <a:avLst/>
          </a:prstGeom>
        </p:spPr>
      </p:pic>
      <p:sp>
        <p:nvSpPr>
          <p:cNvPr id="12" name="TextBox 11">
            <a:extLst>
              <a:ext uri="{FF2B5EF4-FFF2-40B4-BE49-F238E27FC236}">
                <a16:creationId xmlns:a16="http://schemas.microsoft.com/office/drawing/2014/main" id="{A91A9575-29A5-AE19-FE58-CE91DC46F0A3}"/>
              </a:ext>
            </a:extLst>
          </p:cNvPr>
          <p:cNvSpPr txBox="1"/>
          <p:nvPr/>
        </p:nvSpPr>
        <p:spPr>
          <a:xfrm>
            <a:off x="553809" y="983835"/>
            <a:ext cx="11525415" cy="954107"/>
          </a:xfrm>
          <a:prstGeom prst="rect">
            <a:avLst/>
          </a:prstGeom>
          <a:noFill/>
        </p:spPr>
        <p:txBody>
          <a:bodyPr wrap="square" rtlCol="0">
            <a:spAutoFit/>
          </a:bodyPr>
          <a:lstStyle/>
          <a:p>
            <a:r>
              <a:rPr lang="en-AU" sz="2800" b="1" dirty="0">
                <a:solidFill>
                  <a:schemeClr val="bg1"/>
                </a:solidFill>
              </a:rPr>
              <a:t>Melbourne University study – 1 in 4 people and nearly 50% of young people surveyed said they feel lonely</a:t>
            </a:r>
          </a:p>
        </p:txBody>
      </p:sp>
    </p:spTree>
    <p:extLst>
      <p:ext uri="{BB962C8B-B14F-4D97-AF65-F5344CB8AC3E}">
        <p14:creationId xmlns:p14="http://schemas.microsoft.com/office/powerpoint/2010/main" val="330921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5DCB9E-1130-985A-25FB-DDD081246F96}"/>
              </a:ext>
            </a:extLst>
          </p:cNvPr>
          <p:cNvPicPr>
            <a:picLocks noChangeAspect="1"/>
          </p:cNvPicPr>
          <p:nvPr/>
        </p:nvPicPr>
        <p:blipFill>
          <a:blip r:embed="rId2"/>
          <a:stretch>
            <a:fillRect/>
          </a:stretch>
        </p:blipFill>
        <p:spPr>
          <a:xfrm>
            <a:off x="0" y="20975"/>
            <a:ext cx="12192000" cy="6816049"/>
          </a:xfrm>
          <a:prstGeom prst="rect">
            <a:avLst/>
          </a:prstGeom>
        </p:spPr>
      </p:pic>
      <p:sp>
        <p:nvSpPr>
          <p:cNvPr id="4" name="TextBox 3">
            <a:extLst>
              <a:ext uri="{FF2B5EF4-FFF2-40B4-BE49-F238E27FC236}">
                <a16:creationId xmlns:a16="http://schemas.microsoft.com/office/drawing/2014/main" id="{63C2789F-D2A1-E8CF-99AB-BC17E4B08293}"/>
              </a:ext>
            </a:extLst>
          </p:cNvPr>
          <p:cNvSpPr txBox="1"/>
          <p:nvPr/>
        </p:nvSpPr>
        <p:spPr>
          <a:xfrm>
            <a:off x="4950690" y="0"/>
            <a:ext cx="3781805" cy="830997"/>
          </a:xfrm>
          <a:prstGeom prst="rect">
            <a:avLst/>
          </a:prstGeom>
          <a:noFill/>
        </p:spPr>
        <p:txBody>
          <a:bodyPr wrap="none" rtlCol="0">
            <a:spAutoFit/>
          </a:bodyPr>
          <a:lstStyle/>
          <a:p>
            <a:r>
              <a:rPr lang="en-AU" sz="4800" b="1" dirty="0"/>
              <a:t>Romans 12:1</a:t>
            </a:r>
          </a:p>
        </p:txBody>
      </p:sp>
      <p:sp>
        <p:nvSpPr>
          <p:cNvPr id="14" name="TextBox 13">
            <a:extLst>
              <a:ext uri="{FF2B5EF4-FFF2-40B4-BE49-F238E27FC236}">
                <a16:creationId xmlns:a16="http://schemas.microsoft.com/office/drawing/2014/main" id="{C70DE57C-01C8-E3A8-04D8-9D3230B3C015}"/>
              </a:ext>
            </a:extLst>
          </p:cNvPr>
          <p:cNvSpPr txBox="1"/>
          <p:nvPr/>
        </p:nvSpPr>
        <p:spPr>
          <a:xfrm>
            <a:off x="424872" y="5043209"/>
            <a:ext cx="11342255" cy="1569660"/>
          </a:xfrm>
          <a:prstGeom prst="rect">
            <a:avLst/>
          </a:prstGeom>
          <a:noFill/>
        </p:spPr>
        <p:txBody>
          <a:bodyPr wrap="square">
            <a:spAutoFit/>
          </a:bodyPr>
          <a:lstStyle/>
          <a:p>
            <a:pPr algn="ctr"/>
            <a:r>
              <a:rPr lang="en-US" sz="3200" b="0" i="0" dirty="0">
                <a:solidFill>
                  <a:srgbClr val="000000"/>
                </a:solidFill>
                <a:effectLst/>
                <a:highlight>
                  <a:srgbClr val="FFFFFF"/>
                </a:highlight>
                <a:latin typeface="system-ui"/>
              </a:rPr>
              <a:t>Therefore, I urge you, brothers and sisters, in view of God’s mercy, to offer your bodies as a living sacrifice, holy and pleasing to God—this is your true and proper worship</a:t>
            </a:r>
            <a:endParaRPr lang="en-AU" sz="3200" dirty="0"/>
          </a:p>
        </p:txBody>
      </p:sp>
    </p:spTree>
    <p:extLst>
      <p:ext uri="{BB962C8B-B14F-4D97-AF65-F5344CB8AC3E}">
        <p14:creationId xmlns:p14="http://schemas.microsoft.com/office/powerpoint/2010/main" val="244807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E4DC2B-3EC3-C879-3E85-8E13FB39F5ED}"/>
              </a:ext>
            </a:extLst>
          </p:cNvPr>
          <p:cNvSpPr/>
          <p:nvPr/>
        </p:nvSpPr>
        <p:spPr>
          <a:xfrm>
            <a:off x="4486007" y="81260"/>
            <a:ext cx="321998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bg1"/>
                </a:solidFill>
              </a:rPr>
              <a:t>Summary</a:t>
            </a:r>
          </a:p>
        </p:txBody>
      </p:sp>
      <p:sp>
        <p:nvSpPr>
          <p:cNvPr id="3" name="TextBox 2">
            <a:extLst>
              <a:ext uri="{FF2B5EF4-FFF2-40B4-BE49-F238E27FC236}">
                <a16:creationId xmlns:a16="http://schemas.microsoft.com/office/drawing/2014/main" id="{6D4B42E4-0F14-6457-EE97-1D0F7215C097}"/>
              </a:ext>
            </a:extLst>
          </p:cNvPr>
          <p:cNvSpPr txBox="1"/>
          <p:nvPr/>
        </p:nvSpPr>
        <p:spPr>
          <a:xfrm>
            <a:off x="904875" y="1171575"/>
            <a:ext cx="3267818" cy="646331"/>
          </a:xfrm>
          <a:prstGeom prst="rect">
            <a:avLst/>
          </a:prstGeom>
          <a:noFill/>
        </p:spPr>
        <p:txBody>
          <a:bodyPr wrap="none" rtlCol="0">
            <a:spAutoFit/>
          </a:bodyPr>
          <a:lstStyle/>
          <a:p>
            <a:r>
              <a:rPr lang="en-AU" sz="3600" b="1" dirty="0">
                <a:solidFill>
                  <a:schemeClr val="bg1"/>
                </a:solidFill>
              </a:rPr>
              <a:t>Saved to Serve</a:t>
            </a:r>
          </a:p>
        </p:txBody>
      </p:sp>
      <p:sp>
        <p:nvSpPr>
          <p:cNvPr id="4" name="TextBox 3">
            <a:extLst>
              <a:ext uri="{FF2B5EF4-FFF2-40B4-BE49-F238E27FC236}">
                <a16:creationId xmlns:a16="http://schemas.microsoft.com/office/drawing/2014/main" id="{DF06CA20-68C7-5EE6-73AE-38EF6442B174}"/>
              </a:ext>
            </a:extLst>
          </p:cNvPr>
          <p:cNvSpPr txBox="1"/>
          <p:nvPr/>
        </p:nvSpPr>
        <p:spPr>
          <a:xfrm>
            <a:off x="834141" y="2124075"/>
            <a:ext cx="6125395" cy="646331"/>
          </a:xfrm>
          <a:prstGeom prst="rect">
            <a:avLst/>
          </a:prstGeom>
          <a:noFill/>
        </p:spPr>
        <p:txBody>
          <a:bodyPr wrap="none" rtlCol="0">
            <a:spAutoFit/>
          </a:bodyPr>
          <a:lstStyle/>
          <a:p>
            <a:r>
              <a:rPr lang="en-AU" sz="3600" b="1" dirty="0">
                <a:solidFill>
                  <a:schemeClr val="bg1"/>
                </a:solidFill>
              </a:rPr>
              <a:t>Jesus is our perfect example</a:t>
            </a:r>
          </a:p>
        </p:txBody>
      </p:sp>
      <p:sp>
        <p:nvSpPr>
          <p:cNvPr id="5" name="TextBox 4">
            <a:extLst>
              <a:ext uri="{FF2B5EF4-FFF2-40B4-BE49-F238E27FC236}">
                <a16:creationId xmlns:a16="http://schemas.microsoft.com/office/drawing/2014/main" id="{363B28D9-49D9-8D6A-DBF1-0F4273CE30E1}"/>
              </a:ext>
            </a:extLst>
          </p:cNvPr>
          <p:cNvSpPr txBox="1"/>
          <p:nvPr/>
        </p:nvSpPr>
        <p:spPr>
          <a:xfrm>
            <a:off x="834141" y="4035416"/>
            <a:ext cx="7303731" cy="646331"/>
          </a:xfrm>
          <a:prstGeom prst="rect">
            <a:avLst/>
          </a:prstGeom>
          <a:noFill/>
        </p:spPr>
        <p:txBody>
          <a:bodyPr wrap="none" rtlCol="0">
            <a:spAutoFit/>
          </a:bodyPr>
          <a:lstStyle/>
          <a:p>
            <a:r>
              <a:rPr lang="en-AU" sz="3600" b="1" dirty="0">
                <a:solidFill>
                  <a:schemeClr val="bg1"/>
                </a:solidFill>
              </a:rPr>
              <a:t>Jesus did not have lifestyle breaks</a:t>
            </a:r>
          </a:p>
        </p:txBody>
      </p:sp>
      <p:sp>
        <p:nvSpPr>
          <p:cNvPr id="6" name="TextBox 5">
            <a:extLst>
              <a:ext uri="{FF2B5EF4-FFF2-40B4-BE49-F238E27FC236}">
                <a16:creationId xmlns:a16="http://schemas.microsoft.com/office/drawing/2014/main" id="{45DE9B11-699F-782F-FE4A-B3BCD500EA89}"/>
              </a:ext>
            </a:extLst>
          </p:cNvPr>
          <p:cNvSpPr txBox="1"/>
          <p:nvPr/>
        </p:nvSpPr>
        <p:spPr>
          <a:xfrm>
            <a:off x="834141" y="3076575"/>
            <a:ext cx="7040069" cy="646331"/>
          </a:xfrm>
          <a:prstGeom prst="rect">
            <a:avLst/>
          </a:prstGeom>
          <a:noFill/>
        </p:spPr>
        <p:txBody>
          <a:bodyPr wrap="none" rtlCol="0">
            <a:spAutoFit/>
          </a:bodyPr>
          <a:lstStyle/>
          <a:p>
            <a:r>
              <a:rPr lang="en-AU" sz="3600" b="1" dirty="0">
                <a:solidFill>
                  <a:schemeClr val="bg1"/>
                </a:solidFill>
              </a:rPr>
              <a:t>Jesus did not offer us an easy life</a:t>
            </a:r>
          </a:p>
        </p:txBody>
      </p:sp>
      <p:sp>
        <p:nvSpPr>
          <p:cNvPr id="7" name="TextBox 6">
            <a:extLst>
              <a:ext uri="{FF2B5EF4-FFF2-40B4-BE49-F238E27FC236}">
                <a16:creationId xmlns:a16="http://schemas.microsoft.com/office/drawing/2014/main" id="{62499BFA-EEF6-4D72-5F3F-9332247D9315}"/>
              </a:ext>
            </a:extLst>
          </p:cNvPr>
          <p:cNvSpPr txBox="1"/>
          <p:nvPr/>
        </p:nvSpPr>
        <p:spPr>
          <a:xfrm>
            <a:off x="834141" y="4994257"/>
            <a:ext cx="9960034" cy="646331"/>
          </a:xfrm>
          <a:prstGeom prst="rect">
            <a:avLst/>
          </a:prstGeom>
          <a:noFill/>
        </p:spPr>
        <p:txBody>
          <a:bodyPr wrap="none" rtlCol="0">
            <a:spAutoFit/>
          </a:bodyPr>
          <a:lstStyle/>
          <a:p>
            <a:r>
              <a:rPr lang="en-AU" sz="3600" b="1" dirty="0">
                <a:solidFill>
                  <a:schemeClr val="bg1"/>
                </a:solidFill>
              </a:rPr>
              <a:t>A living sacrifice is our true and proper worship</a:t>
            </a:r>
          </a:p>
        </p:txBody>
      </p:sp>
    </p:spTree>
    <p:extLst>
      <p:ext uri="{BB962C8B-B14F-4D97-AF65-F5344CB8AC3E}">
        <p14:creationId xmlns:p14="http://schemas.microsoft.com/office/powerpoint/2010/main" val="315687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9C09FF-1EE9-F665-14BA-A5222CD7A473}"/>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7C77217-000A-42E7-9E9B-665A08AA88BE}"/>
              </a:ext>
            </a:extLst>
          </p:cNvPr>
          <p:cNvSpPr/>
          <p:nvPr/>
        </p:nvSpPr>
        <p:spPr>
          <a:xfrm>
            <a:off x="5395226" y="141007"/>
            <a:ext cx="6555449"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effectLst>
                  <a:outerShdw blurRad="38100" dist="38100" dir="2700000" algn="tl">
                    <a:srgbClr val="000000">
                      <a:alpha val="43137"/>
                    </a:srgbClr>
                  </a:outerShdw>
                </a:effectLst>
              </a:rPr>
              <a:t>Called to Serve</a:t>
            </a:r>
          </a:p>
        </p:txBody>
      </p:sp>
      <p:sp>
        <p:nvSpPr>
          <p:cNvPr id="6" name="Rectangle 5">
            <a:extLst>
              <a:ext uri="{FF2B5EF4-FFF2-40B4-BE49-F238E27FC236}">
                <a16:creationId xmlns:a16="http://schemas.microsoft.com/office/drawing/2014/main" id="{E4E45814-6E1E-6C1D-F6F0-2225F182BC8C}"/>
              </a:ext>
            </a:extLst>
          </p:cNvPr>
          <p:cNvSpPr/>
          <p:nvPr/>
        </p:nvSpPr>
        <p:spPr>
          <a:xfrm>
            <a:off x="1701131" y="6009107"/>
            <a:ext cx="4060727"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bg1"/>
                </a:solidFill>
                <a:effectLst>
                  <a:outerShdw blurRad="38100" dist="38100" dir="2700000" algn="tl">
                    <a:schemeClr val="tx1">
                      <a:alpha val="43000"/>
                    </a:schemeClr>
                  </a:outerShdw>
                </a:effectLst>
              </a:rPr>
              <a:t>Philippians 2:1-9</a:t>
            </a:r>
          </a:p>
        </p:txBody>
      </p:sp>
    </p:spTree>
    <p:extLst>
      <p:ext uri="{BB962C8B-B14F-4D97-AF65-F5344CB8AC3E}">
        <p14:creationId xmlns:p14="http://schemas.microsoft.com/office/powerpoint/2010/main" val="2084989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23382-355A-FFEF-746C-C067A4F60885}"/>
              </a:ext>
            </a:extLst>
          </p:cNvPr>
          <p:cNvPicPr>
            <a:picLocks noChangeAspect="1"/>
          </p:cNvPicPr>
          <p:nvPr/>
        </p:nvPicPr>
        <p:blipFill>
          <a:blip r:embed="rId3"/>
          <a:stretch>
            <a:fillRect/>
          </a:stretch>
        </p:blipFill>
        <p:spPr>
          <a:xfrm>
            <a:off x="242743" y="3575774"/>
            <a:ext cx="4705350" cy="2809875"/>
          </a:xfrm>
          <a:prstGeom prst="rect">
            <a:avLst/>
          </a:prstGeom>
        </p:spPr>
      </p:pic>
      <p:sp>
        <p:nvSpPr>
          <p:cNvPr id="4" name="TextBox 3">
            <a:extLst>
              <a:ext uri="{FF2B5EF4-FFF2-40B4-BE49-F238E27FC236}">
                <a16:creationId xmlns:a16="http://schemas.microsoft.com/office/drawing/2014/main" id="{25FB6DF2-4E15-26A3-01D8-3B9FFFEC1764}"/>
              </a:ext>
            </a:extLst>
          </p:cNvPr>
          <p:cNvSpPr txBox="1"/>
          <p:nvPr/>
        </p:nvSpPr>
        <p:spPr>
          <a:xfrm>
            <a:off x="1034472" y="631271"/>
            <a:ext cx="10418618" cy="1569660"/>
          </a:xfrm>
          <a:prstGeom prst="rect">
            <a:avLst/>
          </a:prstGeom>
          <a:noFill/>
        </p:spPr>
        <p:txBody>
          <a:bodyPr wrap="square">
            <a:spAutoFit/>
          </a:bodyPr>
          <a:lstStyle/>
          <a:p>
            <a:r>
              <a:rPr lang="en-US" sz="3200" b="1" dirty="0">
                <a:solidFill>
                  <a:schemeClr val="bg1"/>
                </a:solidFill>
              </a:rPr>
              <a:t>Is there any encouragement from belonging to Christ? </a:t>
            </a:r>
          </a:p>
          <a:p>
            <a:r>
              <a:rPr lang="en-US" sz="3200" b="1" dirty="0">
                <a:solidFill>
                  <a:schemeClr val="bg1"/>
                </a:solidFill>
              </a:rPr>
              <a:t>Any comfort from His love? </a:t>
            </a:r>
          </a:p>
          <a:p>
            <a:r>
              <a:rPr lang="en-US" sz="3200" b="1" dirty="0">
                <a:solidFill>
                  <a:schemeClr val="bg1"/>
                </a:solidFill>
              </a:rPr>
              <a:t>Any fellowship together in the Spirit?</a:t>
            </a:r>
            <a:endParaRPr lang="en-AU" sz="3200" b="1" dirty="0">
              <a:solidFill>
                <a:schemeClr val="bg1"/>
              </a:solidFill>
            </a:endParaRPr>
          </a:p>
        </p:txBody>
      </p:sp>
      <p:sp>
        <p:nvSpPr>
          <p:cNvPr id="6" name="TextBox 5">
            <a:extLst>
              <a:ext uri="{FF2B5EF4-FFF2-40B4-BE49-F238E27FC236}">
                <a16:creationId xmlns:a16="http://schemas.microsoft.com/office/drawing/2014/main" id="{5BD509A7-F8AC-9211-DC39-A3ABCBF5474B}"/>
              </a:ext>
            </a:extLst>
          </p:cNvPr>
          <p:cNvSpPr txBox="1"/>
          <p:nvPr/>
        </p:nvSpPr>
        <p:spPr>
          <a:xfrm>
            <a:off x="1034472" y="2586618"/>
            <a:ext cx="10086110" cy="584775"/>
          </a:xfrm>
          <a:prstGeom prst="rect">
            <a:avLst/>
          </a:prstGeom>
          <a:noFill/>
        </p:spPr>
        <p:txBody>
          <a:bodyPr wrap="square">
            <a:spAutoFit/>
          </a:bodyPr>
          <a:lstStyle/>
          <a:p>
            <a:r>
              <a:rPr lang="en-US" sz="3200" b="1" dirty="0">
                <a:solidFill>
                  <a:schemeClr val="bg1"/>
                </a:solidFill>
              </a:rPr>
              <a:t>Are your hearts tender and compassionate? </a:t>
            </a:r>
            <a:endParaRPr lang="en-AU" sz="3200" b="1" dirty="0">
              <a:solidFill>
                <a:schemeClr val="bg1"/>
              </a:solidFill>
            </a:endParaRPr>
          </a:p>
        </p:txBody>
      </p:sp>
      <p:sp>
        <p:nvSpPr>
          <p:cNvPr id="8" name="TextBox 7">
            <a:extLst>
              <a:ext uri="{FF2B5EF4-FFF2-40B4-BE49-F238E27FC236}">
                <a16:creationId xmlns:a16="http://schemas.microsoft.com/office/drawing/2014/main" id="{F95A427C-A1E3-47BC-8BD4-D5DFB88CEA37}"/>
              </a:ext>
            </a:extLst>
          </p:cNvPr>
          <p:cNvSpPr txBox="1"/>
          <p:nvPr/>
        </p:nvSpPr>
        <p:spPr>
          <a:xfrm>
            <a:off x="4824523" y="3686608"/>
            <a:ext cx="7185891" cy="2329677"/>
          </a:xfrm>
          <a:prstGeom prst="rect">
            <a:avLst/>
          </a:prstGeom>
          <a:noFill/>
        </p:spPr>
        <p:txBody>
          <a:bodyPr wrap="square">
            <a:spAutoFit/>
          </a:bodyPr>
          <a:lstStyle/>
          <a:p>
            <a:pPr algn="ctr">
              <a:lnSpc>
                <a:spcPct val="115000"/>
              </a:lnSpc>
              <a:spcAft>
                <a:spcPts val="800"/>
              </a:spcAft>
            </a:pPr>
            <a:r>
              <a:rPr lang="en-AU" sz="1800" kern="100" baseline="30000" dirty="0">
                <a:effectLst/>
                <a:latin typeface="Aptos" panose="020B0004020202020204" pitchFamily="34" charset="0"/>
                <a:ea typeface="Aptos" panose="020B0004020202020204" pitchFamily="34" charset="0"/>
                <a:cs typeface="Times New Roman" panose="02020603050405020304" pitchFamily="18" charset="0"/>
              </a:rPr>
              <a:t>2</a:t>
            </a:r>
            <a:r>
              <a:rPr lang="en-AU" sz="3200" b="1" kern="100" baseline="30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AU"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Then make me truly happy by agreeing wholeheartedly with each other, loving one another, and working together with one mind and purpose.</a:t>
            </a:r>
            <a:endParaRPr lang="en-AU"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3386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163BA1-2AC4-0E0B-BB06-835D162E4456}"/>
              </a:ext>
            </a:extLst>
          </p:cNvPr>
          <p:cNvPicPr>
            <a:picLocks noChangeAspect="1"/>
          </p:cNvPicPr>
          <p:nvPr/>
        </p:nvPicPr>
        <p:blipFill>
          <a:blip r:embed="rId2"/>
          <a:stretch>
            <a:fillRect/>
          </a:stretch>
        </p:blipFill>
        <p:spPr>
          <a:xfrm>
            <a:off x="242743" y="3575774"/>
            <a:ext cx="4705350" cy="2809875"/>
          </a:xfrm>
          <a:prstGeom prst="rect">
            <a:avLst/>
          </a:prstGeom>
        </p:spPr>
      </p:pic>
      <p:sp>
        <p:nvSpPr>
          <p:cNvPr id="4" name="TextBox 3">
            <a:extLst>
              <a:ext uri="{FF2B5EF4-FFF2-40B4-BE49-F238E27FC236}">
                <a16:creationId xmlns:a16="http://schemas.microsoft.com/office/drawing/2014/main" id="{D2D4B835-D434-0D85-5001-B5F563300D45}"/>
              </a:ext>
            </a:extLst>
          </p:cNvPr>
          <p:cNvSpPr txBox="1"/>
          <p:nvPr/>
        </p:nvSpPr>
        <p:spPr>
          <a:xfrm>
            <a:off x="954464" y="572235"/>
            <a:ext cx="10442542" cy="2062103"/>
          </a:xfrm>
          <a:prstGeom prst="rect">
            <a:avLst/>
          </a:prstGeom>
          <a:noFill/>
        </p:spPr>
        <p:txBody>
          <a:bodyPr wrap="square">
            <a:spAutoFit/>
          </a:bodyPr>
          <a:lstStyle/>
          <a:p>
            <a:r>
              <a:rPr lang="en-US" sz="3200" b="1" dirty="0">
                <a:solidFill>
                  <a:schemeClr val="bg1"/>
                </a:solidFill>
              </a:rPr>
              <a:t>Don’t be selfish; don’t try to impress others. </a:t>
            </a:r>
          </a:p>
          <a:p>
            <a:r>
              <a:rPr lang="en-US" sz="3200" b="1" dirty="0">
                <a:solidFill>
                  <a:schemeClr val="bg1"/>
                </a:solidFill>
              </a:rPr>
              <a:t>Be humble, thinking of others as better than yourselves.  Don’t look out only for your own interests, but take an interest in others, too.</a:t>
            </a:r>
            <a:endParaRPr lang="en-AU" sz="3200" b="1" dirty="0">
              <a:solidFill>
                <a:schemeClr val="bg1"/>
              </a:solidFill>
            </a:endParaRPr>
          </a:p>
        </p:txBody>
      </p:sp>
      <p:sp>
        <p:nvSpPr>
          <p:cNvPr id="6" name="TextBox 5">
            <a:extLst>
              <a:ext uri="{FF2B5EF4-FFF2-40B4-BE49-F238E27FC236}">
                <a16:creationId xmlns:a16="http://schemas.microsoft.com/office/drawing/2014/main" id="{524E2161-3C96-3A78-9D1B-5FB649F5BFD0}"/>
              </a:ext>
            </a:extLst>
          </p:cNvPr>
          <p:cNvSpPr txBox="1"/>
          <p:nvPr/>
        </p:nvSpPr>
        <p:spPr>
          <a:xfrm>
            <a:off x="526473" y="3010478"/>
            <a:ext cx="10565733" cy="584775"/>
          </a:xfrm>
          <a:prstGeom prst="rect">
            <a:avLst/>
          </a:prstGeom>
          <a:noFill/>
        </p:spPr>
        <p:txBody>
          <a:bodyPr wrap="square">
            <a:spAutoFit/>
          </a:bodyPr>
          <a:lstStyle/>
          <a:p>
            <a:pPr algn="r"/>
            <a:r>
              <a:rPr lang="en-US" sz="3200" b="1" dirty="0">
                <a:solidFill>
                  <a:schemeClr val="bg1"/>
                </a:solidFill>
              </a:rPr>
              <a:t>You must have the same attitude that Christ Jesus had</a:t>
            </a:r>
            <a:endParaRPr lang="en-AU" sz="3200" b="1" dirty="0">
              <a:solidFill>
                <a:schemeClr val="bg1"/>
              </a:solidFill>
            </a:endParaRPr>
          </a:p>
        </p:txBody>
      </p:sp>
      <p:sp>
        <p:nvSpPr>
          <p:cNvPr id="9" name="Rectangle 8">
            <a:extLst>
              <a:ext uri="{FF2B5EF4-FFF2-40B4-BE49-F238E27FC236}">
                <a16:creationId xmlns:a16="http://schemas.microsoft.com/office/drawing/2014/main" id="{AB801893-A917-8216-69A4-B144628203C1}"/>
              </a:ext>
            </a:extLst>
          </p:cNvPr>
          <p:cNvSpPr/>
          <p:nvPr/>
        </p:nvSpPr>
        <p:spPr>
          <a:xfrm>
            <a:off x="4881396" y="4537517"/>
            <a:ext cx="6400856"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bg1"/>
                </a:solidFill>
              </a:rPr>
              <a:t>What attitude did Jesus have?</a:t>
            </a:r>
          </a:p>
        </p:txBody>
      </p:sp>
    </p:spTree>
    <p:extLst>
      <p:ext uri="{BB962C8B-B14F-4D97-AF65-F5344CB8AC3E}">
        <p14:creationId xmlns:p14="http://schemas.microsoft.com/office/powerpoint/2010/main" val="412026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0C9F7A-5753-2F4A-31FE-D842C0BBCC58}"/>
              </a:ext>
            </a:extLst>
          </p:cNvPr>
          <p:cNvPicPr>
            <a:picLocks noChangeAspect="1"/>
          </p:cNvPicPr>
          <p:nvPr/>
        </p:nvPicPr>
        <p:blipFill>
          <a:blip r:embed="rId2"/>
          <a:stretch>
            <a:fillRect/>
          </a:stretch>
        </p:blipFill>
        <p:spPr>
          <a:xfrm>
            <a:off x="242743" y="3677370"/>
            <a:ext cx="4705350" cy="2809875"/>
          </a:xfrm>
          <a:prstGeom prst="rect">
            <a:avLst/>
          </a:prstGeom>
        </p:spPr>
      </p:pic>
      <p:sp>
        <p:nvSpPr>
          <p:cNvPr id="8" name="TextBox 7">
            <a:extLst>
              <a:ext uri="{FF2B5EF4-FFF2-40B4-BE49-F238E27FC236}">
                <a16:creationId xmlns:a16="http://schemas.microsoft.com/office/drawing/2014/main" id="{50F3848F-B19B-E5AF-4665-AAA36310739C}"/>
              </a:ext>
            </a:extLst>
          </p:cNvPr>
          <p:cNvSpPr txBox="1"/>
          <p:nvPr/>
        </p:nvSpPr>
        <p:spPr>
          <a:xfrm>
            <a:off x="478359" y="275101"/>
            <a:ext cx="11593567" cy="1569660"/>
          </a:xfrm>
          <a:prstGeom prst="rect">
            <a:avLst/>
          </a:prstGeom>
          <a:noFill/>
        </p:spPr>
        <p:txBody>
          <a:bodyPr wrap="square">
            <a:spAutoFit/>
          </a:bodyPr>
          <a:lstStyle/>
          <a:p>
            <a:r>
              <a:rPr lang="en-US" sz="3200" b="1" dirty="0">
                <a:solidFill>
                  <a:schemeClr val="bg1"/>
                </a:solidFill>
              </a:rPr>
              <a:t>Though he was God, he did not think of equality with God as something to cling to. Instead, he gave up his divine privileges;</a:t>
            </a:r>
          </a:p>
        </p:txBody>
      </p:sp>
      <p:pic>
        <p:nvPicPr>
          <p:cNvPr id="7" name="Picture 6">
            <a:extLst>
              <a:ext uri="{FF2B5EF4-FFF2-40B4-BE49-F238E27FC236}">
                <a16:creationId xmlns:a16="http://schemas.microsoft.com/office/drawing/2014/main" id="{C4DB46C1-A885-D245-4724-8E30302F6DC6}"/>
              </a:ext>
            </a:extLst>
          </p:cNvPr>
          <p:cNvPicPr>
            <a:picLocks noChangeAspect="1"/>
          </p:cNvPicPr>
          <p:nvPr/>
        </p:nvPicPr>
        <p:blipFill>
          <a:blip r:embed="rId3"/>
          <a:stretch>
            <a:fillRect/>
          </a:stretch>
        </p:blipFill>
        <p:spPr>
          <a:xfrm>
            <a:off x="254698" y="2050474"/>
            <a:ext cx="10308306" cy="4756724"/>
          </a:xfrm>
          <a:prstGeom prst="rect">
            <a:avLst/>
          </a:prstGeom>
        </p:spPr>
      </p:pic>
    </p:spTree>
    <p:extLst>
      <p:ext uri="{BB962C8B-B14F-4D97-AF65-F5344CB8AC3E}">
        <p14:creationId xmlns:p14="http://schemas.microsoft.com/office/powerpoint/2010/main" val="323079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0710C7-78AE-63C5-EDC1-C7E7A1F1DD8B}"/>
              </a:ext>
            </a:extLst>
          </p:cNvPr>
          <p:cNvPicPr>
            <a:picLocks noChangeAspect="1"/>
          </p:cNvPicPr>
          <p:nvPr/>
        </p:nvPicPr>
        <p:blipFill>
          <a:blip r:embed="rId2"/>
          <a:stretch>
            <a:fillRect/>
          </a:stretch>
        </p:blipFill>
        <p:spPr>
          <a:xfrm>
            <a:off x="242743" y="3677370"/>
            <a:ext cx="4705350" cy="2809875"/>
          </a:xfrm>
          <a:prstGeom prst="rect">
            <a:avLst/>
          </a:prstGeom>
        </p:spPr>
      </p:pic>
      <p:sp>
        <p:nvSpPr>
          <p:cNvPr id="3" name="TextBox 2">
            <a:extLst>
              <a:ext uri="{FF2B5EF4-FFF2-40B4-BE49-F238E27FC236}">
                <a16:creationId xmlns:a16="http://schemas.microsoft.com/office/drawing/2014/main" id="{C949BAB7-8D20-D4C6-63CE-44057FE9165A}"/>
              </a:ext>
            </a:extLst>
          </p:cNvPr>
          <p:cNvSpPr txBox="1"/>
          <p:nvPr/>
        </p:nvSpPr>
        <p:spPr>
          <a:xfrm>
            <a:off x="600363" y="370755"/>
            <a:ext cx="10991273" cy="1077218"/>
          </a:xfrm>
          <a:prstGeom prst="rect">
            <a:avLst/>
          </a:prstGeom>
          <a:noFill/>
        </p:spPr>
        <p:txBody>
          <a:bodyPr wrap="square">
            <a:spAutoFit/>
          </a:bodyPr>
          <a:lstStyle/>
          <a:p>
            <a:r>
              <a:rPr lang="en-US" dirty="0"/>
              <a:t> </a:t>
            </a:r>
            <a:r>
              <a:rPr lang="en-US" sz="3200" b="1" dirty="0">
                <a:solidFill>
                  <a:schemeClr val="bg1"/>
                </a:solidFill>
              </a:rPr>
              <a:t>He took the humble position of a slave (servant) and was born as a human being.</a:t>
            </a:r>
          </a:p>
        </p:txBody>
      </p:sp>
      <p:sp>
        <p:nvSpPr>
          <p:cNvPr id="5" name="TextBox 4">
            <a:extLst>
              <a:ext uri="{FF2B5EF4-FFF2-40B4-BE49-F238E27FC236}">
                <a16:creationId xmlns:a16="http://schemas.microsoft.com/office/drawing/2014/main" id="{B75AA90A-B6EA-A8D1-D613-2FDBBB0E4FEA}"/>
              </a:ext>
            </a:extLst>
          </p:cNvPr>
          <p:cNvSpPr txBox="1"/>
          <p:nvPr/>
        </p:nvSpPr>
        <p:spPr>
          <a:xfrm>
            <a:off x="600363" y="2240022"/>
            <a:ext cx="11348894" cy="1354217"/>
          </a:xfrm>
          <a:prstGeom prst="rect">
            <a:avLst/>
          </a:prstGeom>
          <a:noFill/>
        </p:spPr>
        <p:txBody>
          <a:bodyPr wrap="square" rtlCol="0">
            <a:spAutoFit/>
          </a:bodyPr>
          <a:lstStyle/>
          <a:p>
            <a:r>
              <a:rPr lang="en-US" sz="3200" b="1" dirty="0">
                <a:solidFill>
                  <a:schemeClr val="bg1"/>
                </a:solidFill>
              </a:rPr>
              <a:t>When He appeared in human form, He humbled Himself in obedience to God and died a criminal’s death on a cross.</a:t>
            </a:r>
            <a:endParaRPr lang="en-AU" sz="3200" b="1" dirty="0">
              <a:solidFill>
                <a:schemeClr val="bg1"/>
              </a:solidFill>
            </a:endParaRPr>
          </a:p>
          <a:p>
            <a:endParaRPr lang="en-AU" dirty="0"/>
          </a:p>
        </p:txBody>
      </p:sp>
      <p:sp>
        <p:nvSpPr>
          <p:cNvPr id="6" name="TextBox 5">
            <a:extLst>
              <a:ext uri="{FF2B5EF4-FFF2-40B4-BE49-F238E27FC236}">
                <a16:creationId xmlns:a16="http://schemas.microsoft.com/office/drawing/2014/main" id="{7F8A294B-2A7D-4766-1A9A-38B6DE072A09}"/>
              </a:ext>
            </a:extLst>
          </p:cNvPr>
          <p:cNvSpPr txBox="1"/>
          <p:nvPr/>
        </p:nvSpPr>
        <p:spPr>
          <a:xfrm>
            <a:off x="5086735" y="3943843"/>
            <a:ext cx="6816342" cy="2062103"/>
          </a:xfrm>
          <a:prstGeom prst="rect">
            <a:avLst/>
          </a:prstGeom>
          <a:noFill/>
        </p:spPr>
        <p:txBody>
          <a:bodyPr wrap="square">
            <a:spAutoFit/>
          </a:bodyPr>
          <a:lstStyle/>
          <a:p>
            <a:r>
              <a:rPr lang="en-US" sz="3200" b="1" dirty="0">
                <a:solidFill>
                  <a:srgbClr val="FFFF00"/>
                </a:solidFill>
              </a:rPr>
              <a:t>We can choose our attitude – we can approach life expecting to be served or we can look for opportunities to serve others.</a:t>
            </a:r>
            <a:endParaRPr lang="en-AU" sz="3200" b="1" dirty="0">
              <a:solidFill>
                <a:srgbClr val="FFFF00"/>
              </a:solidFill>
            </a:endParaRPr>
          </a:p>
        </p:txBody>
      </p:sp>
    </p:spTree>
    <p:extLst>
      <p:ext uri="{BB962C8B-B14F-4D97-AF65-F5344CB8AC3E}">
        <p14:creationId xmlns:p14="http://schemas.microsoft.com/office/powerpoint/2010/main" val="331825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AB772-B8CE-C27E-55A1-F030FEB001B0}"/>
              </a:ext>
            </a:extLst>
          </p:cNvPr>
          <p:cNvPicPr>
            <a:picLocks noChangeAspect="1"/>
          </p:cNvPicPr>
          <p:nvPr/>
        </p:nvPicPr>
        <p:blipFill>
          <a:blip r:embed="rId2"/>
          <a:stretch>
            <a:fillRect/>
          </a:stretch>
        </p:blipFill>
        <p:spPr>
          <a:xfrm>
            <a:off x="242743" y="3677370"/>
            <a:ext cx="4705350" cy="2809875"/>
          </a:xfrm>
          <a:prstGeom prst="rect">
            <a:avLst/>
          </a:prstGeom>
        </p:spPr>
      </p:pic>
      <p:sp>
        <p:nvSpPr>
          <p:cNvPr id="3" name="Rectangle 2">
            <a:extLst>
              <a:ext uri="{FF2B5EF4-FFF2-40B4-BE49-F238E27FC236}">
                <a16:creationId xmlns:a16="http://schemas.microsoft.com/office/drawing/2014/main" id="{11E7BCD0-1A21-9FBA-5087-B416A7EF6F0E}"/>
              </a:ext>
            </a:extLst>
          </p:cNvPr>
          <p:cNvSpPr/>
          <p:nvPr/>
        </p:nvSpPr>
        <p:spPr>
          <a:xfrm>
            <a:off x="524410" y="370755"/>
            <a:ext cx="11143179" cy="646331"/>
          </a:xfrm>
          <a:prstGeom prst="rect">
            <a:avLst/>
          </a:prstGeom>
          <a:solidFill>
            <a:srgbClr val="000000"/>
          </a:solidFill>
          <a:effectLst>
            <a:outerShdw blurRad="50800" dist="50800" dir="5400000" algn="ctr" rotWithShape="0">
              <a:srgbClr val="000000"/>
            </a:outerShdw>
          </a:effectLst>
        </p:spPr>
        <p:txBody>
          <a:bodyPr wrap="none" lIns="91440" tIns="45720" rIns="91440" bIns="45720">
            <a:spAutoFit/>
          </a:bodyPr>
          <a:lstStyle/>
          <a:p>
            <a:pPr algn="ctr"/>
            <a:r>
              <a:rPr lang="en-US" sz="3600" b="1" cap="none" spc="0" dirty="0">
                <a:ln w="9525">
                  <a:solidFill>
                    <a:schemeClr val="bg1"/>
                  </a:solidFill>
                  <a:prstDash val="solid"/>
                </a:ln>
                <a:solidFill>
                  <a:schemeClr val="bg1"/>
                </a:solidFill>
              </a:rPr>
              <a:t>What does the Bible say about being called to serve?</a:t>
            </a:r>
          </a:p>
        </p:txBody>
      </p:sp>
      <p:sp>
        <p:nvSpPr>
          <p:cNvPr id="5" name="TextBox 4">
            <a:extLst>
              <a:ext uri="{FF2B5EF4-FFF2-40B4-BE49-F238E27FC236}">
                <a16:creationId xmlns:a16="http://schemas.microsoft.com/office/drawing/2014/main" id="{E1344506-8213-C9DE-0969-5CE261EA3D86}"/>
              </a:ext>
            </a:extLst>
          </p:cNvPr>
          <p:cNvSpPr txBox="1"/>
          <p:nvPr/>
        </p:nvSpPr>
        <p:spPr>
          <a:xfrm>
            <a:off x="524410" y="1128772"/>
            <a:ext cx="10820400" cy="1569660"/>
          </a:xfrm>
          <a:prstGeom prst="rect">
            <a:avLst/>
          </a:prstGeom>
          <a:noFill/>
        </p:spPr>
        <p:txBody>
          <a:bodyPr wrap="square">
            <a:spAutoFit/>
          </a:bodyPr>
          <a:lstStyle/>
          <a:p>
            <a:r>
              <a:rPr lang="en-US" sz="2400" b="1" dirty="0">
                <a:solidFill>
                  <a:schemeClr val="bg1"/>
                </a:solidFill>
              </a:rPr>
              <a:t>Galatians 6:10 </a:t>
            </a:r>
            <a:r>
              <a:rPr lang="en-US" sz="3200" b="1" dirty="0">
                <a:solidFill>
                  <a:schemeClr val="bg1"/>
                </a:solidFill>
              </a:rPr>
              <a:t>“So then, as we have opportunity, let us do good to everyone, and especially to those who are of the household of faith”</a:t>
            </a:r>
            <a:endParaRPr lang="en-AU" dirty="0"/>
          </a:p>
        </p:txBody>
      </p:sp>
      <p:sp>
        <p:nvSpPr>
          <p:cNvPr id="7" name="TextBox 6">
            <a:extLst>
              <a:ext uri="{FF2B5EF4-FFF2-40B4-BE49-F238E27FC236}">
                <a16:creationId xmlns:a16="http://schemas.microsoft.com/office/drawing/2014/main" id="{51D60FE7-6571-9C5F-58A3-00E93E3CE9E8}"/>
              </a:ext>
            </a:extLst>
          </p:cNvPr>
          <p:cNvSpPr txBox="1"/>
          <p:nvPr/>
        </p:nvSpPr>
        <p:spPr>
          <a:xfrm>
            <a:off x="5019674" y="3034010"/>
            <a:ext cx="6848475" cy="2554545"/>
          </a:xfrm>
          <a:prstGeom prst="rect">
            <a:avLst/>
          </a:prstGeom>
          <a:noFill/>
        </p:spPr>
        <p:txBody>
          <a:bodyPr wrap="square">
            <a:spAutoFit/>
          </a:bodyPr>
          <a:lstStyle/>
          <a:p>
            <a:r>
              <a:rPr lang="en-US" sz="2400" b="1" dirty="0">
                <a:solidFill>
                  <a:schemeClr val="bg1"/>
                </a:solidFill>
              </a:rPr>
              <a:t>Ephesians 2:10  “</a:t>
            </a:r>
            <a:r>
              <a:rPr lang="en-US" sz="3200" b="1" dirty="0">
                <a:solidFill>
                  <a:schemeClr val="bg1"/>
                </a:solidFill>
              </a:rPr>
              <a:t>For we are his workmanship, created in Christ Jesus for good works, which God prepared beforehand, that we should walk in them.”</a:t>
            </a:r>
            <a:endParaRPr lang="en-AU" sz="3200" b="1" dirty="0">
              <a:solidFill>
                <a:schemeClr val="bg1"/>
              </a:solidFill>
            </a:endParaRPr>
          </a:p>
        </p:txBody>
      </p:sp>
    </p:spTree>
    <p:extLst>
      <p:ext uri="{BB962C8B-B14F-4D97-AF65-F5344CB8AC3E}">
        <p14:creationId xmlns:p14="http://schemas.microsoft.com/office/powerpoint/2010/main" val="267818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2C71D7-F20B-C8A4-1936-535C8CBD7472}"/>
              </a:ext>
            </a:extLst>
          </p:cNvPr>
          <p:cNvPicPr>
            <a:picLocks noChangeAspect="1"/>
          </p:cNvPicPr>
          <p:nvPr/>
        </p:nvPicPr>
        <p:blipFill>
          <a:blip r:embed="rId2"/>
          <a:stretch>
            <a:fillRect/>
          </a:stretch>
        </p:blipFill>
        <p:spPr>
          <a:xfrm>
            <a:off x="242743" y="3677370"/>
            <a:ext cx="4705350" cy="2809875"/>
          </a:xfrm>
          <a:prstGeom prst="rect">
            <a:avLst/>
          </a:prstGeom>
        </p:spPr>
      </p:pic>
      <p:sp>
        <p:nvSpPr>
          <p:cNvPr id="4" name="TextBox 3">
            <a:extLst>
              <a:ext uri="{FF2B5EF4-FFF2-40B4-BE49-F238E27FC236}">
                <a16:creationId xmlns:a16="http://schemas.microsoft.com/office/drawing/2014/main" id="{845AADA1-849B-39FF-81A6-5C703F3709A6}"/>
              </a:ext>
            </a:extLst>
          </p:cNvPr>
          <p:cNvSpPr txBox="1"/>
          <p:nvPr/>
        </p:nvSpPr>
        <p:spPr>
          <a:xfrm>
            <a:off x="419100" y="626085"/>
            <a:ext cx="11668125" cy="2554545"/>
          </a:xfrm>
          <a:prstGeom prst="rect">
            <a:avLst/>
          </a:prstGeom>
          <a:noFill/>
        </p:spPr>
        <p:txBody>
          <a:bodyPr wrap="square">
            <a:spAutoFit/>
          </a:bodyPr>
          <a:lstStyle/>
          <a:p>
            <a:r>
              <a:rPr lang="en-US" sz="2400" b="1" dirty="0">
                <a:solidFill>
                  <a:schemeClr val="bg1"/>
                </a:solidFill>
              </a:rPr>
              <a:t>Hebrews 13:1-3  </a:t>
            </a:r>
            <a:r>
              <a:rPr lang="en-US" sz="3200" b="1" dirty="0">
                <a:solidFill>
                  <a:schemeClr val="bg1"/>
                </a:solidFill>
              </a:rPr>
              <a:t>“Let brotherly love continue. Do not neglect to show hospitality to strangers, for thereby some have entertained angels unawares. Remember those who are in prison, as though in prison with them, and those who are mistreated, since you also are in the body.”</a:t>
            </a:r>
            <a:endParaRPr lang="en-AU" sz="3200" b="1" dirty="0">
              <a:solidFill>
                <a:schemeClr val="bg1"/>
              </a:solidFill>
            </a:endParaRPr>
          </a:p>
        </p:txBody>
      </p:sp>
      <p:sp>
        <p:nvSpPr>
          <p:cNvPr id="7" name="TextBox 6">
            <a:extLst>
              <a:ext uri="{FF2B5EF4-FFF2-40B4-BE49-F238E27FC236}">
                <a16:creationId xmlns:a16="http://schemas.microsoft.com/office/drawing/2014/main" id="{ED2F0108-16E3-C62B-DB7C-5075B7A7A72C}"/>
              </a:ext>
            </a:extLst>
          </p:cNvPr>
          <p:cNvSpPr txBox="1"/>
          <p:nvPr/>
        </p:nvSpPr>
        <p:spPr>
          <a:xfrm>
            <a:off x="4562475" y="3365343"/>
            <a:ext cx="7386782" cy="1846659"/>
          </a:xfrm>
          <a:prstGeom prst="rect">
            <a:avLst/>
          </a:prstGeom>
          <a:noFill/>
        </p:spPr>
        <p:txBody>
          <a:bodyPr wrap="square" rtlCol="0">
            <a:spAutoFit/>
          </a:bodyPr>
          <a:lstStyle/>
          <a:p>
            <a:r>
              <a:rPr lang="en-AU" sz="2400" b="1" kern="100" dirty="0">
                <a:solidFill>
                  <a:schemeClr val="bg1"/>
                </a:solidFill>
                <a:effectLst/>
                <a:ea typeface="Aptos" panose="020B0004020202020204" pitchFamily="34" charset="0"/>
                <a:cs typeface="Times New Roman" panose="02020603050405020304" pitchFamily="18" charset="0"/>
              </a:rPr>
              <a:t>1 Peter 4:10 </a:t>
            </a:r>
            <a:r>
              <a:rPr lang="en-AU" sz="3200" b="1" kern="100" dirty="0">
                <a:solidFill>
                  <a:schemeClr val="bg1"/>
                </a:solidFill>
                <a:effectLst/>
                <a:ea typeface="Aptos" panose="020B0004020202020204" pitchFamily="34" charset="0"/>
                <a:cs typeface="Times New Roman" panose="02020603050405020304" pitchFamily="18" charset="0"/>
              </a:rPr>
              <a:t>“As each has received a gift, use it to serve one another, as good stewards of God's varied grace”</a:t>
            </a:r>
          </a:p>
          <a:p>
            <a:endParaRPr lang="en-AU" dirty="0"/>
          </a:p>
        </p:txBody>
      </p:sp>
      <p:sp>
        <p:nvSpPr>
          <p:cNvPr id="8" name="TextBox 7">
            <a:extLst>
              <a:ext uri="{FF2B5EF4-FFF2-40B4-BE49-F238E27FC236}">
                <a16:creationId xmlns:a16="http://schemas.microsoft.com/office/drawing/2014/main" id="{DECAA11C-7D7E-4223-09DA-10E57BAA5C8E}"/>
              </a:ext>
            </a:extLst>
          </p:cNvPr>
          <p:cNvSpPr txBox="1"/>
          <p:nvPr/>
        </p:nvSpPr>
        <p:spPr>
          <a:xfrm>
            <a:off x="5029200" y="5040981"/>
            <a:ext cx="6943725" cy="1569660"/>
          </a:xfrm>
          <a:prstGeom prst="rect">
            <a:avLst/>
          </a:prstGeom>
          <a:noFill/>
          <a:effectLst>
            <a:outerShdw blurRad="50800" dist="50800" dir="5400000" algn="ctr" rotWithShape="0">
              <a:schemeClr val="tx1"/>
            </a:outerShdw>
          </a:effectLst>
        </p:spPr>
        <p:txBody>
          <a:bodyPr wrap="square" rtlCol="0">
            <a:spAutoFit/>
          </a:bodyPr>
          <a:lstStyle/>
          <a:p>
            <a:r>
              <a:rPr lang="en-AU" sz="3200" b="1"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To not use the skills God has given us in serving others is to act as a poor steward for God</a:t>
            </a:r>
            <a:endParaRPr lang="en-AU" sz="3200" b="1" dirty="0">
              <a:solidFill>
                <a:srgbClr val="FFFF00"/>
              </a:solidFill>
            </a:endParaRPr>
          </a:p>
        </p:txBody>
      </p:sp>
    </p:spTree>
    <p:extLst>
      <p:ext uri="{BB962C8B-B14F-4D97-AF65-F5344CB8AC3E}">
        <p14:creationId xmlns:p14="http://schemas.microsoft.com/office/powerpoint/2010/main" val="410720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06D8D3-D1BC-8CB1-8674-FA998520BA46}"/>
              </a:ext>
            </a:extLst>
          </p:cNvPr>
          <p:cNvSpPr txBox="1"/>
          <p:nvPr/>
        </p:nvSpPr>
        <p:spPr>
          <a:xfrm>
            <a:off x="461962" y="258398"/>
            <a:ext cx="11268075" cy="2554545"/>
          </a:xfrm>
          <a:prstGeom prst="rect">
            <a:avLst/>
          </a:prstGeom>
          <a:noFill/>
        </p:spPr>
        <p:txBody>
          <a:bodyPr wrap="square">
            <a:spAutoFit/>
          </a:bodyPr>
          <a:lstStyle/>
          <a:p>
            <a:r>
              <a:rPr lang="en-US" sz="2400" b="1" dirty="0">
                <a:solidFill>
                  <a:schemeClr val="bg1"/>
                </a:solidFill>
              </a:rPr>
              <a:t>Matthew 25:37-40 </a:t>
            </a:r>
            <a:r>
              <a:rPr lang="en-US" sz="3200" b="1" dirty="0">
                <a:solidFill>
                  <a:schemeClr val="bg1"/>
                </a:solidFill>
              </a:rPr>
              <a:t>“Then the righteous will answer Him, Lord, when did we see You hungry, and feed You, or thirsty, and give You something to drink? ‘And when did we see You a stranger, and invite You in, or naked, and clothe You?  When did we see You sick, or in prison, and come to You?’</a:t>
            </a:r>
          </a:p>
        </p:txBody>
      </p:sp>
      <p:sp>
        <p:nvSpPr>
          <p:cNvPr id="3" name="TextBox 2">
            <a:extLst>
              <a:ext uri="{FF2B5EF4-FFF2-40B4-BE49-F238E27FC236}">
                <a16:creationId xmlns:a16="http://schemas.microsoft.com/office/drawing/2014/main" id="{F0BB97BE-A188-EFE8-9045-570067FACA2F}"/>
              </a:ext>
            </a:extLst>
          </p:cNvPr>
          <p:cNvSpPr txBox="1"/>
          <p:nvPr/>
        </p:nvSpPr>
        <p:spPr>
          <a:xfrm>
            <a:off x="461962" y="2829327"/>
            <a:ext cx="6016419" cy="2339102"/>
          </a:xfrm>
          <a:prstGeom prst="rect">
            <a:avLst/>
          </a:prstGeom>
          <a:noFill/>
        </p:spPr>
        <p:txBody>
          <a:bodyPr wrap="square" rtlCol="0">
            <a:spAutoFit/>
          </a:bodyPr>
          <a:lstStyle/>
          <a:p>
            <a:r>
              <a:rPr lang="en-US" sz="3200" b="1" dirty="0">
                <a:solidFill>
                  <a:schemeClr val="bg1"/>
                </a:solidFill>
              </a:rPr>
              <a:t>And the King will answer them, ‘Truly, I say to you, as you did it to one of the least of these my brothers, you did it to me.”</a:t>
            </a:r>
          </a:p>
          <a:p>
            <a:endParaRPr lang="en-AU" dirty="0"/>
          </a:p>
        </p:txBody>
      </p:sp>
      <p:pic>
        <p:nvPicPr>
          <p:cNvPr id="5" name="Picture 4">
            <a:extLst>
              <a:ext uri="{FF2B5EF4-FFF2-40B4-BE49-F238E27FC236}">
                <a16:creationId xmlns:a16="http://schemas.microsoft.com/office/drawing/2014/main" id="{82E67B6B-4C73-6352-6B60-F797BD9FBCB2}"/>
              </a:ext>
            </a:extLst>
          </p:cNvPr>
          <p:cNvPicPr>
            <a:picLocks noChangeAspect="1"/>
          </p:cNvPicPr>
          <p:nvPr/>
        </p:nvPicPr>
        <p:blipFill>
          <a:blip r:embed="rId2"/>
          <a:stretch>
            <a:fillRect/>
          </a:stretch>
        </p:blipFill>
        <p:spPr>
          <a:xfrm>
            <a:off x="7001262" y="2875507"/>
            <a:ext cx="4886846" cy="3839665"/>
          </a:xfrm>
          <a:prstGeom prst="rect">
            <a:avLst/>
          </a:prstGeom>
        </p:spPr>
      </p:pic>
      <p:sp>
        <p:nvSpPr>
          <p:cNvPr id="4" name="TextBox 3">
            <a:extLst>
              <a:ext uri="{FF2B5EF4-FFF2-40B4-BE49-F238E27FC236}">
                <a16:creationId xmlns:a16="http://schemas.microsoft.com/office/drawing/2014/main" id="{3D384F93-F376-C535-B4D8-52C0C3A2B3C3}"/>
              </a:ext>
            </a:extLst>
          </p:cNvPr>
          <p:cNvSpPr txBox="1"/>
          <p:nvPr/>
        </p:nvSpPr>
        <p:spPr>
          <a:xfrm>
            <a:off x="461962" y="4922905"/>
            <a:ext cx="7444365" cy="1569660"/>
          </a:xfrm>
          <a:prstGeom prst="rect">
            <a:avLst/>
          </a:prstGeom>
          <a:noFill/>
        </p:spPr>
        <p:txBody>
          <a:bodyPr wrap="square">
            <a:spAutoFit/>
          </a:bodyPr>
          <a:lstStyle/>
          <a:p>
            <a:r>
              <a:rPr lang="en-US" sz="3200" b="1" dirty="0">
                <a:solidFill>
                  <a:srgbClr val="FFFF00"/>
                </a:solidFill>
              </a:rPr>
              <a:t>The highest form of worship is the worship of unselfish Christian service. </a:t>
            </a:r>
          </a:p>
          <a:p>
            <a:r>
              <a:rPr lang="en-US" sz="3200" b="1" i="1" dirty="0">
                <a:solidFill>
                  <a:srgbClr val="FFFF00"/>
                </a:solidFill>
              </a:rPr>
              <a:t>Billy Graham</a:t>
            </a:r>
            <a:endParaRPr lang="en-AU" sz="3200" b="1" i="1" dirty="0">
              <a:solidFill>
                <a:srgbClr val="FFFF00"/>
              </a:solidFill>
            </a:endParaRPr>
          </a:p>
        </p:txBody>
      </p:sp>
    </p:spTree>
    <p:extLst>
      <p:ext uri="{BB962C8B-B14F-4D97-AF65-F5344CB8AC3E}">
        <p14:creationId xmlns:p14="http://schemas.microsoft.com/office/powerpoint/2010/main" val="97015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A7E858-624B-4AFA-BC91-7893748B9E86}"/>
              </a:ext>
            </a:extLst>
          </p:cNvPr>
          <p:cNvSpPr txBox="1"/>
          <p:nvPr/>
        </p:nvSpPr>
        <p:spPr>
          <a:xfrm>
            <a:off x="4362091" y="3546140"/>
            <a:ext cx="6555254" cy="2339102"/>
          </a:xfrm>
          <a:prstGeom prst="rect">
            <a:avLst/>
          </a:prstGeom>
          <a:noFill/>
        </p:spPr>
        <p:txBody>
          <a:bodyPr wrap="square" rtlCol="0">
            <a:spAutoFit/>
          </a:bodyPr>
          <a:lstStyle/>
          <a:p>
            <a:pPr algn="l"/>
            <a:r>
              <a:rPr lang="en-US" sz="3200" b="1" i="0" dirty="0">
                <a:solidFill>
                  <a:schemeClr val="bg1"/>
                </a:solidFill>
                <a:effectLst/>
                <a:latin typeface="system-ui"/>
              </a:rPr>
              <a:t>Mark 10:45</a:t>
            </a:r>
          </a:p>
          <a:p>
            <a:pPr algn="l"/>
            <a:r>
              <a:rPr lang="en-US" sz="3200" b="1" i="0" dirty="0">
                <a:solidFill>
                  <a:schemeClr val="bg1"/>
                </a:solidFill>
                <a:effectLst/>
                <a:latin typeface="system-ui"/>
              </a:rPr>
              <a:t>“</a:t>
            </a:r>
            <a:r>
              <a:rPr lang="en-US" sz="3200" b="1" i="0" u="sng" dirty="0">
                <a:solidFill>
                  <a:schemeClr val="bg1"/>
                </a:solidFill>
                <a:effectLst/>
                <a:uFill>
                  <a:solidFill>
                    <a:srgbClr val="FFFF00"/>
                  </a:solidFill>
                </a:uFill>
                <a:latin typeface="system-ui"/>
              </a:rPr>
              <a:t>For even</a:t>
            </a:r>
            <a:r>
              <a:rPr lang="en-US" sz="3200" b="1" i="0" dirty="0">
                <a:solidFill>
                  <a:schemeClr val="bg1"/>
                </a:solidFill>
                <a:effectLst/>
                <a:uFill>
                  <a:solidFill>
                    <a:srgbClr val="FFFF00"/>
                  </a:solidFill>
                </a:uFill>
                <a:latin typeface="system-ui"/>
              </a:rPr>
              <a:t> </a:t>
            </a:r>
            <a:r>
              <a:rPr lang="en-US" sz="3200" b="1" i="0" dirty="0">
                <a:solidFill>
                  <a:schemeClr val="bg1"/>
                </a:solidFill>
                <a:effectLst/>
                <a:latin typeface="system-ui"/>
              </a:rPr>
              <a:t>the Son of Man came not to be served but to serve others and to give his life as a ransom for many.”</a:t>
            </a:r>
          </a:p>
          <a:p>
            <a:endParaRPr lang="en-AU" dirty="0"/>
          </a:p>
        </p:txBody>
      </p:sp>
      <p:pic>
        <p:nvPicPr>
          <p:cNvPr id="3" name="Picture 2">
            <a:extLst>
              <a:ext uri="{FF2B5EF4-FFF2-40B4-BE49-F238E27FC236}">
                <a16:creationId xmlns:a16="http://schemas.microsoft.com/office/drawing/2014/main" id="{A09FCCE4-96FC-FC49-4920-ED5B5EB9D40A}"/>
              </a:ext>
            </a:extLst>
          </p:cNvPr>
          <p:cNvPicPr>
            <a:picLocks noChangeAspect="1"/>
          </p:cNvPicPr>
          <p:nvPr/>
        </p:nvPicPr>
        <p:blipFill>
          <a:blip r:embed="rId2"/>
          <a:stretch>
            <a:fillRect/>
          </a:stretch>
        </p:blipFill>
        <p:spPr>
          <a:xfrm>
            <a:off x="-400286" y="3275192"/>
            <a:ext cx="4707192" cy="3530394"/>
          </a:xfrm>
          <a:prstGeom prst="rect">
            <a:avLst/>
          </a:prstGeom>
        </p:spPr>
      </p:pic>
      <p:sp>
        <p:nvSpPr>
          <p:cNvPr id="4" name="TextBox 3">
            <a:extLst>
              <a:ext uri="{FF2B5EF4-FFF2-40B4-BE49-F238E27FC236}">
                <a16:creationId xmlns:a16="http://schemas.microsoft.com/office/drawing/2014/main" id="{E3E75D7E-E921-39B1-60AA-786A5232F583}"/>
              </a:ext>
            </a:extLst>
          </p:cNvPr>
          <p:cNvSpPr txBox="1"/>
          <p:nvPr/>
        </p:nvSpPr>
        <p:spPr>
          <a:xfrm>
            <a:off x="3477310" y="5885242"/>
            <a:ext cx="7739939" cy="523220"/>
          </a:xfrm>
          <a:prstGeom prst="rect">
            <a:avLst/>
          </a:prstGeom>
          <a:noFill/>
        </p:spPr>
        <p:txBody>
          <a:bodyPr wrap="none" rtlCol="0">
            <a:spAutoFit/>
          </a:bodyPr>
          <a:lstStyle/>
          <a:p>
            <a:r>
              <a:rPr lang="en-AU" sz="2800" b="1" dirty="0">
                <a:solidFill>
                  <a:srgbClr val="FFFF00"/>
                </a:solidFill>
              </a:rPr>
              <a:t>Serving others is not an option but a command</a:t>
            </a:r>
          </a:p>
        </p:txBody>
      </p:sp>
      <p:pic>
        <p:nvPicPr>
          <p:cNvPr id="8" name="Picture 7">
            <a:extLst>
              <a:ext uri="{FF2B5EF4-FFF2-40B4-BE49-F238E27FC236}">
                <a16:creationId xmlns:a16="http://schemas.microsoft.com/office/drawing/2014/main" id="{3982FE13-BE4D-E17E-DBB6-4AF6DB2E5A9C}"/>
              </a:ext>
            </a:extLst>
          </p:cNvPr>
          <p:cNvPicPr>
            <a:picLocks noChangeAspect="1"/>
          </p:cNvPicPr>
          <p:nvPr/>
        </p:nvPicPr>
        <p:blipFill>
          <a:blip r:embed="rId3"/>
          <a:stretch>
            <a:fillRect/>
          </a:stretch>
        </p:blipFill>
        <p:spPr>
          <a:xfrm>
            <a:off x="36991" y="12944"/>
            <a:ext cx="2847976" cy="3314661"/>
          </a:xfrm>
          <a:prstGeom prst="rect">
            <a:avLst/>
          </a:prstGeom>
        </p:spPr>
      </p:pic>
      <p:sp>
        <p:nvSpPr>
          <p:cNvPr id="9" name="TextBox 8">
            <a:extLst>
              <a:ext uri="{FF2B5EF4-FFF2-40B4-BE49-F238E27FC236}">
                <a16:creationId xmlns:a16="http://schemas.microsoft.com/office/drawing/2014/main" id="{0CC0B119-A275-E51C-0574-A6EC7B370731}"/>
              </a:ext>
            </a:extLst>
          </p:cNvPr>
          <p:cNvSpPr txBox="1"/>
          <p:nvPr/>
        </p:nvSpPr>
        <p:spPr>
          <a:xfrm>
            <a:off x="4276270" y="449538"/>
            <a:ext cx="7249980" cy="2554545"/>
          </a:xfrm>
          <a:prstGeom prst="rect">
            <a:avLst/>
          </a:prstGeom>
          <a:noFill/>
          <a:effectLst>
            <a:outerShdw blurRad="50800" dist="50800" dir="5400000" algn="ctr" rotWithShape="0">
              <a:schemeClr val="tx1"/>
            </a:outerShdw>
          </a:effectLst>
        </p:spPr>
        <p:txBody>
          <a:bodyPr wrap="square" rtlCol="0">
            <a:spAutoFit/>
          </a:bodyPr>
          <a:lstStyle/>
          <a:p>
            <a:pPr algn="r"/>
            <a:r>
              <a:rPr lang="en-AU" sz="3200" b="1"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There is no work better than to please God; to pour water, to wash dishes, to be a cobbler, or an apostle, all are one; to wash dishes and to preach are all one, all deeds done to please God</a:t>
            </a:r>
            <a:endParaRPr lang="en-AU" sz="3200" b="1" dirty="0">
              <a:solidFill>
                <a:srgbClr val="FFFF00"/>
              </a:solidFill>
            </a:endParaRPr>
          </a:p>
        </p:txBody>
      </p:sp>
      <p:sp>
        <p:nvSpPr>
          <p:cNvPr id="11" name="TextBox 10">
            <a:extLst>
              <a:ext uri="{FF2B5EF4-FFF2-40B4-BE49-F238E27FC236}">
                <a16:creationId xmlns:a16="http://schemas.microsoft.com/office/drawing/2014/main" id="{35E7937E-9339-8B91-A76F-1360EB080887}"/>
              </a:ext>
            </a:extLst>
          </p:cNvPr>
          <p:cNvSpPr txBox="1"/>
          <p:nvPr/>
        </p:nvSpPr>
        <p:spPr>
          <a:xfrm>
            <a:off x="36991" y="3378683"/>
            <a:ext cx="3203066" cy="369332"/>
          </a:xfrm>
          <a:prstGeom prst="rect">
            <a:avLst/>
          </a:prstGeom>
          <a:noFill/>
          <a:effectLst>
            <a:outerShdw blurRad="50800" dist="50800" dir="5400000" algn="ctr" rotWithShape="0">
              <a:schemeClr val="tx1"/>
            </a:outerShdw>
          </a:effectLst>
        </p:spPr>
        <p:txBody>
          <a:bodyPr wrap="square">
            <a:spAutoFit/>
          </a:bodyPr>
          <a:lstStyle/>
          <a:p>
            <a:r>
              <a:rPr lang="en-AU" b="1" dirty="0">
                <a:solidFill>
                  <a:schemeClr val="bg1"/>
                </a:solidFill>
              </a:rPr>
              <a:t>William Tyndale (1494-1536)</a:t>
            </a:r>
          </a:p>
        </p:txBody>
      </p:sp>
    </p:spTree>
    <p:extLst>
      <p:ext uri="{BB962C8B-B14F-4D97-AF65-F5344CB8AC3E}">
        <p14:creationId xmlns:p14="http://schemas.microsoft.com/office/powerpoint/2010/main" val="41077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19728</TotalTime>
  <Words>870</Words>
  <Application>Microsoft Office PowerPoint</Application>
  <PresentationFormat>Widescreen</PresentationFormat>
  <Paragraphs>58</Paragraphs>
  <Slides>15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Aptos Display</vt:lpstr>
      <vt:lpstr>Arial</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Senior Pastor</dc:creator>
  <cp:lastModifiedBy>Sue Roberts</cp:lastModifiedBy>
  <cp:revision>2</cp:revision>
  <dcterms:created xsi:type="dcterms:W3CDTF">2024-08-12T21:54:00Z</dcterms:created>
  <dcterms:modified xsi:type="dcterms:W3CDTF">2024-09-16T06:02:45Z</dcterms:modified>
</cp:coreProperties>
</file>