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6" r:id="rId3"/>
    <p:sldId id="271" r:id="rId4"/>
    <p:sldId id="272" r:id="rId5"/>
    <p:sldId id="259" r:id="rId6"/>
    <p:sldId id="262" r:id="rId7"/>
    <p:sldId id="275" r:id="rId8"/>
    <p:sldId id="265" r:id="rId9"/>
    <p:sldId id="274" r:id="rId10"/>
    <p:sldId id="276" r:id="rId11"/>
    <p:sldId id="283" r:id="rId12"/>
    <p:sldId id="264" r:id="rId13"/>
    <p:sldId id="284" r:id="rId14"/>
    <p:sldId id="270" r:id="rId15"/>
    <p:sldId id="285" r:id="rId16"/>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4C6712-0399-4E08-AFEA-ACE9EBFFC2ED}" v="1" dt="2024-08-26T00:07:25.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1348" autoAdjust="0"/>
    <p:restoredTop sz="94660"/>
  </p:normalViewPr>
  <p:slideViewPr>
    <p:cSldViewPr snapToGrid="0">
      <p:cViewPr varScale="1">
        <p:scale>
          <a:sx n="82" d="100"/>
          <a:sy n="82" d="100"/>
        </p:scale>
        <p:origin x="96" y="59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8" d="100"/>
          <a:sy n="78" d="100"/>
        </p:scale>
        <p:origin x="404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Eden" userId="38bf1ef726376ea7" providerId="LiveId" clId="{5A7DD58A-BB34-4007-9558-184D7BA7E4FE}"/>
    <pc:docChg chg="undo redo custSel addSld delSld modSld sldOrd">
      <pc:chgData name="David Eden" userId="38bf1ef726376ea7" providerId="LiveId" clId="{5A7DD58A-BB34-4007-9558-184D7BA7E4FE}" dt="2024-07-26T01:59:04.289" v="4079" actId="2696"/>
      <pc:docMkLst>
        <pc:docMk/>
      </pc:docMkLst>
      <pc:sldChg chg="addSp modSp mod setBg addAnim setClrOvrMap">
        <pc:chgData name="David Eden" userId="38bf1ef726376ea7" providerId="LiveId" clId="{5A7DD58A-BB34-4007-9558-184D7BA7E4FE}" dt="2024-07-24T00:08:59.493" v="1659" actId="20577"/>
        <pc:sldMkLst>
          <pc:docMk/>
          <pc:sldMk cId="3392482644" sldId="256"/>
        </pc:sldMkLst>
        <pc:spChg chg="mod">
          <ac:chgData name="David Eden" userId="38bf1ef726376ea7" providerId="LiveId" clId="{5A7DD58A-BB34-4007-9558-184D7BA7E4FE}" dt="2024-07-24T00:08:59.493" v="1659" actId="20577"/>
          <ac:spMkLst>
            <pc:docMk/>
            <pc:sldMk cId="3392482644" sldId="256"/>
            <ac:spMk id="2" creationId="{3B704C8C-E739-3A59-F2F8-CE3C0D737F95}"/>
          </ac:spMkLst>
        </pc:spChg>
        <pc:spChg chg="mod">
          <ac:chgData name="David Eden" userId="38bf1ef726376ea7" providerId="LiveId" clId="{5A7DD58A-BB34-4007-9558-184D7BA7E4FE}" dt="2024-07-23T23:52:21.603" v="1643" actId="26606"/>
          <ac:spMkLst>
            <pc:docMk/>
            <pc:sldMk cId="3392482644" sldId="256"/>
            <ac:spMk id="3" creationId="{8DFE8939-7408-8826-43EC-4BC648574089}"/>
          </ac:spMkLst>
        </pc:spChg>
        <pc:spChg chg="add">
          <ac:chgData name="David Eden" userId="38bf1ef726376ea7" providerId="LiveId" clId="{5A7DD58A-BB34-4007-9558-184D7BA7E4FE}" dt="2024-07-23T23:52:21.603" v="1643" actId="26606"/>
          <ac:spMkLst>
            <pc:docMk/>
            <pc:sldMk cId="3392482644" sldId="256"/>
            <ac:spMk id="9" creationId="{71B2258F-86CA-4D4D-8270-BC05FCDEBFB3}"/>
          </ac:spMkLst>
        </pc:spChg>
        <pc:picChg chg="mod">
          <ac:chgData name="David Eden" userId="38bf1ef726376ea7" providerId="LiveId" clId="{5A7DD58A-BB34-4007-9558-184D7BA7E4FE}" dt="2024-07-23T23:52:21.603" v="1643" actId="26606"/>
          <ac:picMkLst>
            <pc:docMk/>
            <pc:sldMk cId="3392482644" sldId="256"/>
            <ac:picMk id="4" creationId="{9B93F485-278B-A7D5-B3F3-D7991681E9BA}"/>
          </ac:picMkLst>
        </pc:picChg>
      </pc:sldChg>
      <pc:sldChg chg="addSp modSp new mod ord">
        <pc:chgData name="David Eden" userId="38bf1ef726376ea7" providerId="LiveId" clId="{5A7DD58A-BB34-4007-9558-184D7BA7E4FE}" dt="2024-07-23T23:52:47.629" v="1647"/>
        <pc:sldMkLst>
          <pc:docMk/>
          <pc:sldMk cId="2539498432" sldId="257"/>
        </pc:sldMkLst>
        <pc:spChg chg="add mod">
          <ac:chgData name="David Eden" userId="38bf1ef726376ea7" providerId="LiveId" clId="{5A7DD58A-BB34-4007-9558-184D7BA7E4FE}" dt="2024-07-08T01:01:51.638" v="18" actId="6549"/>
          <ac:spMkLst>
            <pc:docMk/>
            <pc:sldMk cId="2539498432" sldId="257"/>
            <ac:spMk id="3" creationId="{C2127953-EB16-6948-6F22-3EBE8BAFC185}"/>
          </ac:spMkLst>
        </pc:spChg>
      </pc:sldChg>
      <pc:sldChg chg="addSp delSp modSp new mod ord modAnim">
        <pc:chgData name="David Eden" userId="38bf1ef726376ea7" providerId="LiveId" clId="{5A7DD58A-BB34-4007-9558-184D7BA7E4FE}" dt="2024-07-05T01:56:14.584" v="13"/>
        <pc:sldMkLst>
          <pc:docMk/>
          <pc:sldMk cId="1833110808" sldId="258"/>
        </pc:sldMkLst>
        <pc:spChg chg="add del">
          <ac:chgData name="David Eden" userId="38bf1ef726376ea7" providerId="LiveId" clId="{5A7DD58A-BB34-4007-9558-184D7BA7E4FE}" dt="2024-07-05T01:49:41.536" v="6" actId="478"/>
          <ac:spMkLst>
            <pc:docMk/>
            <pc:sldMk cId="1833110808" sldId="258"/>
            <ac:spMk id="3" creationId="{22E0BC1F-BDD6-8A06-76B7-1B84F336581E}"/>
          </ac:spMkLst>
        </pc:spChg>
        <pc:spChg chg="add del">
          <ac:chgData name="David Eden" userId="38bf1ef726376ea7" providerId="LiveId" clId="{5A7DD58A-BB34-4007-9558-184D7BA7E4FE}" dt="2024-07-05T01:50:35.032" v="8" actId="478"/>
          <ac:spMkLst>
            <pc:docMk/>
            <pc:sldMk cId="1833110808" sldId="258"/>
            <ac:spMk id="5" creationId="{BCFA749A-E4D2-6F8F-DA14-E9B30988888C}"/>
          </ac:spMkLst>
        </pc:spChg>
        <pc:spChg chg="add del">
          <ac:chgData name="David Eden" userId="38bf1ef726376ea7" providerId="LiveId" clId="{5A7DD58A-BB34-4007-9558-184D7BA7E4FE}" dt="2024-07-05T01:54:18.724" v="10" actId="478"/>
          <ac:spMkLst>
            <pc:docMk/>
            <pc:sldMk cId="1833110808" sldId="258"/>
            <ac:spMk id="7" creationId="{717C7F6A-6C10-AC9B-7271-9204943F00AD}"/>
          </ac:spMkLst>
        </pc:spChg>
        <pc:picChg chg="add mod">
          <ac:chgData name="David Eden" userId="38bf1ef726376ea7" providerId="LiveId" clId="{5A7DD58A-BB34-4007-9558-184D7BA7E4FE}" dt="2024-07-05T01:55:43.841" v="11"/>
          <ac:picMkLst>
            <pc:docMk/>
            <pc:sldMk cId="1833110808" sldId="258"/>
            <ac:picMk id="8" creationId="{E2C175BF-166D-80AB-1B77-6B0A377C5BDF}"/>
          </ac:picMkLst>
        </pc:picChg>
      </pc:sldChg>
      <pc:sldChg chg="addSp delSp modSp new mod setBg modNotesTx">
        <pc:chgData name="David Eden" userId="38bf1ef726376ea7" providerId="LiveId" clId="{5A7DD58A-BB34-4007-9558-184D7BA7E4FE}" dt="2024-07-26T00:37:40.448" v="3627" actId="20577"/>
        <pc:sldMkLst>
          <pc:docMk/>
          <pc:sldMk cId="229759723" sldId="259"/>
        </pc:sldMkLst>
        <pc:spChg chg="add del mod">
          <ac:chgData name="David Eden" userId="38bf1ef726376ea7" providerId="LiveId" clId="{5A7DD58A-BB34-4007-9558-184D7BA7E4FE}" dt="2024-07-24T00:36:04.132" v="1851"/>
          <ac:spMkLst>
            <pc:docMk/>
            <pc:sldMk cId="229759723" sldId="259"/>
            <ac:spMk id="3" creationId="{08AE72E5-A8E2-C8A8-713C-2AE875B2C626}"/>
          </ac:spMkLst>
        </pc:spChg>
        <pc:spChg chg="add mod">
          <ac:chgData name="David Eden" userId="38bf1ef726376ea7" providerId="LiveId" clId="{5A7DD58A-BB34-4007-9558-184D7BA7E4FE}" dt="2024-07-26T00:34:01.624" v="3604" actId="207"/>
          <ac:spMkLst>
            <pc:docMk/>
            <pc:sldMk cId="229759723" sldId="259"/>
            <ac:spMk id="4" creationId="{B051D2DD-7E09-9251-0609-5C00A55B0E79}"/>
          </ac:spMkLst>
        </pc:spChg>
        <pc:spChg chg="add del mod">
          <ac:chgData name="David Eden" userId="38bf1ef726376ea7" providerId="LiveId" clId="{5A7DD58A-BB34-4007-9558-184D7BA7E4FE}" dt="2024-07-24T00:38:10.753" v="1856" actId="478"/>
          <ac:spMkLst>
            <pc:docMk/>
            <pc:sldMk cId="229759723" sldId="259"/>
            <ac:spMk id="5" creationId="{35D68471-2D0B-5613-B06C-3BFC0A551CE8}"/>
          </ac:spMkLst>
        </pc:spChg>
        <pc:spChg chg="add mod">
          <ac:chgData name="David Eden" userId="38bf1ef726376ea7" providerId="LiveId" clId="{5A7DD58A-BB34-4007-9558-184D7BA7E4FE}" dt="2024-07-26T00:37:40.448" v="3627" actId="20577"/>
          <ac:spMkLst>
            <pc:docMk/>
            <pc:sldMk cId="229759723" sldId="259"/>
            <ac:spMk id="7" creationId="{CEA2CDEB-1454-C6DE-F358-FB19D0D6D366}"/>
          </ac:spMkLst>
        </pc:spChg>
      </pc:sldChg>
      <pc:sldChg chg="addSp delSp modSp new del mod setBg setClrOvrMap">
        <pc:chgData name="David Eden" userId="38bf1ef726376ea7" providerId="LiveId" clId="{5A7DD58A-BB34-4007-9558-184D7BA7E4FE}" dt="2024-07-26T01:59:04.289" v="4079" actId="2696"/>
        <pc:sldMkLst>
          <pc:docMk/>
          <pc:sldMk cId="1480960870" sldId="260"/>
        </pc:sldMkLst>
        <pc:spChg chg="add del mod">
          <ac:chgData name="David Eden" userId="38bf1ef726376ea7" providerId="LiveId" clId="{5A7DD58A-BB34-4007-9558-184D7BA7E4FE}" dt="2024-07-24T00:50:28.053" v="2076" actId="478"/>
          <ac:spMkLst>
            <pc:docMk/>
            <pc:sldMk cId="1480960870" sldId="260"/>
            <ac:spMk id="3" creationId="{902099D5-F730-D54C-7EFE-4D36FDACC1BD}"/>
          </ac:spMkLst>
        </pc:spChg>
        <pc:spChg chg="add del mod">
          <ac:chgData name="David Eden" userId="38bf1ef726376ea7" providerId="LiveId" clId="{5A7DD58A-BB34-4007-9558-184D7BA7E4FE}" dt="2024-07-26T01:04:11.473" v="3740" actId="26606"/>
          <ac:spMkLst>
            <pc:docMk/>
            <pc:sldMk cId="1480960870" sldId="260"/>
            <ac:spMk id="4" creationId="{25A52C24-7406-BD43-EB26-DFA0E7FCB51B}"/>
          </ac:spMkLst>
        </pc:spChg>
        <pc:spChg chg="add mod">
          <ac:chgData name="David Eden" userId="38bf1ef726376ea7" providerId="LiveId" clId="{5A7DD58A-BB34-4007-9558-184D7BA7E4FE}" dt="2024-07-26T01:04:46.868" v="3743" actId="122"/>
          <ac:spMkLst>
            <pc:docMk/>
            <pc:sldMk cId="1480960870" sldId="260"/>
            <ac:spMk id="5" creationId="{3D8611EA-FE93-A4F7-38F4-70F138C6C7AB}"/>
          </ac:spMkLst>
        </pc:spChg>
        <pc:spChg chg="add del">
          <ac:chgData name="David Eden" userId="38bf1ef726376ea7" providerId="LiveId" clId="{5A7DD58A-BB34-4007-9558-184D7BA7E4FE}" dt="2024-07-26T01:03:36.466" v="3737" actId="26606"/>
          <ac:spMkLst>
            <pc:docMk/>
            <pc:sldMk cId="1480960870" sldId="260"/>
            <ac:spMk id="12" creationId="{B50AB553-2A96-4A92-96F2-93548E096954}"/>
          </ac:spMkLst>
        </pc:spChg>
        <pc:spChg chg="add">
          <ac:chgData name="David Eden" userId="38bf1ef726376ea7" providerId="LiveId" clId="{5A7DD58A-BB34-4007-9558-184D7BA7E4FE}" dt="2024-07-26T01:04:11.473" v="3740" actId="26606"/>
          <ac:spMkLst>
            <pc:docMk/>
            <pc:sldMk cId="1480960870" sldId="260"/>
            <ac:spMk id="14" creationId="{B50AB553-2A96-4A92-96F2-93548E096954}"/>
          </ac:spMkLst>
        </pc:spChg>
        <pc:graphicFrameChg chg="add del">
          <ac:chgData name="David Eden" userId="38bf1ef726376ea7" providerId="LiveId" clId="{5A7DD58A-BB34-4007-9558-184D7BA7E4FE}" dt="2024-07-26T01:03:36.466" v="3737" actId="26606"/>
          <ac:graphicFrameMkLst>
            <pc:docMk/>
            <pc:sldMk cId="1480960870" sldId="260"/>
            <ac:graphicFrameMk id="7" creationId="{752D51B4-6940-47B3-CFFB-D92D1ACDE1E3}"/>
          </ac:graphicFrameMkLst>
        </pc:graphicFrameChg>
        <pc:graphicFrameChg chg="add del">
          <ac:chgData name="David Eden" userId="38bf1ef726376ea7" providerId="LiveId" clId="{5A7DD58A-BB34-4007-9558-184D7BA7E4FE}" dt="2024-07-26T01:04:11.410" v="3739" actId="26606"/>
          <ac:graphicFrameMkLst>
            <pc:docMk/>
            <pc:sldMk cId="1480960870" sldId="260"/>
            <ac:graphicFrameMk id="10" creationId="{8208C4D0-E4E6-1479-5929-039EB950F72A}"/>
          </ac:graphicFrameMkLst>
        </pc:graphicFrameChg>
        <pc:graphicFrameChg chg="add mod">
          <ac:chgData name="David Eden" userId="38bf1ef726376ea7" providerId="LiveId" clId="{5A7DD58A-BB34-4007-9558-184D7BA7E4FE}" dt="2024-07-26T01:06:39.677" v="3753" actId="1076"/>
          <ac:graphicFrameMkLst>
            <pc:docMk/>
            <pc:sldMk cId="1480960870" sldId="260"/>
            <ac:graphicFrameMk id="15" creationId="{752D51B4-6940-47B3-CFFB-D92D1ACDE1E3}"/>
          </ac:graphicFrameMkLst>
        </pc:graphicFrameChg>
        <pc:picChg chg="add ord">
          <ac:chgData name="David Eden" userId="38bf1ef726376ea7" providerId="LiveId" clId="{5A7DD58A-BB34-4007-9558-184D7BA7E4FE}" dt="2024-07-26T01:02:56.443" v="3735" actId="167"/>
          <ac:picMkLst>
            <pc:docMk/>
            <pc:sldMk cId="1480960870" sldId="260"/>
            <ac:picMk id="2" creationId="{C20C8772-C0EC-66F1-D255-B6ED0B23F6AB}"/>
          </ac:picMkLst>
        </pc:picChg>
        <pc:picChg chg="add del">
          <ac:chgData name="David Eden" userId="38bf1ef726376ea7" providerId="LiveId" clId="{5A7DD58A-BB34-4007-9558-184D7BA7E4FE}" dt="2024-07-26T01:03:36.466" v="3737" actId="26606"/>
          <ac:picMkLst>
            <pc:docMk/>
            <pc:sldMk cId="1480960870" sldId="260"/>
            <ac:picMk id="8" creationId="{135FC9A8-05F9-4057-13D4-8C316DB20050}"/>
          </ac:picMkLst>
        </pc:picChg>
        <pc:picChg chg="add del">
          <ac:chgData name="David Eden" userId="38bf1ef726376ea7" providerId="LiveId" clId="{5A7DD58A-BB34-4007-9558-184D7BA7E4FE}" dt="2024-07-26T01:04:11.410" v="3739" actId="26606"/>
          <ac:picMkLst>
            <pc:docMk/>
            <pc:sldMk cId="1480960870" sldId="260"/>
            <ac:picMk id="9" creationId="{3075EE04-4045-890C-8EF1-2A2B5104427E}"/>
          </ac:picMkLst>
        </pc:picChg>
        <pc:picChg chg="add">
          <ac:chgData name="David Eden" userId="38bf1ef726376ea7" providerId="LiveId" clId="{5A7DD58A-BB34-4007-9558-184D7BA7E4FE}" dt="2024-07-26T01:04:11.473" v="3740" actId="26606"/>
          <ac:picMkLst>
            <pc:docMk/>
            <pc:sldMk cId="1480960870" sldId="260"/>
            <ac:picMk id="13" creationId="{135FC9A8-05F9-4057-13D4-8C316DB20050}"/>
          </ac:picMkLst>
        </pc:picChg>
      </pc:sldChg>
      <pc:sldChg chg="addSp delSp modSp new del mod ord">
        <pc:chgData name="David Eden" userId="38bf1ef726376ea7" providerId="LiveId" clId="{5A7DD58A-BB34-4007-9558-184D7BA7E4FE}" dt="2024-07-26T01:52:14.309" v="4068" actId="2696"/>
        <pc:sldMkLst>
          <pc:docMk/>
          <pc:sldMk cId="367289290" sldId="261"/>
        </pc:sldMkLst>
        <pc:spChg chg="add del">
          <ac:chgData name="David Eden" userId="38bf1ef726376ea7" providerId="LiveId" clId="{5A7DD58A-BB34-4007-9558-184D7BA7E4FE}" dt="2024-07-24T03:12:18.367" v="2652" actId="478"/>
          <ac:spMkLst>
            <pc:docMk/>
            <pc:sldMk cId="367289290" sldId="261"/>
            <ac:spMk id="3" creationId="{A04E9EC4-A2A8-0C37-214B-7B1D8A6D464E}"/>
          </ac:spMkLst>
        </pc:spChg>
        <pc:spChg chg="add del mod">
          <ac:chgData name="David Eden" userId="38bf1ef726376ea7" providerId="LiveId" clId="{5A7DD58A-BB34-4007-9558-184D7BA7E4FE}" dt="2024-07-24T04:38:09.001" v="3563" actId="478"/>
          <ac:spMkLst>
            <pc:docMk/>
            <pc:sldMk cId="367289290" sldId="261"/>
            <ac:spMk id="4" creationId="{3D8F24F7-E5ED-F19B-D441-0953ECDD4972}"/>
          </ac:spMkLst>
        </pc:spChg>
        <pc:picChg chg="add">
          <ac:chgData name="David Eden" userId="38bf1ef726376ea7" providerId="LiveId" clId="{5A7DD58A-BB34-4007-9558-184D7BA7E4FE}" dt="2024-07-24T03:57:41.295" v="2944"/>
          <ac:picMkLst>
            <pc:docMk/>
            <pc:sldMk cId="367289290" sldId="261"/>
            <ac:picMk id="5" creationId="{BCBA97A1-23F7-F64B-1D31-F81E565EB5C4}"/>
          </ac:picMkLst>
        </pc:picChg>
      </pc:sldChg>
      <pc:sldChg chg="addSp delSp modSp new mod ord setBg modNotesTx">
        <pc:chgData name="David Eden" userId="38bf1ef726376ea7" providerId="LiveId" clId="{5A7DD58A-BB34-4007-9558-184D7BA7E4FE}" dt="2024-07-26T01:20:37.669" v="3789"/>
        <pc:sldMkLst>
          <pc:docMk/>
          <pc:sldMk cId="1231949616" sldId="262"/>
        </pc:sldMkLst>
        <pc:spChg chg="add mod ord">
          <ac:chgData name="David Eden" userId="38bf1ef726376ea7" providerId="LiveId" clId="{5A7DD58A-BB34-4007-9558-184D7BA7E4FE}" dt="2024-07-26T01:18:48.172" v="3780" actId="207"/>
          <ac:spMkLst>
            <pc:docMk/>
            <pc:sldMk cId="1231949616" sldId="262"/>
            <ac:spMk id="2" creationId="{F75A3F55-AF63-8967-39E5-54E40EF46295}"/>
          </ac:spMkLst>
        </pc:spChg>
        <pc:spChg chg="add del mod">
          <ac:chgData name="David Eden" userId="38bf1ef726376ea7" providerId="LiveId" clId="{5A7DD58A-BB34-4007-9558-184D7BA7E4FE}" dt="2024-07-24T00:57:53.740" v="2173" actId="478"/>
          <ac:spMkLst>
            <pc:docMk/>
            <pc:sldMk cId="1231949616" sldId="262"/>
            <ac:spMk id="3" creationId="{BEF25193-C3DE-C934-0FF4-BAFA8F51A767}"/>
          </ac:spMkLst>
        </pc:spChg>
        <pc:spChg chg="add del mod">
          <ac:chgData name="David Eden" userId="38bf1ef726376ea7" providerId="LiveId" clId="{5A7DD58A-BB34-4007-9558-184D7BA7E4FE}" dt="2024-07-24T01:01:43.249" v="2205"/>
          <ac:spMkLst>
            <pc:docMk/>
            <pc:sldMk cId="1231949616" sldId="262"/>
            <ac:spMk id="5" creationId="{1919450F-0B23-564D-A090-48058520F806}"/>
          </ac:spMkLst>
        </pc:spChg>
        <pc:spChg chg="add mod ord">
          <ac:chgData name="David Eden" userId="38bf1ef726376ea7" providerId="LiveId" clId="{5A7DD58A-BB34-4007-9558-184D7BA7E4FE}" dt="2024-07-26T01:19:22.583" v="3783" actId="1076"/>
          <ac:spMkLst>
            <pc:docMk/>
            <pc:sldMk cId="1231949616" sldId="262"/>
            <ac:spMk id="7" creationId="{C4B7D127-6D6E-4974-F3D3-EFA7C60F0074}"/>
          </ac:spMkLst>
        </pc:spChg>
        <pc:spChg chg="add del">
          <ac:chgData name="David Eden" userId="38bf1ef726376ea7" providerId="LiveId" clId="{5A7DD58A-BB34-4007-9558-184D7BA7E4FE}" dt="2024-07-26T01:15:55.058" v="3760" actId="26606"/>
          <ac:spMkLst>
            <pc:docMk/>
            <pc:sldMk cId="1231949616" sldId="262"/>
            <ac:spMk id="9" creationId="{D009D6D5-DAC2-4A8B-A17A-E206B9012D09}"/>
          </ac:spMkLst>
        </pc:spChg>
        <pc:spChg chg="add del">
          <ac:chgData name="David Eden" userId="38bf1ef726376ea7" providerId="LiveId" clId="{5A7DD58A-BB34-4007-9558-184D7BA7E4FE}" dt="2024-07-26T01:16:20.975" v="3762" actId="26606"/>
          <ac:spMkLst>
            <pc:docMk/>
            <pc:sldMk cId="1231949616" sldId="262"/>
            <ac:spMk id="10" creationId="{04812C46-200A-4DEB-A05E-3ED6C68C2387}"/>
          </ac:spMkLst>
        </pc:spChg>
        <pc:spChg chg="add del">
          <ac:chgData name="David Eden" userId="38bf1ef726376ea7" providerId="LiveId" clId="{5A7DD58A-BB34-4007-9558-184D7BA7E4FE}" dt="2024-07-26T01:16:20.975" v="3762" actId="26606"/>
          <ac:spMkLst>
            <pc:docMk/>
            <pc:sldMk cId="1231949616" sldId="262"/>
            <ac:spMk id="11" creationId="{D1EA859B-E555-4109-94F3-6700E046E008}"/>
          </ac:spMkLst>
        </pc:spChg>
        <pc:spChg chg="add del">
          <ac:chgData name="David Eden" userId="38bf1ef726376ea7" providerId="LiveId" clId="{5A7DD58A-BB34-4007-9558-184D7BA7E4FE}" dt="2024-07-26T01:14:49.467" v="3756" actId="26606"/>
          <ac:spMkLst>
            <pc:docMk/>
            <pc:sldMk cId="1231949616" sldId="262"/>
            <ac:spMk id="12" creationId="{45D37F4E-DDB4-456B-97E0-9937730A039F}"/>
          </ac:spMkLst>
        </pc:spChg>
        <pc:spChg chg="add del">
          <ac:chgData name="David Eden" userId="38bf1ef726376ea7" providerId="LiveId" clId="{5A7DD58A-BB34-4007-9558-184D7BA7E4FE}" dt="2024-07-26T01:14:49.467" v="3756" actId="26606"/>
          <ac:spMkLst>
            <pc:docMk/>
            <pc:sldMk cId="1231949616" sldId="262"/>
            <ac:spMk id="14" creationId="{B2DD41CD-8F47-4F56-AD12-4E2FF7696987}"/>
          </ac:spMkLst>
        </pc:spChg>
        <pc:picChg chg="add mod ord">
          <ac:chgData name="David Eden" userId="38bf1ef726376ea7" providerId="LiveId" clId="{5A7DD58A-BB34-4007-9558-184D7BA7E4FE}" dt="2024-07-26T01:19:38.624" v="3786" actId="1076"/>
          <ac:picMkLst>
            <pc:docMk/>
            <pc:sldMk cId="1231949616" sldId="262"/>
            <ac:picMk id="3" creationId="{6B763982-D5C2-6129-9F1B-8D723F62091F}"/>
          </ac:picMkLst>
        </pc:picChg>
      </pc:sldChg>
      <pc:sldChg chg="addSp modSp new del mod ord">
        <pc:chgData name="David Eden" userId="38bf1ef726376ea7" providerId="LiveId" clId="{5A7DD58A-BB34-4007-9558-184D7BA7E4FE}" dt="2024-07-24T03:32:14.029" v="2826" actId="2696"/>
        <pc:sldMkLst>
          <pc:docMk/>
          <pc:sldMk cId="2207437725" sldId="263"/>
        </pc:sldMkLst>
        <pc:spChg chg="add mod">
          <ac:chgData name="David Eden" userId="38bf1ef726376ea7" providerId="LiveId" clId="{5A7DD58A-BB34-4007-9558-184D7BA7E4FE}" dt="2024-07-24T03:15:41.280" v="2689" actId="13926"/>
          <ac:spMkLst>
            <pc:docMk/>
            <pc:sldMk cId="2207437725" sldId="263"/>
            <ac:spMk id="3" creationId="{1BFF1156-9F4A-A012-2B71-7E1D775AD21E}"/>
          </ac:spMkLst>
        </pc:spChg>
        <pc:spChg chg="add mod">
          <ac:chgData name="David Eden" userId="38bf1ef726376ea7" providerId="LiveId" clId="{5A7DD58A-BB34-4007-9558-184D7BA7E4FE}" dt="2024-07-08T01:09:13.306" v="34" actId="1076"/>
          <ac:spMkLst>
            <pc:docMk/>
            <pc:sldMk cId="2207437725" sldId="263"/>
            <ac:spMk id="5" creationId="{D20D1AFC-2BC0-9237-8948-CB110DDC5517}"/>
          </ac:spMkLst>
        </pc:spChg>
      </pc:sldChg>
      <pc:sldChg chg="addSp delSp modSp new mod setBg modNotesTx">
        <pc:chgData name="David Eden" userId="38bf1ef726376ea7" providerId="LiveId" clId="{5A7DD58A-BB34-4007-9558-184D7BA7E4FE}" dt="2024-07-26T01:43:18.017" v="4010" actId="14100"/>
        <pc:sldMkLst>
          <pc:docMk/>
          <pc:sldMk cId="1443406606" sldId="264"/>
        </pc:sldMkLst>
        <pc:spChg chg="add mod">
          <ac:chgData name="David Eden" userId="38bf1ef726376ea7" providerId="LiveId" clId="{5A7DD58A-BB34-4007-9558-184D7BA7E4FE}" dt="2024-07-24T03:13:27.051" v="2678" actId="20577"/>
          <ac:spMkLst>
            <pc:docMk/>
            <pc:sldMk cId="1443406606" sldId="264"/>
            <ac:spMk id="2" creationId="{D9610A2A-7787-9179-D368-B43605CEF5BB}"/>
          </ac:spMkLst>
        </pc:spChg>
        <pc:spChg chg="add del mod">
          <ac:chgData name="David Eden" userId="38bf1ef726376ea7" providerId="LiveId" clId="{5A7DD58A-BB34-4007-9558-184D7BA7E4FE}" dt="2024-07-24T03:14:48.635" v="2685"/>
          <ac:spMkLst>
            <pc:docMk/>
            <pc:sldMk cId="1443406606" sldId="264"/>
            <ac:spMk id="3" creationId="{7A6F29AF-E545-A844-4EB6-38B7215CE243}"/>
          </ac:spMkLst>
        </pc:spChg>
        <pc:spChg chg="add del mod">
          <ac:chgData name="David Eden" userId="38bf1ef726376ea7" providerId="LiveId" clId="{5A7DD58A-BB34-4007-9558-184D7BA7E4FE}" dt="2024-07-24T03:15:19.965" v="2688" actId="478"/>
          <ac:spMkLst>
            <pc:docMk/>
            <pc:sldMk cId="1443406606" sldId="264"/>
            <ac:spMk id="4" creationId="{CDE8D7EB-1521-DBC3-5BDD-47930CD20D05}"/>
          </ac:spMkLst>
        </pc:spChg>
        <pc:spChg chg="add del mod">
          <ac:chgData name="David Eden" userId="38bf1ef726376ea7" providerId="LiveId" clId="{5A7DD58A-BB34-4007-9558-184D7BA7E4FE}" dt="2024-07-24T03:31:58.197" v="2825" actId="478"/>
          <ac:spMkLst>
            <pc:docMk/>
            <pc:sldMk cId="1443406606" sldId="264"/>
            <ac:spMk id="5" creationId="{B1894B2D-C604-51CE-0F39-236AAB86A6CE}"/>
          </ac:spMkLst>
        </pc:spChg>
        <pc:spChg chg="add del mod">
          <ac:chgData name="David Eden" userId="38bf1ef726376ea7" providerId="LiveId" clId="{5A7DD58A-BB34-4007-9558-184D7BA7E4FE}" dt="2024-07-24T03:45:41.011" v="2858" actId="478"/>
          <ac:spMkLst>
            <pc:docMk/>
            <pc:sldMk cId="1443406606" sldId="264"/>
            <ac:spMk id="7" creationId="{EF47F94B-E5C5-5CE0-B0A4-1C3EE7B034E2}"/>
          </ac:spMkLst>
        </pc:spChg>
        <pc:spChg chg="add mod">
          <ac:chgData name="David Eden" userId="38bf1ef726376ea7" providerId="LiveId" clId="{5A7DD58A-BB34-4007-9558-184D7BA7E4FE}" dt="2024-07-24T04:17:45.620" v="3003" actId="20577"/>
          <ac:spMkLst>
            <pc:docMk/>
            <pc:sldMk cId="1443406606" sldId="264"/>
            <ac:spMk id="8" creationId="{E3AD266E-A978-7216-8125-AA86A8620F13}"/>
          </ac:spMkLst>
        </pc:spChg>
        <pc:spChg chg="add del mod">
          <ac:chgData name="David Eden" userId="38bf1ef726376ea7" providerId="LiveId" clId="{5A7DD58A-BB34-4007-9558-184D7BA7E4FE}" dt="2024-07-24T04:19:24.699" v="3065" actId="478"/>
          <ac:spMkLst>
            <pc:docMk/>
            <pc:sldMk cId="1443406606" sldId="264"/>
            <ac:spMk id="10" creationId="{8109DFD2-2030-0914-7970-4782BD06AE4E}"/>
          </ac:spMkLst>
        </pc:spChg>
        <pc:spChg chg="add del mod">
          <ac:chgData name="David Eden" userId="38bf1ef726376ea7" providerId="LiveId" clId="{5A7DD58A-BB34-4007-9558-184D7BA7E4FE}" dt="2024-07-24T04:07:23.498" v="2956" actId="478"/>
          <ac:spMkLst>
            <pc:docMk/>
            <pc:sldMk cId="1443406606" sldId="264"/>
            <ac:spMk id="12" creationId="{C61E8106-A85A-F1CA-0826-AF0141079A0D}"/>
          </ac:spMkLst>
        </pc:spChg>
        <pc:spChg chg="add mod">
          <ac:chgData name="David Eden" userId="38bf1ef726376ea7" providerId="LiveId" clId="{5A7DD58A-BB34-4007-9558-184D7BA7E4FE}" dt="2024-07-26T01:43:18.017" v="4010" actId="14100"/>
          <ac:spMkLst>
            <pc:docMk/>
            <pc:sldMk cId="1443406606" sldId="264"/>
            <ac:spMk id="14" creationId="{720EAA61-8FF1-49E7-7738-B0EBC1CE07B9}"/>
          </ac:spMkLst>
        </pc:spChg>
        <pc:picChg chg="add">
          <ac:chgData name="David Eden" userId="38bf1ef726376ea7" providerId="LiveId" clId="{5A7DD58A-BB34-4007-9558-184D7BA7E4FE}" dt="2024-07-26T01:35:56.972" v="3863"/>
          <ac:picMkLst>
            <pc:docMk/>
            <pc:sldMk cId="1443406606" sldId="264"/>
            <ac:picMk id="3" creationId="{8EC2B82D-5837-3FCD-4113-65396370CDB4}"/>
          </ac:picMkLst>
        </pc:picChg>
        <pc:picChg chg="add mod ord">
          <ac:chgData name="David Eden" userId="38bf1ef726376ea7" providerId="LiveId" clId="{5A7DD58A-BB34-4007-9558-184D7BA7E4FE}" dt="2024-07-26T01:36:55.704" v="3868" actId="1076"/>
          <ac:picMkLst>
            <pc:docMk/>
            <pc:sldMk cId="1443406606" sldId="264"/>
            <ac:picMk id="4" creationId="{A4C9B0C0-78A6-5D83-A80F-760A689A7FD4}"/>
          </ac:picMkLst>
        </pc:picChg>
      </pc:sldChg>
      <pc:sldChg chg="addSp modSp new mod ord setBg">
        <pc:chgData name="David Eden" userId="38bf1ef726376ea7" providerId="LiveId" clId="{5A7DD58A-BB34-4007-9558-184D7BA7E4FE}" dt="2024-07-26T01:24:23.152" v="3812" actId="1076"/>
        <pc:sldMkLst>
          <pc:docMk/>
          <pc:sldMk cId="2003187485" sldId="265"/>
        </pc:sldMkLst>
        <pc:spChg chg="add mod">
          <ac:chgData name="David Eden" userId="38bf1ef726376ea7" providerId="LiveId" clId="{5A7DD58A-BB34-4007-9558-184D7BA7E4FE}" dt="2024-07-26T01:23:40.979" v="3808" actId="207"/>
          <ac:spMkLst>
            <pc:docMk/>
            <pc:sldMk cId="2003187485" sldId="265"/>
            <ac:spMk id="2" creationId="{9FE08748-4ED1-0655-F980-9B36FF824853}"/>
          </ac:spMkLst>
        </pc:spChg>
        <pc:spChg chg="add mod">
          <ac:chgData name="David Eden" userId="38bf1ef726376ea7" providerId="LiveId" clId="{5A7DD58A-BB34-4007-9558-184D7BA7E4FE}" dt="2024-07-26T01:23:35.841" v="3807" actId="207"/>
          <ac:spMkLst>
            <pc:docMk/>
            <pc:sldMk cId="2003187485" sldId="265"/>
            <ac:spMk id="3" creationId="{A153B4B4-6E8A-2D81-7E29-71B4A0E66AA5}"/>
          </ac:spMkLst>
        </pc:spChg>
        <pc:picChg chg="add mod">
          <ac:chgData name="David Eden" userId="38bf1ef726376ea7" providerId="LiveId" clId="{5A7DD58A-BB34-4007-9558-184D7BA7E4FE}" dt="2024-07-26T01:24:23.152" v="3812" actId="1076"/>
          <ac:picMkLst>
            <pc:docMk/>
            <pc:sldMk cId="2003187485" sldId="265"/>
            <ac:picMk id="4" creationId="{7DCED5CA-BD74-B67F-88A3-F0CB18AE5F0E}"/>
          </ac:picMkLst>
        </pc:picChg>
      </pc:sldChg>
      <pc:sldChg chg="addSp delSp modSp new del mod">
        <pc:chgData name="David Eden" userId="38bf1ef726376ea7" providerId="LiveId" clId="{5A7DD58A-BB34-4007-9558-184D7BA7E4FE}" dt="2024-07-26T01:51:54.667" v="4064" actId="2696"/>
        <pc:sldMkLst>
          <pc:docMk/>
          <pc:sldMk cId="2138260785" sldId="266"/>
        </pc:sldMkLst>
        <pc:spChg chg="add del">
          <ac:chgData name="David Eden" userId="38bf1ef726376ea7" providerId="LiveId" clId="{5A7DD58A-BB34-4007-9558-184D7BA7E4FE}" dt="2024-07-24T03:49:53.410" v="2942" actId="478"/>
          <ac:spMkLst>
            <pc:docMk/>
            <pc:sldMk cId="2138260785" sldId="266"/>
            <ac:spMk id="3" creationId="{443448E0-3AA9-6D7D-03BD-ADAE5696F1A9}"/>
          </ac:spMkLst>
        </pc:spChg>
        <pc:spChg chg="add del mod">
          <ac:chgData name="David Eden" userId="38bf1ef726376ea7" providerId="LiveId" clId="{5A7DD58A-BB34-4007-9558-184D7BA7E4FE}" dt="2024-07-24T04:15:45.738" v="2995" actId="478"/>
          <ac:spMkLst>
            <pc:docMk/>
            <pc:sldMk cId="2138260785" sldId="266"/>
            <ac:spMk id="4" creationId="{8F962E39-4ED8-03F7-A8F1-68DF3682213C}"/>
          </ac:spMkLst>
        </pc:spChg>
        <pc:spChg chg="add mod">
          <ac:chgData name="David Eden" userId="38bf1ef726376ea7" providerId="LiveId" clId="{5A7DD58A-BB34-4007-9558-184D7BA7E4FE}" dt="2024-07-24T04:37:47.668" v="3562" actId="20577"/>
          <ac:spMkLst>
            <pc:docMk/>
            <pc:sldMk cId="2138260785" sldId="266"/>
            <ac:spMk id="6" creationId="{15407A78-A244-B968-2326-1FFD315BE88F}"/>
          </ac:spMkLst>
        </pc:spChg>
        <pc:spChg chg="add mod">
          <ac:chgData name="David Eden" userId="38bf1ef726376ea7" providerId="LiveId" clId="{5A7DD58A-BB34-4007-9558-184D7BA7E4FE}" dt="2024-07-24T04:35:33.117" v="3541"/>
          <ac:spMkLst>
            <pc:docMk/>
            <pc:sldMk cId="2138260785" sldId="266"/>
            <ac:spMk id="7" creationId="{4C256CCF-E894-A8EB-2D21-799079761844}"/>
          </ac:spMkLst>
        </pc:spChg>
        <pc:spChg chg="add mod">
          <ac:chgData name="David Eden" userId="38bf1ef726376ea7" providerId="LiveId" clId="{5A7DD58A-BB34-4007-9558-184D7BA7E4FE}" dt="2024-07-24T04:36:16.633" v="3546" actId="20577"/>
          <ac:spMkLst>
            <pc:docMk/>
            <pc:sldMk cId="2138260785" sldId="266"/>
            <ac:spMk id="9" creationId="{9DE972E0-E7F1-0A9E-3742-B444DBA4DABF}"/>
          </ac:spMkLst>
        </pc:spChg>
      </pc:sldChg>
      <pc:sldChg chg="addSp new del mod">
        <pc:chgData name="David Eden" userId="38bf1ef726376ea7" providerId="LiveId" clId="{5A7DD58A-BB34-4007-9558-184D7BA7E4FE}" dt="2024-07-24T04:38:24.095" v="3564" actId="2696"/>
        <pc:sldMkLst>
          <pc:docMk/>
          <pc:sldMk cId="810291502" sldId="267"/>
        </pc:sldMkLst>
        <pc:spChg chg="add">
          <ac:chgData name="David Eden" userId="38bf1ef726376ea7" providerId="LiveId" clId="{5A7DD58A-BB34-4007-9558-184D7BA7E4FE}" dt="2024-07-08T01:11:37.227" v="38" actId="22"/>
          <ac:spMkLst>
            <pc:docMk/>
            <pc:sldMk cId="810291502" sldId="267"/>
            <ac:spMk id="3" creationId="{2D41D48A-930D-DC3C-0E33-ECE7C45A9BE1}"/>
          </ac:spMkLst>
        </pc:spChg>
      </pc:sldChg>
      <pc:sldChg chg="addSp new del">
        <pc:chgData name="David Eden" userId="38bf1ef726376ea7" providerId="LiveId" clId="{5A7DD58A-BB34-4007-9558-184D7BA7E4FE}" dt="2024-07-26T01:52:11.111" v="4067" actId="2696"/>
        <pc:sldMkLst>
          <pc:docMk/>
          <pc:sldMk cId="1922487287" sldId="268"/>
        </pc:sldMkLst>
        <pc:picChg chg="add">
          <ac:chgData name="David Eden" userId="38bf1ef726376ea7" providerId="LiveId" clId="{5A7DD58A-BB34-4007-9558-184D7BA7E4FE}" dt="2024-07-24T03:58:03.572" v="2945"/>
          <ac:picMkLst>
            <pc:docMk/>
            <pc:sldMk cId="1922487287" sldId="268"/>
            <ac:picMk id="2" creationId="{E1856696-79A9-41F6-F5B0-61C151662C10}"/>
          </ac:picMkLst>
        </pc:picChg>
      </pc:sldChg>
      <pc:sldChg chg="addSp new del">
        <pc:chgData name="David Eden" userId="38bf1ef726376ea7" providerId="LiveId" clId="{5A7DD58A-BB34-4007-9558-184D7BA7E4FE}" dt="2024-07-26T01:52:08.692" v="4066" actId="2696"/>
        <pc:sldMkLst>
          <pc:docMk/>
          <pc:sldMk cId="2688446464" sldId="269"/>
        </pc:sldMkLst>
        <pc:picChg chg="add">
          <ac:chgData name="David Eden" userId="38bf1ef726376ea7" providerId="LiveId" clId="{5A7DD58A-BB34-4007-9558-184D7BA7E4FE}" dt="2024-07-24T03:59:07.969" v="2946"/>
          <ac:picMkLst>
            <pc:docMk/>
            <pc:sldMk cId="2688446464" sldId="269"/>
            <ac:picMk id="2" creationId="{37E39335-91D1-4605-3ECF-7A7932747796}"/>
          </ac:picMkLst>
        </pc:picChg>
      </pc:sldChg>
      <pc:sldChg chg="addSp delSp modSp new mod ord setBg modNotesTx">
        <pc:chgData name="David Eden" userId="38bf1ef726376ea7" providerId="LiveId" clId="{5A7DD58A-BB34-4007-9558-184D7BA7E4FE}" dt="2024-07-26T01:51:37.354" v="4063" actId="27636"/>
        <pc:sldMkLst>
          <pc:docMk/>
          <pc:sldMk cId="2074459359" sldId="270"/>
        </pc:sldMkLst>
        <pc:spChg chg="add mod">
          <ac:chgData name="David Eden" userId="38bf1ef726376ea7" providerId="LiveId" clId="{5A7DD58A-BB34-4007-9558-184D7BA7E4FE}" dt="2024-07-26T01:47:37.098" v="4023" actId="122"/>
          <ac:spMkLst>
            <pc:docMk/>
            <pc:sldMk cId="2074459359" sldId="270"/>
            <ac:spMk id="2" creationId="{1C4D7043-0529-38FD-35E1-D100F847E620}"/>
          </ac:spMkLst>
        </pc:spChg>
        <pc:spChg chg="add mod ord">
          <ac:chgData name="David Eden" userId="38bf1ef726376ea7" providerId="LiveId" clId="{5A7DD58A-BB34-4007-9558-184D7BA7E4FE}" dt="2024-07-26T01:51:37.354" v="4063" actId="27636"/>
          <ac:spMkLst>
            <pc:docMk/>
            <pc:sldMk cId="2074459359" sldId="270"/>
            <ac:spMk id="3" creationId="{A4E60097-07C4-BC4E-800A-2D915BD7ED4F}"/>
          </ac:spMkLst>
        </pc:spChg>
        <pc:spChg chg="add del mod">
          <ac:chgData name="David Eden" userId="38bf1ef726376ea7" providerId="LiveId" clId="{5A7DD58A-BB34-4007-9558-184D7BA7E4FE}" dt="2024-07-24T04:28:34.230" v="3211"/>
          <ac:spMkLst>
            <pc:docMk/>
            <pc:sldMk cId="2074459359" sldId="270"/>
            <ac:spMk id="4" creationId="{B5F55A92-4910-1099-B7E7-B84593DC47CE}"/>
          </ac:spMkLst>
        </pc:spChg>
        <pc:spChg chg="add del">
          <ac:chgData name="David Eden" userId="38bf1ef726376ea7" providerId="LiveId" clId="{5A7DD58A-BB34-4007-9558-184D7BA7E4FE}" dt="2024-07-26T01:46:55.170" v="4019" actId="26606"/>
          <ac:spMkLst>
            <pc:docMk/>
            <pc:sldMk cId="2074459359" sldId="270"/>
            <ac:spMk id="9" creationId="{45D37F4E-DDB4-456B-97E0-9937730A039F}"/>
          </ac:spMkLst>
        </pc:spChg>
        <pc:spChg chg="add del">
          <ac:chgData name="David Eden" userId="38bf1ef726376ea7" providerId="LiveId" clId="{5A7DD58A-BB34-4007-9558-184D7BA7E4FE}" dt="2024-07-26T01:46:55.170" v="4019" actId="26606"/>
          <ac:spMkLst>
            <pc:docMk/>
            <pc:sldMk cId="2074459359" sldId="270"/>
            <ac:spMk id="11" creationId="{B2DD41CD-8F47-4F56-AD12-4E2FF7696987}"/>
          </ac:spMkLst>
        </pc:spChg>
        <pc:picChg chg="add mod">
          <ac:chgData name="David Eden" userId="38bf1ef726376ea7" providerId="LiveId" clId="{5A7DD58A-BB34-4007-9558-184D7BA7E4FE}" dt="2024-07-26T01:47:02.687" v="4020" actId="1076"/>
          <ac:picMkLst>
            <pc:docMk/>
            <pc:sldMk cId="2074459359" sldId="270"/>
            <ac:picMk id="4" creationId="{72FC5535-ACDF-8A2F-58F0-C95D17CCA5A3}"/>
          </ac:picMkLst>
        </pc:picChg>
      </pc:sldChg>
      <pc:sldChg chg="addSp delSp modSp new mod ord setBg">
        <pc:chgData name="David Eden" userId="38bf1ef726376ea7" providerId="LiveId" clId="{5A7DD58A-BB34-4007-9558-184D7BA7E4FE}" dt="2024-07-26T01:54:54.663" v="4071" actId="20577"/>
        <pc:sldMkLst>
          <pc:docMk/>
          <pc:sldMk cId="4250638831" sldId="271"/>
        </pc:sldMkLst>
        <pc:spChg chg="add mod ord">
          <ac:chgData name="David Eden" userId="38bf1ef726376ea7" providerId="LiveId" clId="{5A7DD58A-BB34-4007-9558-184D7BA7E4FE}" dt="2024-07-26T01:54:54.663" v="4071" actId="20577"/>
          <ac:spMkLst>
            <pc:docMk/>
            <pc:sldMk cId="4250638831" sldId="271"/>
            <ac:spMk id="2" creationId="{52F9A260-FFDC-6681-277C-68C7DEC4AF9E}"/>
          </ac:spMkLst>
        </pc:spChg>
        <pc:spChg chg="add mod">
          <ac:chgData name="David Eden" userId="38bf1ef726376ea7" providerId="LiveId" clId="{5A7DD58A-BB34-4007-9558-184D7BA7E4FE}" dt="2024-07-26T00:30:59.118" v="3589" actId="1076"/>
          <ac:spMkLst>
            <pc:docMk/>
            <pc:sldMk cId="4250638831" sldId="271"/>
            <ac:spMk id="3" creationId="{0B324A81-BBF9-D253-BB23-1C73C96CC577}"/>
          </ac:spMkLst>
        </pc:spChg>
        <pc:spChg chg="add del">
          <ac:chgData name="David Eden" userId="38bf1ef726376ea7" providerId="LiveId" clId="{5A7DD58A-BB34-4007-9558-184D7BA7E4FE}" dt="2024-07-26T00:27:24.530" v="3574" actId="26606"/>
          <ac:spMkLst>
            <pc:docMk/>
            <pc:sldMk cId="4250638831" sldId="271"/>
            <ac:spMk id="10" creationId="{2C61293E-6EBE-43EF-A52C-9BEBFD7679D4}"/>
          </ac:spMkLst>
        </pc:spChg>
        <pc:spChg chg="add del">
          <ac:chgData name="David Eden" userId="38bf1ef726376ea7" providerId="LiveId" clId="{5A7DD58A-BB34-4007-9558-184D7BA7E4FE}" dt="2024-07-26T00:27:24.530" v="3574" actId="26606"/>
          <ac:spMkLst>
            <pc:docMk/>
            <pc:sldMk cId="4250638831" sldId="271"/>
            <ac:spMk id="12" creationId="{21540236-BFD5-4A9D-8840-4703E7F76825}"/>
          </ac:spMkLst>
        </pc:spChg>
        <pc:picChg chg="add del mod">
          <ac:chgData name="David Eden" userId="38bf1ef726376ea7" providerId="LiveId" clId="{5A7DD58A-BB34-4007-9558-184D7BA7E4FE}" dt="2024-07-26T00:23:48.141" v="3567" actId="478"/>
          <ac:picMkLst>
            <pc:docMk/>
            <pc:sldMk cId="4250638831" sldId="271"/>
            <ac:picMk id="4" creationId="{062A43D1-2342-49BF-71C4-9FBD82AC3999}"/>
          </ac:picMkLst>
        </pc:picChg>
        <pc:picChg chg="add mod ord">
          <ac:chgData name="David Eden" userId="38bf1ef726376ea7" providerId="LiveId" clId="{5A7DD58A-BB34-4007-9558-184D7BA7E4FE}" dt="2024-07-26T00:33:34.824" v="3602" actId="1076"/>
          <ac:picMkLst>
            <pc:docMk/>
            <pc:sldMk cId="4250638831" sldId="271"/>
            <ac:picMk id="5" creationId="{81D3D251-49B8-B451-EF97-D7984EB92875}"/>
          </ac:picMkLst>
        </pc:picChg>
      </pc:sldChg>
      <pc:sldChg chg="addSp modSp new mod ord setBg">
        <pc:chgData name="David Eden" userId="38bf1ef726376ea7" providerId="LiveId" clId="{5A7DD58A-BB34-4007-9558-184D7BA7E4FE}" dt="2024-07-26T01:55:21.498" v="4074" actId="255"/>
        <pc:sldMkLst>
          <pc:docMk/>
          <pc:sldMk cId="424320599" sldId="272"/>
        </pc:sldMkLst>
        <pc:spChg chg="add mod">
          <ac:chgData name="David Eden" userId="38bf1ef726376ea7" providerId="LiveId" clId="{5A7DD58A-BB34-4007-9558-184D7BA7E4FE}" dt="2024-07-26T01:55:21.498" v="4074" actId="255"/>
          <ac:spMkLst>
            <pc:docMk/>
            <pc:sldMk cId="424320599" sldId="272"/>
            <ac:spMk id="2" creationId="{F881A0C6-F834-EB26-A200-852221975C2E}"/>
          </ac:spMkLst>
        </pc:spChg>
        <pc:spChg chg="add mod">
          <ac:chgData name="David Eden" userId="38bf1ef726376ea7" providerId="LiveId" clId="{5A7DD58A-BB34-4007-9558-184D7BA7E4FE}" dt="2024-07-26T00:32:01.511" v="3594" actId="1076"/>
          <ac:spMkLst>
            <pc:docMk/>
            <pc:sldMk cId="424320599" sldId="272"/>
            <ac:spMk id="4" creationId="{CEDD8366-C208-682A-D043-B77795FADF64}"/>
          </ac:spMkLst>
        </pc:spChg>
        <pc:picChg chg="add mod ord">
          <ac:chgData name="David Eden" userId="38bf1ef726376ea7" providerId="LiveId" clId="{5A7DD58A-BB34-4007-9558-184D7BA7E4FE}" dt="2024-07-26T00:33:16.608" v="3601" actId="167"/>
          <ac:picMkLst>
            <pc:docMk/>
            <pc:sldMk cId="424320599" sldId="272"/>
            <ac:picMk id="3" creationId="{C30FF32C-02E8-8EDC-96C7-AE4E52572D8A}"/>
          </ac:picMkLst>
        </pc:picChg>
      </pc:sldChg>
      <pc:sldChg chg="addSp delSp modSp new mod setBg">
        <pc:chgData name="David Eden" userId="38bf1ef726376ea7" providerId="LiveId" clId="{5A7DD58A-BB34-4007-9558-184D7BA7E4FE}" dt="2024-07-26T01:57:41.488" v="4078" actId="12"/>
        <pc:sldMkLst>
          <pc:docMk/>
          <pc:sldMk cId="664434862" sldId="273"/>
        </pc:sldMkLst>
        <pc:spChg chg="add mod">
          <ac:chgData name="David Eden" userId="38bf1ef726376ea7" providerId="LiveId" clId="{5A7DD58A-BB34-4007-9558-184D7BA7E4FE}" dt="2024-07-26T01:00:13.312" v="3725" actId="207"/>
          <ac:spMkLst>
            <pc:docMk/>
            <pc:sldMk cId="664434862" sldId="273"/>
            <ac:spMk id="3" creationId="{FDD889C6-229C-2ED4-A050-E02B945229CC}"/>
          </ac:spMkLst>
        </pc:spChg>
        <pc:spChg chg="add mod">
          <ac:chgData name="David Eden" userId="38bf1ef726376ea7" providerId="LiveId" clId="{5A7DD58A-BB34-4007-9558-184D7BA7E4FE}" dt="2024-07-26T01:57:41.488" v="4078" actId="12"/>
          <ac:spMkLst>
            <pc:docMk/>
            <pc:sldMk cId="664434862" sldId="273"/>
            <ac:spMk id="5" creationId="{81CE7CE3-BBBF-7A23-BB3E-90917E2C00BF}"/>
          </ac:spMkLst>
        </pc:spChg>
        <pc:spChg chg="add mod">
          <ac:chgData name="David Eden" userId="38bf1ef726376ea7" providerId="LiveId" clId="{5A7DD58A-BB34-4007-9558-184D7BA7E4FE}" dt="2024-07-26T01:57:33.679" v="4076" actId="12"/>
          <ac:spMkLst>
            <pc:docMk/>
            <pc:sldMk cId="664434862" sldId="273"/>
            <ac:spMk id="7" creationId="{7FFCD443-29CA-59C8-F0E5-4C2B7E9AB899}"/>
          </ac:spMkLst>
        </pc:spChg>
        <pc:spChg chg="add mod ord">
          <ac:chgData name="David Eden" userId="38bf1ef726376ea7" providerId="LiveId" clId="{5A7DD58A-BB34-4007-9558-184D7BA7E4FE}" dt="2024-07-26T01:00:41.888" v="3729" actId="1076"/>
          <ac:spMkLst>
            <pc:docMk/>
            <pc:sldMk cId="664434862" sldId="273"/>
            <ac:spMk id="8" creationId="{74A6E7A1-2AB4-25E6-45F2-4DF9F95F5918}"/>
          </ac:spMkLst>
        </pc:spChg>
        <pc:spChg chg="add del">
          <ac:chgData name="David Eden" userId="38bf1ef726376ea7" providerId="LiveId" clId="{5A7DD58A-BB34-4007-9558-184D7BA7E4FE}" dt="2024-07-26T00:56:27.700" v="3701" actId="478"/>
          <ac:spMkLst>
            <pc:docMk/>
            <pc:sldMk cId="664434862" sldId="273"/>
            <ac:spMk id="10" creationId="{3A7944D2-7185-A9BA-A811-18B77F3CFD40}"/>
          </ac:spMkLst>
        </pc:spChg>
        <pc:spChg chg="add">
          <ac:chgData name="David Eden" userId="38bf1ef726376ea7" providerId="LiveId" clId="{5A7DD58A-BB34-4007-9558-184D7BA7E4FE}" dt="2024-07-26T00:54:03.857" v="3678" actId="26606"/>
          <ac:spMkLst>
            <pc:docMk/>
            <pc:sldMk cId="664434862" sldId="273"/>
            <ac:spMk id="13" creationId="{7517A47C-B2E5-4B79-8061-D74B1311AF6E}"/>
          </ac:spMkLst>
        </pc:spChg>
        <pc:spChg chg="add">
          <ac:chgData name="David Eden" userId="38bf1ef726376ea7" providerId="LiveId" clId="{5A7DD58A-BB34-4007-9558-184D7BA7E4FE}" dt="2024-07-26T00:54:03.857" v="3678" actId="26606"/>
          <ac:spMkLst>
            <pc:docMk/>
            <pc:sldMk cId="664434862" sldId="273"/>
            <ac:spMk id="15" creationId="{C505E780-2083-4CB5-A42A-5E0E2908ECC3}"/>
          </ac:spMkLst>
        </pc:spChg>
        <pc:spChg chg="add">
          <ac:chgData name="David Eden" userId="38bf1ef726376ea7" providerId="LiveId" clId="{5A7DD58A-BB34-4007-9558-184D7BA7E4FE}" dt="2024-07-26T00:54:03.857" v="3678" actId="26606"/>
          <ac:spMkLst>
            <pc:docMk/>
            <pc:sldMk cId="664434862" sldId="273"/>
            <ac:spMk id="17" creationId="{D2C0AE1C-0118-41AE-8A10-7CDCBF10E96F}"/>
          </ac:spMkLst>
        </pc:spChg>
        <pc:spChg chg="add">
          <ac:chgData name="David Eden" userId="38bf1ef726376ea7" providerId="LiveId" clId="{5A7DD58A-BB34-4007-9558-184D7BA7E4FE}" dt="2024-07-26T00:54:03.857" v="3678" actId="26606"/>
          <ac:spMkLst>
            <pc:docMk/>
            <pc:sldMk cId="664434862" sldId="273"/>
            <ac:spMk id="19" creationId="{463EEC44-1BA3-44ED-81FC-A644B04B2A44}"/>
          </ac:spMkLst>
        </pc:spChg>
        <pc:picChg chg="add del mod ord">
          <ac:chgData name="David Eden" userId="38bf1ef726376ea7" providerId="LiveId" clId="{5A7DD58A-BB34-4007-9558-184D7BA7E4FE}" dt="2024-07-26T00:47:46.640" v="3665" actId="21"/>
          <ac:picMkLst>
            <pc:docMk/>
            <pc:sldMk cId="664434862" sldId="273"/>
            <ac:picMk id="2" creationId="{FDB9A7EE-5EEC-D45A-718B-3347A73F10D5}"/>
          </ac:picMkLst>
        </pc:picChg>
        <pc:picChg chg="add del mod ord">
          <ac:chgData name="David Eden" userId="38bf1ef726376ea7" providerId="LiveId" clId="{5A7DD58A-BB34-4007-9558-184D7BA7E4FE}" dt="2024-07-26T00:51:54.093" v="3674" actId="21"/>
          <ac:picMkLst>
            <pc:docMk/>
            <pc:sldMk cId="664434862" sldId="273"/>
            <ac:picMk id="4" creationId="{779F2410-BA5C-0058-5A5F-5945AF9D0BB6}"/>
          </ac:picMkLst>
        </pc:picChg>
        <pc:picChg chg="add mod ord">
          <ac:chgData name="David Eden" userId="38bf1ef726376ea7" providerId="LiveId" clId="{5A7DD58A-BB34-4007-9558-184D7BA7E4FE}" dt="2024-07-26T01:01:08.556" v="3732" actId="14100"/>
          <ac:picMkLst>
            <pc:docMk/>
            <pc:sldMk cId="664434862" sldId="273"/>
            <ac:picMk id="6" creationId="{837941DB-2722-0815-F3EE-CFC867B042C9}"/>
          </ac:picMkLst>
        </pc:picChg>
      </pc:sldChg>
      <pc:sldChg chg="addSp modSp new mod modNotesTx">
        <pc:chgData name="David Eden" userId="38bf1ef726376ea7" providerId="LiveId" clId="{5A7DD58A-BB34-4007-9558-184D7BA7E4FE}" dt="2024-07-26T01:27:44.413" v="3828" actId="207"/>
        <pc:sldMkLst>
          <pc:docMk/>
          <pc:sldMk cId="2771927521" sldId="274"/>
        </pc:sldMkLst>
        <pc:spChg chg="add mod">
          <ac:chgData name="David Eden" userId="38bf1ef726376ea7" providerId="LiveId" clId="{5A7DD58A-BB34-4007-9558-184D7BA7E4FE}" dt="2024-07-26T01:27:44.413" v="3828" actId="207"/>
          <ac:spMkLst>
            <pc:docMk/>
            <pc:sldMk cId="2771927521" sldId="274"/>
            <ac:spMk id="2" creationId="{A9D3EFF5-5985-519E-D886-19D2148B9679}"/>
          </ac:spMkLst>
        </pc:spChg>
        <pc:spChg chg="add mod">
          <ac:chgData name="David Eden" userId="38bf1ef726376ea7" providerId="LiveId" clId="{5A7DD58A-BB34-4007-9558-184D7BA7E4FE}" dt="2024-07-26T01:26:31.372" v="3824" actId="1076"/>
          <ac:spMkLst>
            <pc:docMk/>
            <pc:sldMk cId="2771927521" sldId="274"/>
            <ac:spMk id="3" creationId="{5524C5D4-4F2D-4DAA-669A-B98314A876C4}"/>
          </ac:spMkLst>
        </pc:spChg>
        <pc:picChg chg="add mod ord">
          <ac:chgData name="David Eden" userId="38bf1ef726376ea7" providerId="LiveId" clId="{5A7DD58A-BB34-4007-9558-184D7BA7E4FE}" dt="2024-07-26T01:26:23.459" v="3823" actId="1076"/>
          <ac:picMkLst>
            <pc:docMk/>
            <pc:sldMk cId="2771927521" sldId="274"/>
            <ac:picMk id="4" creationId="{D3D0C2B1-1248-184F-9CEB-43EBF4820660}"/>
          </ac:picMkLst>
        </pc:picChg>
      </pc:sldChg>
      <pc:sldChg chg="addSp modSp new mod setBg">
        <pc:chgData name="David Eden" userId="38bf1ef726376ea7" providerId="LiveId" clId="{5A7DD58A-BB34-4007-9558-184D7BA7E4FE}" dt="2024-07-26T01:24:12.261" v="3811" actId="1076"/>
        <pc:sldMkLst>
          <pc:docMk/>
          <pc:sldMk cId="2470930534" sldId="275"/>
        </pc:sldMkLst>
        <pc:spChg chg="add mod">
          <ac:chgData name="David Eden" userId="38bf1ef726376ea7" providerId="LiveId" clId="{5A7DD58A-BB34-4007-9558-184D7BA7E4FE}" dt="2024-07-26T01:22:44.819" v="3803" actId="20577"/>
          <ac:spMkLst>
            <pc:docMk/>
            <pc:sldMk cId="2470930534" sldId="275"/>
            <ac:spMk id="2" creationId="{C1AB7A4A-94AA-8F52-C0A0-10E26858F740}"/>
          </ac:spMkLst>
        </pc:spChg>
        <pc:spChg chg="add mod">
          <ac:chgData name="David Eden" userId="38bf1ef726376ea7" providerId="LiveId" clId="{5A7DD58A-BB34-4007-9558-184D7BA7E4FE}" dt="2024-07-26T01:22:05.021" v="3796" actId="207"/>
          <ac:spMkLst>
            <pc:docMk/>
            <pc:sldMk cId="2470930534" sldId="275"/>
            <ac:spMk id="3" creationId="{F1656417-7F21-355A-27AB-F911CE0378C5}"/>
          </ac:spMkLst>
        </pc:spChg>
        <pc:picChg chg="add mod">
          <ac:chgData name="David Eden" userId="38bf1ef726376ea7" providerId="LiveId" clId="{5A7DD58A-BB34-4007-9558-184D7BA7E4FE}" dt="2024-07-26T01:24:12.261" v="3811" actId="1076"/>
          <ac:picMkLst>
            <pc:docMk/>
            <pc:sldMk cId="2470930534" sldId="275"/>
            <ac:picMk id="4" creationId="{891CF770-8493-618D-3BD4-50334CF3D09D}"/>
          </ac:picMkLst>
        </pc:picChg>
      </pc:sldChg>
      <pc:sldChg chg="addSp modSp add mod modNotesTx">
        <pc:chgData name="David Eden" userId="38bf1ef726376ea7" providerId="LiveId" clId="{5A7DD58A-BB34-4007-9558-184D7BA7E4FE}" dt="2024-07-26T01:29:50.607" v="3840" actId="1076"/>
        <pc:sldMkLst>
          <pc:docMk/>
          <pc:sldMk cId="4276092739" sldId="276"/>
        </pc:sldMkLst>
        <pc:spChg chg="mod">
          <ac:chgData name="David Eden" userId="38bf1ef726376ea7" providerId="LiveId" clId="{5A7DD58A-BB34-4007-9558-184D7BA7E4FE}" dt="2024-07-26T01:29:50.607" v="3840" actId="1076"/>
          <ac:spMkLst>
            <pc:docMk/>
            <pc:sldMk cId="4276092739" sldId="276"/>
            <ac:spMk id="2" creationId="{A9D3EFF5-5985-519E-D886-19D2148B9679}"/>
          </ac:spMkLst>
        </pc:spChg>
        <pc:spChg chg="mod">
          <ac:chgData name="David Eden" userId="38bf1ef726376ea7" providerId="LiveId" clId="{5A7DD58A-BB34-4007-9558-184D7BA7E4FE}" dt="2024-07-26T01:29:42.397" v="3839" actId="1076"/>
          <ac:spMkLst>
            <pc:docMk/>
            <pc:sldMk cId="4276092739" sldId="276"/>
            <ac:spMk id="3" creationId="{5524C5D4-4F2D-4DAA-669A-B98314A876C4}"/>
          </ac:spMkLst>
        </pc:spChg>
        <pc:spChg chg="add mod">
          <ac:chgData name="David Eden" userId="38bf1ef726376ea7" providerId="LiveId" clId="{5A7DD58A-BB34-4007-9558-184D7BA7E4FE}" dt="2024-07-24T03:05:31.664" v="2525" actId="1076"/>
          <ac:spMkLst>
            <pc:docMk/>
            <pc:sldMk cId="4276092739" sldId="276"/>
            <ac:spMk id="4" creationId="{C3E7EDAD-D820-3188-DC88-ADA7B1124B8E}"/>
          </ac:spMkLst>
        </pc:spChg>
        <pc:picChg chg="add mod ord">
          <ac:chgData name="David Eden" userId="38bf1ef726376ea7" providerId="LiveId" clId="{5A7DD58A-BB34-4007-9558-184D7BA7E4FE}" dt="2024-07-26T01:29:34.546" v="3838" actId="1076"/>
          <ac:picMkLst>
            <pc:docMk/>
            <pc:sldMk cId="4276092739" sldId="276"/>
            <ac:picMk id="4" creationId="{43F7A0E5-9D54-6AFE-5DC6-1FDBA94EF328}"/>
          </ac:picMkLst>
        </pc:picChg>
      </pc:sldChg>
      <pc:sldChg chg="addSp delSp modSp add mod setBg setClrOvrMap modNotesTx">
        <pc:chgData name="David Eden" userId="38bf1ef726376ea7" providerId="LiveId" clId="{5A7DD58A-BB34-4007-9558-184D7BA7E4FE}" dt="2024-07-26T01:31:08.931" v="3846" actId="255"/>
        <pc:sldMkLst>
          <pc:docMk/>
          <pc:sldMk cId="1627667958" sldId="277"/>
        </pc:sldMkLst>
        <pc:spChg chg="mod ord">
          <ac:chgData name="David Eden" userId="38bf1ef726376ea7" providerId="LiveId" clId="{5A7DD58A-BB34-4007-9558-184D7BA7E4FE}" dt="2024-07-26T01:31:08.931" v="3846" actId="255"/>
          <ac:spMkLst>
            <pc:docMk/>
            <pc:sldMk cId="1627667958" sldId="277"/>
            <ac:spMk id="2" creationId="{A9D3EFF5-5985-519E-D886-19D2148B9679}"/>
          </ac:spMkLst>
        </pc:spChg>
        <pc:spChg chg="mod ord">
          <ac:chgData name="David Eden" userId="38bf1ef726376ea7" providerId="LiveId" clId="{5A7DD58A-BB34-4007-9558-184D7BA7E4FE}" dt="2024-07-26T01:31:00.490" v="3845" actId="962"/>
          <ac:spMkLst>
            <pc:docMk/>
            <pc:sldMk cId="1627667958" sldId="277"/>
            <ac:spMk id="3" creationId="{5524C5D4-4F2D-4DAA-669A-B98314A876C4}"/>
          </ac:spMkLst>
        </pc:spChg>
        <pc:spChg chg="add del mod">
          <ac:chgData name="David Eden" userId="38bf1ef726376ea7" providerId="LiveId" clId="{5A7DD58A-BB34-4007-9558-184D7BA7E4FE}" dt="2024-07-24T03:40:58.560" v="2847" actId="478"/>
          <ac:spMkLst>
            <pc:docMk/>
            <pc:sldMk cId="1627667958" sldId="277"/>
            <ac:spMk id="5" creationId="{268E128E-FF45-F8BE-3A0B-DA6756600E38}"/>
          </ac:spMkLst>
        </pc:spChg>
        <pc:spChg chg="add del mod">
          <ac:chgData name="David Eden" userId="38bf1ef726376ea7" providerId="LiveId" clId="{5A7DD58A-BB34-4007-9558-184D7BA7E4FE}" dt="2024-07-24T03:41:06.843" v="2848" actId="478"/>
          <ac:spMkLst>
            <pc:docMk/>
            <pc:sldMk cId="1627667958" sldId="277"/>
            <ac:spMk id="7" creationId="{155BD472-3294-1584-FAA9-0AEF86F3CEEA}"/>
          </ac:spMkLst>
        </pc:spChg>
        <pc:spChg chg="add">
          <ac:chgData name="David Eden" userId="38bf1ef726376ea7" providerId="LiveId" clId="{5A7DD58A-BB34-4007-9558-184D7BA7E4FE}" dt="2024-07-26T01:30:45.299" v="3842" actId="26606"/>
          <ac:spMkLst>
            <pc:docMk/>
            <pc:sldMk cId="1627667958" sldId="277"/>
            <ac:spMk id="9" creationId="{9228552E-C8B1-4A80-8448-0787CE0FC704}"/>
          </ac:spMkLst>
        </pc:spChg>
        <pc:picChg chg="add mod">
          <ac:chgData name="David Eden" userId="38bf1ef726376ea7" providerId="LiveId" clId="{5A7DD58A-BB34-4007-9558-184D7BA7E4FE}" dt="2024-07-26T01:31:00.490" v="3844" actId="27614"/>
          <ac:picMkLst>
            <pc:docMk/>
            <pc:sldMk cId="1627667958" sldId="277"/>
            <ac:picMk id="4" creationId="{88ADB9DB-DA76-DE5E-69CC-92C30C5F975C}"/>
          </ac:picMkLst>
        </pc:picChg>
      </pc:sldChg>
      <pc:sldChg chg="modSp add del mod modNotesTx">
        <pc:chgData name="David Eden" userId="38bf1ef726376ea7" providerId="LiveId" clId="{5A7DD58A-BB34-4007-9558-184D7BA7E4FE}" dt="2024-07-26T01:34:49.937" v="3861" actId="2696"/>
        <pc:sldMkLst>
          <pc:docMk/>
          <pc:sldMk cId="1153741681" sldId="278"/>
        </pc:sldMkLst>
        <pc:spChg chg="mod">
          <ac:chgData name="David Eden" userId="38bf1ef726376ea7" providerId="LiveId" clId="{5A7DD58A-BB34-4007-9558-184D7BA7E4FE}" dt="2024-07-24T03:41:31.264" v="2851" actId="13926"/>
          <ac:spMkLst>
            <pc:docMk/>
            <pc:sldMk cId="1153741681" sldId="278"/>
            <ac:spMk id="2" creationId="{A9D3EFF5-5985-519E-D886-19D2148B9679}"/>
          </ac:spMkLst>
        </pc:spChg>
        <pc:spChg chg="mod">
          <ac:chgData name="David Eden" userId="38bf1ef726376ea7" providerId="LiveId" clId="{5A7DD58A-BB34-4007-9558-184D7BA7E4FE}" dt="2024-07-24T03:41:37.245" v="2852" actId="13926"/>
          <ac:spMkLst>
            <pc:docMk/>
            <pc:sldMk cId="1153741681" sldId="278"/>
            <ac:spMk id="5" creationId="{268E128E-FF45-F8BE-3A0B-DA6756600E38}"/>
          </ac:spMkLst>
        </pc:spChg>
        <pc:spChg chg="mod">
          <ac:chgData name="David Eden" userId="38bf1ef726376ea7" providerId="LiveId" clId="{5A7DD58A-BB34-4007-9558-184D7BA7E4FE}" dt="2024-07-24T03:41:42.053" v="2853" actId="13926"/>
          <ac:spMkLst>
            <pc:docMk/>
            <pc:sldMk cId="1153741681" sldId="278"/>
            <ac:spMk id="7" creationId="{155BD472-3294-1584-FAA9-0AEF86F3CEEA}"/>
          </ac:spMkLst>
        </pc:spChg>
      </pc:sldChg>
      <pc:sldChg chg="delSp modSp add del mod modNotesTx">
        <pc:chgData name="David Eden" userId="38bf1ef726376ea7" providerId="LiveId" clId="{5A7DD58A-BB34-4007-9558-184D7BA7E4FE}" dt="2024-07-26T01:34:42.675" v="3860" actId="2696"/>
        <pc:sldMkLst>
          <pc:docMk/>
          <pc:sldMk cId="3115025751" sldId="279"/>
        </pc:sldMkLst>
        <pc:spChg chg="mod">
          <ac:chgData name="David Eden" userId="38bf1ef726376ea7" providerId="LiveId" clId="{5A7DD58A-BB34-4007-9558-184D7BA7E4FE}" dt="2024-07-24T03:42:23.554" v="2855" actId="13926"/>
          <ac:spMkLst>
            <pc:docMk/>
            <pc:sldMk cId="3115025751" sldId="279"/>
            <ac:spMk id="2" creationId="{A9D3EFF5-5985-519E-D886-19D2148B9679}"/>
          </ac:spMkLst>
        </pc:spChg>
        <pc:spChg chg="mod">
          <ac:chgData name="David Eden" userId="38bf1ef726376ea7" providerId="LiveId" clId="{5A7DD58A-BB34-4007-9558-184D7BA7E4FE}" dt="2024-07-26T01:32:26.208" v="3848" actId="1076"/>
          <ac:spMkLst>
            <pc:docMk/>
            <pc:sldMk cId="3115025751" sldId="279"/>
            <ac:spMk id="5" creationId="{268E128E-FF45-F8BE-3A0B-DA6756600E38}"/>
          </ac:spMkLst>
        </pc:spChg>
        <pc:spChg chg="del">
          <ac:chgData name="David Eden" userId="38bf1ef726376ea7" providerId="LiveId" clId="{5A7DD58A-BB34-4007-9558-184D7BA7E4FE}" dt="2024-07-24T03:41:20.833" v="2850" actId="478"/>
          <ac:spMkLst>
            <pc:docMk/>
            <pc:sldMk cId="3115025751" sldId="279"/>
            <ac:spMk id="7" creationId="{155BD472-3294-1584-FAA9-0AEF86F3CEEA}"/>
          </ac:spMkLst>
        </pc:spChg>
      </pc:sldChg>
      <pc:sldChg chg="addSp modSp new del mod">
        <pc:chgData name="David Eden" userId="38bf1ef726376ea7" providerId="LiveId" clId="{5A7DD58A-BB34-4007-9558-184D7BA7E4FE}" dt="2024-07-26T01:43:35.306" v="4011" actId="2696"/>
        <pc:sldMkLst>
          <pc:docMk/>
          <pc:sldMk cId="2642965513" sldId="280"/>
        </pc:sldMkLst>
        <pc:spChg chg="add mod">
          <ac:chgData name="David Eden" userId="38bf1ef726376ea7" providerId="LiveId" clId="{5A7DD58A-BB34-4007-9558-184D7BA7E4FE}" dt="2024-07-24T04:23:25.471" v="3185" actId="20577"/>
          <ac:spMkLst>
            <pc:docMk/>
            <pc:sldMk cId="2642965513" sldId="280"/>
            <ac:spMk id="3" creationId="{DF7E4AFA-6575-5F68-9483-F45C41629C6E}"/>
          </ac:spMkLst>
        </pc:spChg>
        <pc:spChg chg="add mod">
          <ac:chgData name="David Eden" userId="38bf1ef726376ea7" providerId="LiveId" clId="{5A7DD58A-BB34-4007-9558-184D7BA7E4FE}" dt="2024-07-24T04:16:03.412" v="2996"/>
          <ac:spMkLst>
            <pc:docMk/>
            <pc:sldMk cId="2642965513" sldId="280"/>
            <ac:spMk id="4" creationId="{76C40E92-8D5C-E9C4-A265-A3C37FEBC9A8}"/>
          </ac:spMkLst>
        </pc:spChg>
      </pc:sldChg>
      <pc:sldChg chg="addSp modSp new del mod ord">
        <pc:chgData name="David Eden" userId="38bf1ef726376ea7" providerId="LiveId" clId="{5A7DD58A-BB34-4007-9558-184D7BA7E4FE}" dt="2024-07-26T01:52:05.705" v="4065" actId="2696"/>
        <pc:sldMkLst>
          <pc:docMk/>
          <pc:sldMk cId="1576568336" sldId="281"/>
        </pc:sldMkLst>
        <pc:picChg chg="add mod">
          <ac:chgData name="David Eden" userId="38bf1ef726376ea7" providerId="LiveId" clId="{5A7DD58A-BB34-4007-9558-184D7BA7E4FE}" dt="2024-07-26T01:35:35.123" v="3862" actId="14100"/>
          <ac:picMkLst>
            <pc:docMk/>
            <pc:sldMk cId="1576568336" sldId="281"/>
            <ac:picMk id="2" creationId="{C6C85C83-0877-035B-01E4-EBB12BB68D5D}"/>
          </ac:picMkLst>
        </pc:picChg>
      </pc:sldChg>
      <pc:sldChg chg="addSp modSp add mod">
        <pc:chgData name="David Eden" userId="38bf1ef726376ea7" providerId="LiveId" clId="{5A7DD58A-BB34-4007-9558-184D7BA7E4FE}" dt="2024-07-26T01:33:19.989" v="3853" actId="1076"/>
        <pc:sldMkLst>
          <pc:docMk/>
          <pc:sldMk cId="1610297675" sldId="282"/>
        </pc:sldMkLst>
        <pc:spChg chg="add mod">
          <ac:chgData name="David Eden" userId="38bf1ef726376ea7" providerId="LiveId" clId="{5A7DD58A-BB34-4007-9558-184D7BA7E4FE}" dt="2024-07-26T01:33:19.989" v="3853" actId="1076"/>
          <ac:spMkLst>
            <pc:docMk/>
            <pc:sldMk cId="1610297675" sldId="282"/>
            <ac:spMk id="5" creationId="{5F206039-CCF6-9B1C-FAEE-63DD49B9ADA8}"/>
          </ac:spMkLst>
        </pc:spChg>
      </pc:sldChg>
      <pc:sldChg chg="addSp modSp add mod">
        <pc:chgData name="David Eden" userId="38bf1ef726376ea7" providerId="LiveId" clId="{5A7DD58A-BB34-4007-9558-184D7BA7E4FE}" dt="2024-07-26T01:34:28.121" v="3859" actId="1076"/>
        <pc:sldMkLst>
          <pc:docMk/>
          <pc:sldMk cId="2923436521" sldId="283"/>
        </pc:sldMkLst>
        <pc:spChg chg="mod">
          <ac:chgData name="David Eden" userId="38bf1ef726376ea7" providerId="LiveId" clId="{5A7DD58A-BB34-4007-9558-184D7BA7E4FE}" dt="2024-07-26T01:34:28.121" v="3859" actId="1076"/>
          <ac:spMkLst>
            <pc:docMk/>
            <pc:sldMk cId="2923436521" sldId="283"/>
            <ac:spMk id="2" creationId="{A9D3EFF5-5985-519E-D886-19D2148B9679}"/>
          </ac:spMkLst>
        </pc:spChg>
        <pc:spChg chg="add mod">
          <ac:chgData name="David Eden" userId="38bf1ef726376ea7" providerId="LiveId" clId="{5A7DD58A-BB34-4007-9558-184D7BA7E4FE}" dt="2024-07-26T01:34:17.274" v="3858" actId="12"/>
          <ac:spMkLst>
            <pc:docMk/>
            <pc:sldMk cId="2923436521" sldId="283"/>
            <ac:spMk id="6" creationId="{10111704-E0F0-D863-F94A-616F8BDF473B}"/>
          </ac:spMkLst>
        </pc:spChg>
      </pc:sldChg>
      <pc:sldChg chg="addSp delSp modSp add mod">
        <pc:chgData name="David Eden" userId="38bf1ef726376ea7" providerId="LiveId" clId="{5A7DD58A-BB34-4007-9558-184D7BA7E4FE}" dt="2024-07-26T01:42:14.259" v="4003" actId="1076"/>
        <pc:sldMkLst>
          <pc:docMk/>
          <pc:sldMk cId="378960505" sldId="284"/>
        </pc:sldMkLst>
        <pc:spChg chg="mod">
          <ac:chgData name="David Eden" userId="38bf1ef726376ea7" providerId="LiveId" clId="{5A7DD58A-BB34-4007-9558-184D7BA7E4FE}" dt="2024-07-26T01:42:05.854" v="4002" actId="1076"/>
          <ac:spMkLst>
            <pc:docMk/>
            <pc:sldMk cId="378960505" sldId="284"/>
            <ac:spMk id="2" creationId="{D9610A2A-7787-9179-D368-B43605CEF5BB}"/>
          </ac:spMkLst>
        </pc:spChg>
        <pc:spChg chg="add mod">
          <ac:chgData name="David Eden" userId="38bf1ef726376ea7" providerId="LiveId" clId="{5A7DD58A-BB34-4007-9558-184D7BA7E4FE}" dt="2024-07-26T01:42:14.259" v="4003" actId="1076"/>
          <ac:spMkLst>
            <pc:docMk/>
            <pc:sldMk cId="378960505" sldId="284"/>
            <ac:spMk id="3" creationId="{C4C55D9C-3198-1A68-A415-FC77CE762D5E}"/>
          </ac:spMkLst>
        </pc:spChg>
        <pc:spChg chg="del">
          <ac:chgData name="David Eden" userId="38bf1ef726376ea7" providerId="LiveId" clId="{5A7DD58A-BB34-4007-9558-184D7BA7E4FE}" dt="2024-07-26T01:40:29.396" v="3992" actId="478"/>
          <ac:spMkLst>
            <pc:docMk/>
            <pc:sldMk cId="378960505" sldId="284"/>
            <ac:spMk id="8" creationId="{E3AD266E-A978-7216-8125-AA86A8620F13}"/>
          </ac:spMkLst>
        </pc:spChg>
        <pc:spChg chg="del">
          <ac:chgData name="David Eden" userId="38bf1ef726376ea7" providerId="LiveId" clId="{5A7DD58A-BB34-4007-9558-184D7BA7E4FE}" dt="2024-07-26T01:40:33.276" v="3993" actId="478"/>
          <ac:spMkLst>
            <pc:docMk/>
            <pc:sldMk cId="378960505" sldId="284"/>
            <ac:spMk id="14" creationId="{720EAA61-8FF1-49E7-7738-B0EBC1CE07B9}"/>
          </ac:spMkLst>
        </pc:spChg>
      </pc:sldChg>
      <pc:sldChg chg="addSp delSp modSp add mod">
        <pc:chgData name="David Eden" userId="38bf1ef726376ea7" providerId="LiveId" clId="{5A7DD58A-BB34-4007-9558-184D7BA7E4FE}" dt="2024-07-26T01:51:16.691" v="4061" actId="14100"/>
        <pc:sldMkLst>
          <pc:docMk/>
          <pc:sldMk cId="3970397667" sldId="285"/>
        </pc:sldMkLst>
        <pc:spChg chg="del">
          <ac:chgData name="David Eden" userId="38bf1ef726376ea7" providerId="LiveId" clId="{5A7DD58A-BB34-4007-9558-184D7BA7E4FE}" dt="2024-07-26T01:49:20.584" v="4032" actId="21"/>
          <ac:spMkLst>
            <pc:docMk/>
            <pc:sldMk cId="3970397667" sldId="285"/>
            <ac:spMk id="3" creationId="{A4E60097-07C4-BC4E-800A-2D915BD7ED4F}"/>
          </ac:spMkLst>
        </pc:spChg>
        <pc:spChg chg="add mod">
          <ac:chgData name="David Eden" userId="38bf1ef726376ea7" providerId="LiveId" clId="{5A7DD58A-BB34-4007-9558-184D7BA7E4FE}" dt="2024-07-26T01:51:12.200" v="4060" actId="1076"/>
          <ac:spMkLst>
            <pc:docMk/>
            <pc:sldMk cId="3970397667" sldId="285"/>
            <ac:spMk id="5" creationId="{D76D5A65-6087-DABC-A4C2-90C4FA2DBDC0}"/>
          </ac:spMkLst>
        </pc:spChg>
        <pc:picChg chg="mod">
          <ac:chgData name="David Eden" userId="38bf1ef726376ea7" providerId="LiveId" clId="{5A7DD58A-BB34-4007-9558-184D7BA7E4FE}" dt="2024-07-26T01:51:16.691" v="4061" actId="14100"/>
          <ac:picMkLst>
            <pc:docMk/>
            <pc:sldMk cId="3970397667" sldId="285"/>
            <ac:picMk id="4" creationId="{72FC5535-ACDF-8A2F-58F0-C95D17CCA5A3}"/>
          </ac:picMkLst>
        </pc:picChg>
      </pc:sldChg>
    </pc:docChg>
  </pc:docChgLst>
  <pc:docChgLst>
    <pc:chgData name="David Eden" userId="38bf1ef726376ea7" providerId="LiveId" clId="{D34C6712-0399-4E08-AFEA-ACE9EBFFC2ED}"/>
    <pc:docChg chg="modSld sldOrd modNotesMaster">
      <pc:chgData name="David Eden" userId="38bf1ef726376ea7" providerId="LiveId" clId="{D34C6712-0399-4E08-AFEA-ACE9EBFFC2ED}" dt="2024-08-26T00:07:56.889" v="234"/>
      <pc:docMkLst>
        <pc:docMk/>
      </pc:docMkLst>
      <pc:sldChg chg="ord">
        <pc:chgData name="David Eden" userId="38bf1ef726376ea7" providerId="LiveId" clId="{D34C6712-0399-4E08-AFEA-ACE9EBFFC2ED}" dt="2024-08-26T00:07:56.889" v="234"/>
        <pc:sldMkLst>
          <pc:docMk/>
          <pc:sldMk cId="3392482644" sldId="256"/>
        </pc:sldMkLst>
      </pc:sldChg>
      <pc:sldChg chg="modNotesTx">
        <pc:chgData name="David Eden" userId="38bf1ef726376ea7" providerId="LiveId" clId="{D34C6712-0399-4E08-AFEA-ACE9EBFFC2ED}" dt="2024-08-26T00:04:46.804" v="109" actId="20577"/>
        <pc:sldMkLst>
          <pc:docMk/>
          <pc:sldMk cId="1443406606" sldId="264"/>
        </pc:sldMkLst>
      </pc:sldChg>
      <pc:sldChg chg="modSp mod">
        <pc:chgData name="David Eden" userId="38bf1ef726376ea7" providerId="LiveId" clId="{D34C6712-0399-4E08-AFEA-ACE9EBFFC2ED}" dt="2024-08-26T00:00:54.137" v="3" actId="20577"/>
        <pc:sldMkLst>
          <pc:docMk/>
          <pc:sldMk cId="2923436521" sldId="283"/>
        </pc:sldMkLst>
        <pc:spChg chg="mod">
          <ac:chgData name="David Eden" userId="38bf1ef726376ea7" providerId="LiveId" clId="{D34C6712-0399-4E08-AFEA-ACE9EBFFC2ED}" dt="2024-08-26T00:00:54.137" v="3" actId="20577"/>
          <ac:spMkLst>
            <pc:docMk/>
            <pc:sldMk cId="2923436521" sldId="283"/>
            <ac:spMk id="6" creationId="{10111704-E0F0-D863-F94A-616F8BDF473B}"/>
          </ac:spMkLst>
        </pc:spChg>
      </pc:sldChg>
      <pc:sldChg chg="modNotesTx">
        <pc:chgData name="David Eden" userId="38bf1ef726376ea7" providerId="LiveId" clId="{D34C6712-0399-4E08-AFEA-ACE9EBFFC2ED}" dt="2024-08-26T00:05:11.348" v="110" actId="6549"/>
        <pc:sldMkLst>
          <pc:docMk/>
          <pc:sldMk cId="378960505" sldId="284"/>
        </pc:sldMkLst>
      </pc:sldChg>
      <pc:sldChg chg="modNotesTx">
        <pc:chgData name="David Eden" userId="38bf1ef726376ea7" providerId="LiveId" clId="{D34C6712-0399-4E08-AFEA-ACE9EBFFC2ED}" dt="2024-08-26T00:05:31.602" v="231" actId="20577"/>
        <pc:sldMkLst>
          <pc:docMk/>
          <pc:sldMk cId="3970397667" sldId="28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27ACE388-1AE8-45FE-8923-01511E94B7B0}" type="datetimeFigureOut">
              <a:rPr lang="en-AU" smtClean="0"/>
              <a:t>4/09/2024</a:t>
            </a:fld>
            <a:endParaRPr lang="en-AU"/>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413780D2-CD06-4C28-9AF8-A30FABC62E9B}" type="slidenum">
              <a:rPr lang="en-AU" smtClean="0"/>
              <a:t>‹#›</a:t>
            </a:fld>
            <a:endParaRPr lang="en-AU"/>
          </a:p>
        </p:txBody>
      </p:sp>
    </p:spTree>
    <p:extLst>
      <p:ext uri="{BB962C8B-B14F-4D97-AF65-F5344CB8AC3E}">
        <p14:creationId xmlns:p14="http://schemas.microsoft.com/office/powerpoint/2010/main" val="1570946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13780D2-CD06-4C28-9AF8-A30FABC62E9B}" type="slidenum">
              <a:rPr lang="en-AU" smtClean="0"/>
              <a:t>1</a:t>
            </a:fld>
            <a:endParaRPr lang="en-AU"/>
          </a:p>
        </p:txBody>
      </p:sp>
    </p:spTree>
    <p:extLst>
      <p:ext uri="{BB962C8B-B14F-4D97-AF65-F5344CB8AC3E}">
        <p14:creationId xmlns:p14="http://schemas.microsoft.com/office/powerpoint/2010/main" val="3494978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1875"/>
              </a:spcAft>
            </a:pPr>
            <a:r>
              <a:rPr lang="en-AU" sz="12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And there is a list of  other factors that are essential to our children's wellbeing</a:t>
            </a:r>
          </a:p>
          <a:p>
            <a:pPr marL="0" marR="0" lvl="0" indent="0" algn="l" defTabSz="914400" rtl="0" eaLnBrk="1" fontAlgn="base" latinLnBrk="0" hangingPunct="1">
              <a:lnSpc>
                <a:spcPct val="100000"/>
              </a:lnSpc>
              <a:spcBef>
                <a:spcPts val="0"/>
              </a:spcBef>
              <a:spcAft>
                <a:spcPts val="1875"/>
              </a:spcAft>
              <a:buClrTx/>
              <a:buSzTx/>
              <a:buFontTx/>
              <a:buNone/>
              <a:tabLst/>
              <a:defRPr/>
            </a:pPr>
            <a:r>
              <a:rPr lang="en-AU" sz="12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t>
            </a:r>
            <a:r>
              <a:rPr lang="en-AU" sz="1200" dirty="0">
                <a:solidFill>
                  <a:srgbClr val="2D2D2D"/>
                </a:solidFill>
                <a:effectLst/>
                <a:highlight>
                  <a:srgbClr val="FFFFFF"/>
                </a:highlight>
                <a:latin typeface="Times New Roman" panose="02020603050405020304" pitchFamily="18" charset="0"/>
                <a:ea typeface="Times New Roman" panose="02020603050405020304" pitchFamily="18" charset="0"/>
              </a:rPr>
              <a:t> Coupled with the fatherless crisis is the innate struggle men encounter in not only trying to be a </a:t>
            </a:r>
            <a:r>
              <a:rPr lang="en-AU" sz="1200" i="1" dirty="0">
                <a:solidFill>
                  <a:srgbClr val="2D2D2D"/>
                </a:solidFill>
                <a:effectLst/>
                <a:highlight>
                  <a:srgbClr val="FFFFFF"/>
                </a:highlight>
                <a:latin typeface="Times New Roman" panose="02020603050405020304" pitchFamily="18" charset="0"/>
                <a:ea typeface="Times New Roman" panose="02020603050405020304" pitchFamily="18" charset="0"/>
              </a:rPr>
              <a:t>present</a:t>
            </a:r>
            <a:r>
              <a:rPr lang="en-AU" sz="1200" dirty="0">
                <a:solidFill>
                  <a:srgbClr val="2D2D2D"/>
                </a:solidFill>
                <a:effectLst/>
                <a:highlight>
                  <a:srgbClr val="FFFFFF"/>
                </a:highlight>
                <a:latin typeface="Times New Roman" panose="02020603050405020304" pitchFamily="18" charset="0"/>
                <a:ea typeface="Times New Roman" panose="02020603050405020304" pitchFamily="18" charset="0"/>
              </a:rPr>
              <a:t> father, but being a </a:t>
            </a:r>
            <a:r>
              <a:rPr lang="en-AU" sz="1200" i="1" dirty="0">
                <a:solidFill>
                  <a:srgbClr val="2D2D2D"/>
                </a:solidFill>
                <a:effectLst/>
                <a:highlight>
                  <a:srgbClr val="FFFFFF"/>
                </a:highlight>
                <a:latin typeface="Times New Roman" panose="02020603050405020304" pitchFamily="18" charset="0"/>
                <a:ea typeface="Times New Roman" panose="02020603050405020304" pitchFamily="18" charset="0"/>
              </a:rPr>
              <a:t>good</a:t>
            </a:r>
            <a:r>
              <a:rPr lang="en-AU" sz="1200" dirty="0">
                <a:solidFill>
                  <a:srgbClr val="2D2D2D"/>
                </a:solidFill>
                <a:effectLst/>
                <a:highlight>
                  <a:srgbClr val="FFFFFF"/>
                </a:highlight>
                <a:latin typeface="Times New Roman" panose="02020603050405020304" pitchFamily="18" charset="0"/>
                <a:ea typeface="Times New Roman" panose="02020603050405020304" pitchFamily="18" charset="0"/>
              </a:rPr>
              <a:t> father as well. Being present is one thing, but being a good father is a whole other ball game. Many dads are present in the home, but being present is no guarantee that they are the loving and nurturing fathers God intends for them to be in their homes. A present "bad dad" can, and have done equal, and in some cases more damage to their children and family than an absent dad. Men who love their families constantly grapple with the question,</a:t>
            </a:r>
            <a:endParaRPr lang="en-AU" sz="1200" dirty="0">
              <a:effectLst/>
              <a:highlight>
                <a:srgbClr val="FFFFFF"/>
              </a:highlight>
              <a:latin typeface="Times New Roman" panose="02020603050405020304" pitchFamily="18" charset="0"/>
              <a:ea typeface="Times New Roman" panose="02020603050405020304" pitchFamily="18" charset="0"/>
            </a:endParaRPr>
          </a:p>
          <a:p>
            <a:pPr fontAlgn="base">
              <a:spcAft>
                <a:spcPts val="1875"/>
              </a:spcAft>
            </a:pPr>
            <a:endParaRPr lang="en-AU" sz="1200" dirty="0">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413780D2-CD06-4C28-9AF8-A30FABC62E9B}" type="slidenum">
              <a:rPr lang="en-AU" smtClean="0"/>
              <a:t>10</a:t>
            </a:fld>
            <a:endParaRPr lang="en-AU"/>
          </a:p>
        </p:txBody>
      </p:sp>
    </p:spTree>
    <p:extLst>
      <p:ext uri="{BB962C8B-B14F-4D97-AF65-F5344CB8AC3E}">
        <p14:creationId xmlns:p14="http://schemas.microsoft.com/office/powerpoint/2010/main" val="98566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3780D2-CD06-4C28-9AF8-A30FABC62E9B}" type="slidenum">
              <a:rPr lang="en-AU" smtClean="0"/>
              <a:t>11</a:t>
            </a:fld>
            <a:endParaRPr lang="en-AU"/>
          </a:p>
        </p:txBody>
      </p:sp>
    </p:spTree>
    <p:extLst>
      <p:ext uri="{BB962C8B-B14F-4D97-AF65-F5344CB8AC3E}">
        <p14:creationId xmlns:p14="http://schemas.microsoft.com/office/powerpoint/2010/main" val="2905489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highlight>
                  <a:srgbClr val="FFFFFF"/>
                </a:highlight>
                <a:latin typeface="Open Sans" panose="020B0606030504020204" pitchFamily="34" charset="0"/>
              </a:rPr>
              <a:t>The ideal man is often what makes a man suffer the most. As a man, you’re expected to be tough, you’re expected to not cry, and you’re expected to be the bread winner. This leads to other issues, such as you’re expected to be a father, you’re expected to love sports and not want to share your emotions, because doing so would be too “weak” If you show even a hint of weakness, society could eat you alive. </a:t>
            </a:r>
            <a:endParaRPr lang="en-AU" dirty="0"/>
          </a:p>
        </p:txBody>
      </p:sp>
      <p:sp>
        <p:nvSpPr>
          <p:cNvPr id="4" name="Slide Number Placeholder 3"/>
          <p:cNvSpPr>
            <a:spLocks noGrp="1"/>
          </p:cNvSpPr>
          <p:nvPr>
            <p:ph type="sldNum" sz="quarter" idx="5"/>
          </p:nvPr>
        </p:nvSpPr>
        <p:spPr/>
        <p:txBody>
          <a:bodyPr/>
          <a:lstStyle/>
          <a:p>
            <a:fld id="{413780D2-CD06-4C28-9AF8-A30FABC62E9B}" type="slidenum">
              <a:rPr lang="en-AU" smtClean="0"/>
              <a:t>12</a:t>
            </a:fld>
            <a:endParaRPr lang="en-AU"/>
          </a:p>
        </p:txBody>
      </p:sp>
    </p:spTree>
    <p:extLst>
      <p:ext uri="{BB962C8B-B14F-4D97-AF65-F5344CB8AC3E}">
        <p14:creationId xmlns:p14="http://schemas.microsoft.com/office/powerpoint/2010/main" val="344304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3780D2-CD06-4C28-9AF8-A30FABC62E9B}" type="slidenum">
              <a:rPr lang="en-AU" smtClean="0"/>
              <a:t>13</a:t>
            </a:fld>
            <a:endParaRPr lang="en-AU"/>
          </a:p>
        </p:txBody>
      </p:sp>
    </p:spTree>
    <p:extLst>
      <p:ext uri="{BB962C8B-B14F-4D97-AF65-F5344CB8AC3E}">
        <p14:creationId xmlns:p14="http://schemas.microsoft.com/office/powerpoint/2010/main" val="326792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kern="0" dirty="0">
                <a:solidFill>
                  <a:srgbClr val="2D2D2D"/>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Today, you may be a person who is living with a father wound. Your earthly father may have failed you, but God will not. </a:t>
            </a:r>
            <a:endParaRPr lang="en-AU" sz="1600" dirty="0"/>
          </a:p>
        </p:txBody>
      </p:sp>
      <p:sp>
        <p:nvSpPr>
          <p:cNvPr id="4" name="Slide Number Placeholder 3"/>
          <p:cNvSpPr>
            <a:spLocks noGrp="1"/>
          </p:cNvSpPr>
          <p:nvPr>
            <p:ph type="sldNum" sz="quarter" idx="5"/>
          </p:nvPr>
        </p:nvSpPr>
        <p:spPr/>
        <p:txBody>
          <a:bodyPr/>
          <a:lstStyle/>
          <a:p>
            <a:fld id="{413780D2-CD06-4C28-9AF8-A30FABC62E9B}" type="slidenum">
              <a:rPr lang="en-AU" smtClean="0"/>
              <a:t>14</a:t>
            </a:fld>
            <a:endParaRPr lang="en-AU"/>
          </a:p>
        </p:txBody>
      </p:sp>
    </p:spTree>
    <p:extLst>
      <p:ext uri="{BB962C8B-B14F-4D97-AF65-F5344CB8AC3E}">
        <p14:creationId xmlns:p14="http://schemas.microsoft.com/office/powerpoint/2010/main" val="669806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5"/>
          </p:nvPr>
        </p:nvSpPr>
        <p:spPr/>
        <p:txBody>
          <a:bodyPr/>
          <a:lstStyle/>
          <a:p>
            <a:fld id="{413780D2-CD06-4C28-9AF8-A30FABC62E9B}" type="slidenum">
              <a:rPr lang="en-AU" smtClean="0"/>
              <a:t>15</a:t>
            </a:fld>
            <a:endParaRPr lang="en-AU"/>
          </a:p>
        </p:txBody>
      </p:sp>
    </p:spTree>
    <p:extLst>
      <p:ext uri="{BB962C8B-B14F-4D97-AF65-F5344CB8AC3E}">
        <p14:creationId xmlns:p14="http://schemas.microsoft.com/office/powerpoint/2010/main" val="37701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13780D2-CD06-4C28-9AF8-A30FABC62E9B}" type="slidenum">
              <a:rPr lang="en-AU" smtClean="0"/>
              <a:t>2</a:t>
            </a:fld>
            <a:endParaRPr lang="en-AU"/>
          </a:p>
        </p:txBody>
      </p:sp>
    </p:spTree>
    <p:extLst>
      <p:ext uri="{BB962C8B-B14F-4D97-AF65-F5344CB8AC3E}">
        <p14:creationId xmlns:p14="http://schemas.microsoft.com/office/powerpoint/2010/main" val="298414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13780D2-CD06-4C28-9AF8-A30FABC62E9B}" type="slidenum">
              <a:rPr lang="en-AU" smtClean="0"/>
              <a:t>3</a:t>
            </a:fld>
            <a:endParaRPr lang="en-AU"/>
          </a:p>
        </p:txBody>
      </p:sp>
    </p:spTree>
    <p:extLst>
      <p:ext uri="{BB962C8B-B14F-4D97-AF65-F5344CB8AC3E}">
        <p14:creationId xmlns:p14="http://schemas.microsoft.com/office/powerpoint/2010/main" val="157894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13780D2-CD06-4C28-9AF8-A30FABC62E9B}" type="slidenum">
              <a:rPr lang="en-AU" smtClean="0"/>
              <a:t>4</a:t>
            </a:fld>
            <a:endParaRPr lang="en-AU"/>
          </a:p>
        </p:txBody>
      </p:sp>
    </p:spTree>
    <p:extLst>
      <p:ext uri="{BB962C8B-B14F-4D97-AF65-F5344CB8AC3E}">
        <p14:creationId xmlns:p14="http://schemas.microsoft.com/office/powerpoint/2010/main" val="377944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a:solidFill>
                  <a:srgbClr val="333333"/>
                </a:solidFill>
                <a:effectLst/>
                <a:highlight>
                  <a:srgbClr val="FFFFFF"/>
                </a:highlight>
                <a:latin typeface="Arial" panose="020B0604020202020204" pitchFamily="34" charset="0"/>
                <a:cs typeface="Arial" panose="020B0604020202020204" pitchFamily="34" charset="0"/>
              </a:rPr>
              <a:t>The blessing of the father is a well-known motif in the patriarchal narratives of Genesis. </a:t>
            </a:r>
            <a:endParaRPr lang="en-AU" sz="1600" dirty="0"/>
          </a:p>
        </p:txBody>
      </p:sp>
      <p:sp>
        <p:nvSpPr>
          <p:cNvPr id="4" name="Slide Number Placeholder 3"/>
          <p:cNvSpPr>
            <a:spLocks noGrp="1"/>
          </p:cNvSpPr>
          <p:nvPr>
            <p:ph type="sldNum" sz="quarter" idx="5"/>
          </p:nvPr>
        </p:nvSpPr>
        <p:spPr/>
        <p:txBody>
          <a:bodyPr/>
          <a:lstStyle/>
          <a:p>
            <a:fld id="{413780D2-CD06-4C28-9AF8-A30FABC62E9B}" type="slidenum">
              <a:rPr lang="en-AU" smtClean="0"/>
              <a:t>5</a:t>
            </a:fld>
            <a:endParaRPr lang="en-AU"/>
          </a:p>
        </p:txBody>
      </p:sp>
    </p:spTree>
    <p:extLst>
      <p:ext uri="{BB962C8B-B14F-4D97-AF65-F5344CB8AC3E}">
        <p14:creationId xmlns:p14="http://schemas.microsoft.com/office/powerpoint/2010/main" val="221798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00" dirty="0">
                <a:solidFill>
                  <a:srgbClr val="2D2D2D"/>
                </a:solidFill>
                <a:effectLst/>
                <a:highlight>
                  <a:srgbClr val="FFFFFF"/>
                </a:highlight>
                <a:latin typeface="Aptos" panose="020B0004020202020204" pitchFamily="34" charset="0"/>
                <a:ea typeface="Aptos" panose="020B0004020202020204" pitchFamily="34" charset="0"/>
                <a:cs typeface="Times New Roman" panose="02020603050405020304" pitchFamily="18" charset="0"/>
              </a:rPr>
              <a:t>God the Father did not abandon his Son, Jesus. The Bible tells us that when Jesus came out of the water the Holy Spirit descended and rested on him. </a:t>
            </a:r>
            <a:endParaRPr lang="en-AU" sz="1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413780D2-CD06-4C28-9AF8-A30FABC62E9B}" type="slidenum">
              <a:rPr lang="en-AU" smtClean="0"/>
              <a:t>6</a:t>
            </a:fld>
            <a:endParaRPr lang="en-AU"/>
          </a:p>
        </p:txBody>
      </p:sp>
    </p:spTree>
    <p:extLst>
      <p:ext uri="{BB962C8B-B14F-4D97-AF65-F5344CB8AC3E}">
        <p14:creationId xmlns:p14="http://schemas.microsoft.com/office/powerpoint/2010/main" val="1983877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13780D2-CD06-4C28-9AF8-A30FABC62E9B}" type="slidenum">
              <a:rPr lang="en-AU" smtClean="0"/>
              <a:t>7</a:t>
            </a:fld>
            <a:endParaRPr lang="en-AU"/>
          </a:p>
        </p:txBody>
      </p:sp>
    </p:spTree>
    <p:extLst>
      <p:ext uri="{BB962C8B-B14F-4D97-AF65-F5344CB8AC3E}">
        <p14:creationId xmlns:p14="http://schemas.microsoft.com/office/powerpoint/2010/main" val="332012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13780D2-CD06-4C28-9AF8-A30FABC62E9B}" type="slidenum">
              <a:rPr lang="en-AU" smtClean="0"/>
              <a:t>8</a:t>
            </a:fld>
            <a:endParaRPr lang="en-AU"/>
          </a:p>
        </p:txBody>
      </p:sp>
    </p:spTree>
    <p:extLst>
      <p:ext uri="{BB962C8B-B14F-4D97-AF65-F5344CB8AC3E}">
        <p14:creationId xmlns:p14="http://schemas.microsoft.com/office/powerpoint/2010/main" val="77028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One critical aspect of fatherhood that is plaguing our society in epidemic proportions is fatherlessness.  Throughout the world father absenteeism is pervasive and the ramifications are devastating.   </a:t>
            </a:r>
            <a:endParaRPr lang="en-AU" dirty="0"/>
          </a:p>
        </p:txBody>
      </p:sp>
      <p:sp>
        <p:nvSpPr>
          <p:cNvPr id="4" name="Slide Number Placeholder 3"/>
          <p:cNvSpPr>
            <a:spLocks noGrp="1"/>
          </p:cNvSpPr>
          <p:nvPr>
            <p:ph type="sldNum" sz="quarter" idx="5"/>
          </p:nvPr>
        </p:nvSpPr>
        <p:spPr/>
        <p:txBody>
          <a:bodyPr/>
          <a:lstStyle/>
          <a:p>
            <a:fld id="{413780D2-CD06-4C28-9AF8-A30FABC62E9B}" type="slidenum">
              <a:rPr lang="en-AU" smtClean="0"/>
              <a:t>9</a:t>
            </a:fld>
            <a:endParaRPr lang="en-AU"/>
          </a:p>
        </p:txBody>
      </p:sp>
    </p:spTree>
    <p:extLst>
      <p:ext uri="{BB962C8B-B14F-4D97-AF65-F5344CB8AC3E}">
        <p14:creationId xmlns:p14="http://schemas.microsoft.com/office/powerpoint/2010/main" val="16662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34A1-1AF6-F666-7A7F-11740E750F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0C81294-387C-8DA2-C704-0F48975A61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7010CB6-C7F4-041C-90B8-8F419E34A859}"/>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5" name="Footer Placeholder 4">
            <a:extLst>
              <a:ext uri="{FF2B5EF4-FFF2-40B4-BE49-F238E27FC236}">
                <a16:creationId xmlns:a16="http://schemas.microsoft.com/office/drawing/2014/main" id="{267C0D07-1D3C-AEB6-6A8B-22C8B14EAEF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FCA8CCD-9440-B627-FA9E-27CB86F173FE}"/>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2194242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E458F-96A3-F101-71D3-D47495697E2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9B9B1F-8537-8FE8-591E-08E9979089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CD9E149-38D5-0D72-3081-964B4C10CA81}"/>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5" name="Footer Placeholder 4">
            <a:extLst>
              <a:ext uri="{FF2B5EF4-FFF2-40B4-BE49-F238E27FC236}">
                <a16:creationId xmlns:a16="http://schemas.microsoft.com/office/drawing/2014/main" id="{485EBB0D-5A15-F9A0-BD2B-5606D3EE0FE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F6DDFB-481A-5C2F-0B87-2691C8A133A0}"/>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4255795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8BFA27-8D2C-89A4-7376-3E1C7E30FA0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98BE330-6C35-F6D1-DC47-77FDBC605A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A294048-2E68-C66F-79C4-AA5318016309}"/>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5" name="Footer Placeholder 4">
            <a:extLst>
              <a:ext uri="{FF2B5EF4-FFF2-40B4-BE49-F238E27FC236}">
                <a16:creationId xmlns:a16="http://schemas.microsoft.com/office/drawing/2014/main" id="{4CEA36A3-D717-1134-883D-BAF21E26CF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1277C7-D151-C85D-9E27-A38009A17629}"/>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413115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C15A6-FD63-6436-0730-FF2F5F18EF6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74CD84D-054B-1F3D-F1E8-DD1848A33D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4744C9D-6FF9-746A-7C5C-45A25E3B6BFA}"/>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5" name="Footer Placeholder 4">
            <a:extLst>
              <a:ext uri="{FF2B5EF4-FFF2-40B4-BE49-F238E27FC236}">
                <a16:creationId xmlns:a16="http://schemas.microsoft.com/office/drawing/2014/main" id="{1D8136BE-98F2-20F7-FFED-CB22BCE716B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45D4150-B030-8D46-34FA-DB1A4807D46B}"/>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45283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CD22-AA68-EF29-4355-BCFB9B0BF7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B11E2EF-B368-3DF5-52A3-2869DC5073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E67F83-1B17-53B8-1657-854C0AAB2D65}"/>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5" name="Footer Placeholder 4">
            <a:extLst>
              <a:ext uri="{FF2B5EF4-FFF2-40B4-BE49-F238E27FC236}">
                <a16:creationId xmlns:a16="http://schemas.microsoft.com/office/drawing/2014/main" id="{0ADCDDD8-D700-A9E9-DA91-FD18DAA8CAC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803D121-9E96-43F0-19DF-E82FDEAA34AE}"/>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2841784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77CA-2B0B-61C8-90B7-AAB7445B74E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C2B9E91-AF0D-86AC-508F-E1DACD1F53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1A392B2-36E5-4A06-4369-F86468C9E8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CE18C88-8311-9CEF-A4FE-ACEC4F0A3C74}"/>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6" name="Footer Placeholder 5">
            <a:extLst>
              <a:ext uri="{FF2B5EF4-FFF2-40B4-BE49-F238E27FC236}">
                <a16:creationId xmlns:a16="http://schemas.microsoft.com/office/drawing/2014/main" id="{C5ECDF9B-220F-73C2-0496-7C22AEA02E8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6A092B6-2D82-2D63-EB18-C0F908F2AF9D}"/>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223026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B3B2-B358-E640-1F91-A073105220A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3669717-7107-F025-0182-04F67BCEC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69B32E-64DB-A7F8-8CDB-42E9DC2CFA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5448479-31C5-6711-C6B1-2A58700568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8A0C2-8AD4-1E98-AF59-A2DA16BB60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59F48AA-5860-3644-CED9-9A6EB77B6CC4}"/>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8" name="Footer Placeholder 7">
            <a:extLst>
              <a:ext uri="{FF2B5EF4-FFF2-40B4-BE49-F238E27FC236}">
                <a16:creationId xmlns:a16="http://schemas.microsoft.com/office/drawing/2014/main" id="{0E3E1A58-2CB3-36B7-F1E4-D3E0CEE8282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25C7327-56F0-B369-4F9A-0D0ED181229D}"/>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337851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DB75-358A-1D0D-5B06-BA077310E12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05BDD90-28EF-8180-2B6C-A4A10173569C}"/>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4" name="Footer Placeholder 3">
            <a:extLst>
              <a:ext uri="{FF2B5EF4-FFF2-40B4-BE49-F238E27FC236}">
                <a16:creationId xmlns:a16="http://schemas.microsoft.com/office/drawing/2014/main" id="{ECF7D1D4-3981-1CCB-3859-23CA6A75253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15AF087-87EA-766E-85C3-6FA1D5B4CD4F}"/>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40297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B8D22-F3AE-7FDC-C7B0-A20BF53620AF}"/>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3" name="Footer Placeholder 2">
            <a:extLst>
              <a:ext uri="{FF2B5EF4-FFF2-40B4-BE49-F238E27FC236}">
                <a16:creationId xmlns:a16="http://schemas.microsoft.com/office/drawing/2014/main" id="{1FA617B8-3F47-3619-D331-2F776A8A6AC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E9C28C0-D4BC-C182-6161-8D23E966B5FC}"/>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89603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092A8-1AC8-9037-D520-84FE1003D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031936B-338C-6EFA-B1F8-9813DDF4E5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247E8AF-6DFF-D368-693A-E92B304D0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1A719-497A-585B-8EA0-D4403E56456C}"/>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6" name="Footer Placeholder 5">
            <a:extLst>
              <a:ext uri="{FF2B5EF4-FFF2-40B4-BE49-F238E27FC236}">
                <a16:creationId xmlns:a16="http://schemas.microsoft.com/office/drawing/2014/main" id="{C29A4339-4010-BCD8-90C4-E63B8E00E93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E098D02-FCEE-FD9C-605A-C5B56068B274}"/>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1243758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C2EB-A6EE-1D87-9159-4C88E2280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7A35D24-5392-083D-2BA7-0A9681CA3C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DB8BCFA-37E2-05B5-301D-3AEBF73220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E8F3D3-C8B0-6C7B-EAB1-10947F3C9F8C}"/>
              </a:ext>
            </a:extLst>
          </p:cNvPr>
          <p:cNvSpPr>
            <a:spLocks noGrp="1"/>
          </p:cNvSpPr>
          <p:nvPr>
            <p:ph type="dt" sz="half" idx="10"/>
          </p:nvPr>
        </p:nvSpPr>
        <p:spPr/>
        <p:txBody>
          <a:bodyPr/>
          <a:lstStyle/>
          <a:p>
            <a:fld id="{F9A77280-068E-436D-BD67-8B540D002A92}" type="datetimeFigureOut">
              <a:rPr lang="en-AU" smtClean="0"/>
              <a:t>4/09/2024</a:t>
            </a:fld>
            <a:endParaRPr lang="en-AU"/>
          </a:p>
        </p:txBody>
      </p:sp>
      <p:sp>
        <p:nvSpPr>
          <p:cNvPr id="6" name="Footer Placeholder 5">
            <a:extLst>
              <a:ext uri="{FF2B5EF4-FFF2-40B4-BE49-F238E27FC236}">
                <a16:creationId xmlns:a16="http://schemas.microsoft.com/office/drawing/2014/main" id="{0EC6DBCE-7124-2370-E4FC-136AE10C956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8B1289B-F688-237E-3F9A-3AE2661643B4}"/>
              </a:ext>
            </a:extLst>
          </p:cNvPr>
          <p:cNvSpPr>
            <a:spLocks noGrp="1"/>
          </p:cNvSpPr>
          <p:nvPr>
            <p:ph type="sldNum" sz="quarter" idx="12"/>
          </p:nvPr>
        </p:nvSpPr>
        <p:spPr/>
        <p:txBody>
          <a:bodyPr/>
          <a:lstStyle/>
          <a:p>
            <a:fld id="{FA187737-199E-4445-BB0F-1E6828CAE4CB}" type="slidenum">
              <a:rPr lang="en-AU" smtClean="0"/>
              <a:t>‹#›</a:t>
            </a:fld>
            <a:endParaRPr lang="en-AU"/>
          </a:p>
        </p:txBody>
      </p:sp>
    </p:spTree>
    <p:extLst>
      <p:ext uri="{BB962C8B-B14F-4D97-AF65-F5344CB8AC3E}">
        <p14:creationId xmlns:p14="http://schemas.microsoft.com/office/powerpoint/2010/main" val="835665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0DC5C4-29FC-1193-5309-BC7C305B5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2337223-3461-1D39-F1EA-D94B7892C6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EF8B9BA-3698-49D9-0AD3-F2488B400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A77280-068E-436D-BD67-8B540D002A92}" type="datetimeFigureOut">
              <a:rPr lang="en-AU" smtClean="0"/>
              <a:t>4/09/2024</a:t>
            </a:fld>
            <a:endParaRPr lang="en-AU"/>
          </a:p>
        </p:txBody>
      </p:sp>
      <p:sp>
        <p:nvSpPr>
          <p:cNvPr id="5" name="Footer Placeholder 4">
            <a:extLst>
              <a:ext uri="{FF2B5EF4-FFF2-40B4-BE49-F238E27FC236}">
                <a16:creationId xmlns:a16="http://schemas.microsoft.com/office/drawing/2014/main" id="{ECC1E11E-58C9-819B-F68C-F0E4A11A5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B90CF1B-BF6C-8DAF-19B1-1866FF916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187737-199E-4445-BB0F-1E6828CAE4CB}" type="slidenum">
              <a:rPr lang="en-AU" smtClean="0"/>
              <a:t>‹#›</a:t>
            </a:fld>
            <a:endParaRPr lang="en-AU"/>
          </a:p>
        </p:txBody>
      </p:sp>
    </p:spTree>
    <p:extLst>
      <p:ext uri="{BB962C8B-B14F-4D97-AF65-F5344CB8AC3E}">
        <p14:creationId xmlns:p14="http://schemas.microsoft.com/office/powerpoint/2010/main" val="236997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127953-EB16-6948-6F22-3EBE8BAFC185}"/>
              </a:ext>
            </a:extLst>
          </p:cNvPr>
          <p:cNvSpPr txBox="1"/>
          <p:nvPr/>
        </p:nvSpPr>
        <p:spPr>
          <a:xfrm>
            <a:off x="3047189" y="915684"/>
            <a:ext cx="6094378" cy="5425588"/>
          </a:xfrm>
          <a:prstGeom prst="rect">
            <a:avLst/>
          </a:prstGeom>
          <a:noFill/>
        </p:spPr>
        <p:txBody>
          <a:bodyPr wrap="square">
            <a:spAutoFit/>
          </a:bodyPr>
          <a:lstStyle/>
          <a:p>
            <a:pPr algn="ctr">
              <a:lnSpc>
                <a:spcPct val="107000"/>
              </a:lnSpc>
              <a:spcAft>
                <a:spcPts val="800"/>
              </a:spcAft>
            </a:pPr>
            <a:r>
              <a:rPr lang="en-AU" sz="1800" kern="100" dirty="0">
                <a:solidFill>
                  <a:srgbClr val="040C28"/>
                </a:solidFill>
                <a:effectLst/>
                <a:latin typeface="Arial" panose="020B0604020202020204" pitchFamily="34" charset="0"/>
                <a:ea typeface="Aptos" panose="020B0004020202020204" pitchFamily="34" charset="0"/>
                <a:cs typeface="Times New Roman" panose="02020603050405020304" pitchFamily="18" charset="0"/>
              </a:rPr>
              <a:t>Proverbs 23: 19 – 26 (NIV)</a:t>
            </a:r>
            <a:endParaRPr lang="en-AU"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AU" sz="1800" b="1" kern="0" baseline="3000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19 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Listen, my son, and be wise,</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800" kern="0" dirty="0">
                <a:solidFill>
                  <a:srgbClr val="000000"/>
                </a:solidFill>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and set your heart on the right path:</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1800" b="1" kern="0" baseline="3000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20 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Do not join those who drink too much wine</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800" kern="0" dirty="0">
                <a:solidFill>
                  <a:srgbClr val="000000"/>
                </a:solidFill>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or gorge themselves on meat,</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1800" b="1" kern="0" baseline="3000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21 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for drunkards and gluttons become poor,</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800" kern="0" dirty="0">
                <a:solidFill>
                  <a:srgbClr val="000000"/>
                </a:solidFill>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and drowsiness clothes them in rags.</a:t>
            </a:r>
            <a:endParaRPr lang="en-AU"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AU" sz="1800" b="1" kern="0" baseline="3000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22 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Listen to your father, who gave you life,</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800" kern="0" dirty="0">
                <a:solidFill>
                  <a:srgbClr val="000000"/>
                </a:solidFill>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and do not despise your mother when she is old.</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1800" b="1" kern="0" baseline="3000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23 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Buy the truth and do not sell it—</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800" kern="0" dirty="0">
                <a:solidFill>
                  <a:srgbClr val="000000"/>
                </a:solidFill>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wisdom, instruction and insight as well.</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1800" b="1" kern="0" baseline="3000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24 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The father of a righteous child has great joy;</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800" kern="0" dirty="0">
                <a:solidFill>
                  <a:srgbClr val="000000"/>
                </a:solidFill>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a man who fathers a wise son rejoices in him.</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1800" b="1" kern="0" baseline="3000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25 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May your father and mother rejoice;</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800" kern="0" dirty="0">
                <a:solidFill>
                  <a:srgbClr val="000000"/>
                </a:solidFill>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may she who gave you birth be joyful!</a:t>
            </a:r>
            <a:endParaRPr lang="en-AU"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a:p>
            <a:pPr algn="ctr">
              <a:lnSpc>
                <a:spcPct val="107000"/>
              </a:lnSpc>
              <a:spcAft>
                <a:spcPts val="800"/>
              </a:spcAft>
            </a:pPr>
            <a:r>
              <a:rPr lang="en-AU" sz="1800" b="1" kern="0" baseline="3000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26 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My son, give me your heart</a:t>
            </a:r>
            <a:b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br>
            <a:r>
              <a:rPr lang="en-AU" sz="800" kern="0" dirty="0">
                <a:solidFill>
                  <a:srgbClr val="000000"/>
                </a:solidFill>
                <a:effectLst/>
                <a:highlight>
                  <a:srgbClr val="FFFFFF"/>
                </a:highlight>
                <a:latin typeface="Courier New" panose="02070309020205020404" pitchFamily="49" charset="0"/>
                <a:ea typeface="Times New Roman" panose="02020603050405020304" pitchFamily="18" charset="0"/>
                <a:cs typeface="Times New Roman" panose="02020603050405020304" pitchFamily="18" charset="0"/>
              </a:rPr>
              <a:t>    </a:t>
            </a:r>
            <a:r>
              <a:rPr lang="en-AU" sz="1800" kern="0" dirty="0">
                <a:solidFill>
                  <a:srgbClr val="000000"/>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and let your eyes delight in my ways,</a:t>
            </a:r>
            <a:endParaRPr lang="en-AU" sz="1600" kern="100" dirty="0">
              <a:effectLst/>
              <a:highlight>
                <a:srgbClr val="FFFFFF"/>
              </a:highligh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3949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FCE41E-111F-81EE-A079-963C4FECCDA1}"/>
              </a:ext>
            </a:extLst>
          </p:cNvPr>
          <p:cNvPicPr>
            <a:picLocks noChangeAspect="1"/>
          </p:cNvPicPr>
          <p:nvPr/>
        </p:nvPicPr>
        <p:blipFill>
          <a:blip r:embed="rId3"/>
          <a:stretch>
            <a:fillRect/>
          </a:stretch>
        </p:blipFill>
        <p:spPr>
          <a:xfrm>
            <a:off x="-83723" y="7886"/>
            <a:ext cx="12275723" cy="6875410"/>
          </a:xfrm>
          <a:prstGeom prst="rect">
            <a:avLst/>
          </a:prstGeom>
        </p:spPr>
      </p:pic>
      <p:sp>
        <p:nvSpPr>
          <p:cNvPr id="2" name="TextBox 1">
            <a:extLst>
              <a:ext uri="{FF2B5EF4-FFF2-40B4-BE49-F238E27FC236}">
                <a16:creationId xmlns:a16="http://schemas.microsoft.com/office/drawing/2014/main" id="{A9D3EFF5-5985-519E-D886-19D2148B9679}"/>
              </a:ext>
            </a:extLst>
          </p:cNvPr>
          <p:cNvSpPr txBox="1"/>
          <p:nvPr/>
        </p:nvSpPr>
        <p:spPr>
          <a:xfrm>
            <a:off x="1274323" y="788551"/>
            <a:ext cx="9494195" cy="6094745"/>
          </a:xfrm>
          <a:prstGeom prst="rect">
            <a:avLst/>
          </a:prstGeom>
          <a:noFill/>
        </p:spPr>
        <p:txBody>
          <a:bodyPr wrap="square">
            <a:spAutoFit/>
          </a:bodyPr>
          <a:lstStyle/>
          <a:p>
            <a:pPr fontAlgn="base">
              <a:spcAft>
                <a:spcPts val="1875"/>
              </a:spcAft>
            </a:pPr>
            <a:r>
              <a:rPr lang="en-AU" sz="2400" i="1"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Fatherlessness </a:t>
            </a:r>
            <a:r>
              <a:rPr lang="en-AU" sz="2400" i="1"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Impacts</a:t>
            </a:r>
            <a:r>
              <a:rPr lang="en-AU" sz="2400" i="1"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p>
          <a:p>
            <a:pPr marL="342900" indent="-342900" fontAlgn="base">
              <a:spcAft>
                <a:spcPts val="1875"/>
              </a:spcAft>
              <a:buFont typeface="Wingdings" panose="05000000000000000000" pitchFamily="2" charset="2"/>
              <a:buChar char="§"/>
            </a:pP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E</a:t>
            </a: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ducation, </a:t>
            </a:r>
          </a:p>
          <a:p>
            <a:pPr marL="342900" indent="-342900" fontAlgn="base">
              <a:spcAft>
                <a:spcPts val="1875"/>
              </a:spcAft>
              <a:buFont typeface="Wingdings" panose="05000000000000000000" pitchFamily="2" charset="2"/>
              <a:buChar char="§"/>
            </a:pP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Poverty Levels, </a:t>
            </a:r>
          </a:p>
          <a:p>
            <a:pPr marL="342900" indent="-342900" fontAlgn="base">
              <a:spcAft>
                <a:spcPts val="1875"/>
              </a:spcAft>
              <a:buFont typeface="Wingdings" panose="05000000000000000000" pitchFamily="2" charset="2"/>
              <a:buChar char="§"/>
            </a:pP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Social </a:t>
            </a: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B</a:t>
            </a: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ehaviours, (Low Self Esteem)</a:t>
            </a:r>
          </a:p>
          <a:p>
            <a:pPr marL="342900" indent="-342900" fontAlgn="base">
              <a:spcAft>
                <a:spcPts val="1875"/>
              </a:spcAft>
              <a:buFont typeface="Wingdings" panose="05000000000000000000" pitchFamily="2" charset="2"/>
              <a:buChar char="§"/>
            </a:pP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Health </a:t>
            </a: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C</a:t>
            </a: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are, </a:t>
            </a:r>
          </a:p>
          <a:p>
            <a:pPr marL="342900" indent="-342900" fontAlgn="base">
              <a:spcAft>
                <a:spcPts val="1875"/>
              </a:spcAft>
              <a:buFont typeface="Wingdings" panose="05000000000000000000" pitchFamily="2" charset="2"/>
              <a:buChar char="§"/>
            </a:pP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Increase in Sexual Issues,</a:t>
            </a:r>
            <a:endPar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marL="342900" indent="-342900" fontAlgn="base">
              <a:spcAft>
                <a:spcPts val="1875"/>
              </a:spcAft>
              <a:buFont typeface="Wingdings" panose="05000000000000000000" pitchFamily="2" charset="2"/>
              <a:buChar char="§"/>
            </a:pP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Emotion </a:t>
            </a: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D</a:t>
            </a: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evelopment (Psychological)</a:t>
            </a:r>
          </a:p>
          <a:p>
            <a:pPr marL="342900" indent="-342900" fontAlgn="base">
              <a:spcAft>
                <a:spcPts val="1875"/>
              </a:spcAft>
              <a:buFont typeface="Wingdings" panose="05000000000000000000" pitchFamily="2" charset="2"/>
              <a:buChar char="§"/>
            </a:pP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Substance Abuse</a:t>
            </a:r>
          </a:p>
          <a:p>
            <a:pPr marL="342900" indent="-342900" fontAlgn="base">
              <a:spcAft>
                <a:spcPts val="1875"/>
              </a:spcAft>
              <a:buFont typeface="Wingdings" panose="05000000000000000000" pitchFamily="2" charset="2"/>
              <a:buChar char="§"/>
            </a:pP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Suicidal Behaviour</a:t>
            </a:r>
          </a:p>
          <a:p>
            <a:pPr algn="r" fontAlgn="base">
              <a:lnSpc>
                <a:spcPct val="150000"/>
              </a:lnSpc>
              <a:spcAft>
                <a:spcPts val="1875"/>
              </a:spcAft>
            </a:pPr>
            <a:r>
              <a:rPr lang="en-US" sz="2000" b="1" dirty="0">
                <a:solidFill>
                  <a:schemeClr val="bg1"/>
                </a:solidFill>
                <a:highlight>
                  <a:srgbClr val="000000"/>
                </a:highlight>
              </a:rPr>
              <a:t>Bryan Rodgers of the Australian National University</a:t>
            </a:r>
            <a:r>
              <a:rPr lang="en-AU" sz="2000" b="1" dirty="0">
                <a:solidFill>
                  <a:schemeClr val="bg1"/>
                </a:solidFill>
                <a:effectLst/>
                <a:highlight>
                  <a:srgbClr val="000000"/>
                </a:highlight>
                <a:latin typeface="Arial" panose="020B0604020202020204" pitchFamily="34" charset="0"/>
                <a:ea typeface="Times New Roman" panose="02020603050405020304" pitchFamily="18" charset="0"/>
                <a:cs typeface="Arial" panose="020B0604020202020204" pitchFamily="34" charset="0"/>
              </a:rPr>
              <a:t> </a:t>
            </a:r>
          </a:p>
        </p:txBody>
      </p:sp>
      <p:sp>
        <p:nvSpPr>
          <p:cNvPr id="3" name="TextBox 2">
            <a:extLst>
              <a:ext uri="{FF2B5EF4-FFF2-40B4-BE49-F238E27FC236}">
                <a16:creationId xmlns:a16="http://schemas.microsoft.com/office/drawing/2014/main" id="{5524C5D4-4F2D-4DAA-669A-B98314A876C4}"/>
              </a:ext>
            </a:extLst>
          </p:cNvPr>
          <p:cNvSpPr txBox="1"/>
          <p:nvPr/>
        </p:nvSpPr>
        <p:spPr>
          <a:xfrm>
            <a:off x="3514118" y="257943"/>
            <a:ext cx="6094378" cy="584775"/>
          </a:xfrm>
          <a:prstGeom prst="rect">
            <a:avLst/>
          </a:prstGeom>
          <a:noFill/>
        </p:spPr>
        <p:txBody>
          <a:bodyPr wrap="square">
            <a:spAutoFit/>
          </a:bodyPr>
          <a:lstStyle/>
          <a:p>
            <a:pPr algn="ctr"/>
            <a:r>
              <a:rPr lang="en-US" sz="3200" dirty="0">
                <a:latin typeface="Arial Black" panose="020B0A04020102020204" pitchFamily="34" charset="0"/>
                <a:cs typeface="Arial" panose="020B0604020202020204" pitchFamily="34" charset="0"/>
              </a:rPr>
              <a:t> </a:t>
            </a:r>
            <a:r>
              <a:rPr lang="en-US" sz="3200" dirty="0">
                <a:solidFill>
                  <a:schemeClr val="bg1"/>
                </a:solidFill>
                <a:highlight>
                  <a:srgbClr val="000000"/>
                </a:highlight>
                <a:latin typeface="Arial Black" panose="020B0A04020102020204" pitchFamily="34" charset="0"/>
                <a:cs typeface="Arial" panose="020B0604020202020204" pitchFamily="34" charset="0"/>
              </a:rPr>
              <a:t>Fatherlessness</a:t>
            </a:r>
            <a:endParaRPr lang="en-AU" sz="3200" dirty="0">
              <a:solidFill>
                <a:schemeClr val="bg1"/>
              </a:solidFill>
              <a:highlight>
                <a:srgbClr val="000000"/>
              </a:highligh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4276092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sitting in chairs&#10;&#10;Description automatically generated">
            <a:extLst>
              <a:ext uri="{FF2B5EF4-FFF2-40B4-BE49-F238E27FC236}">
                <a16:creationId xmlns:a16="http://schemas.microsoft.com/office/drawing/2014/main" id="{88ADB9DB-DA76-DE5E-69CC-92C30C5F975C}"/>
              </a:ext>
            </a:extLst>
          </p:cNvPr>
          <p:cNvPicPr>
            <a:picLocks noChangeAspect="1"/>
          </p:cNvPicPr>
          <p:nvPr/>
        </p:nvPicPr>
        <p:blipFill>
          <a:blip r:embed="rId3">
            <a:alphaModFix amt="35000"/>
          </a:blip>
          <a:srcRect b="15730"/>
          <a:stretch/>
        </p:blipFill>
        <p:spPr>
          <a:xfrm>
            <a:off x="20" y="10"/>
            <a:ext cx="12191980" cy="6857990"/>
          </a:xfrm>
          <a:prstGeom prst="rect">
            <a:avLst/>
          </a:prstGeom>
        </p:spPr>
      </p:pic>
      <p:sp>
        <p:nvSpPr>
          <p:cNvPr id="3" name="TextBox 2">
            <a:extLst>
              <a:ext uri="{FF2B5EF4-FFF2-40B4-BE49-F238E27FC236}">
                <a16:creationId xmlns:a16="http://schemas.microsoft.com/office/drawing/2014/main" id="{5524C5D4-4F2D-4DAA-669A-B98314A876C4}"/>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solidFill>
                  <a:srgbClr val="FFFFFF"/>
                </a:solidFill>
                <a:latin typeface="+mj-lt"/>
                <a:ea typeface="+mj-ea"/>
                <a:cs typeface="+mj-cs"/>
              </a:rPr>
              <a:t> Fatherlessness</a:t>
            </a:r>
          </a:p>
        </p:txBody>
      </p:sp>
      <p:sp>
        <p:nvSpPr>
          <p:cNvPr id="2" name="TextBox 1">
            <a:extLst>
              <a:ext uri="{FF2B5EF4-FFF2-40B4-BE49-F238E27FC236}">
                <a16:creationId xmlns:a16="http://schemas.microsoft.com/office/drawing/2014/main" id="{A9D3EFF5-5985-519E-D886-19D2148B9679}"/>
              </a:ext>
            </a:extLst>
          </p:cNvPr>
          <p:cNvSpPr txBox="1"/>
          <p:nvPr/>
        </p:nvSpPr>
        <p:spPr>
          <a:xfrm>
            <a:off x="838200" y="1690688"/>
            <a:ext cx="10515600" cy="4351338"/>
          </a:xfrm>
          <a:prstGeom prst="rect">
            <a:avLst/>
          </a:prstGeom>
        </p:spPr>
        <p:txBody>
          <a:bodyPr vert="horz" lIns="91440" tIns="45720" rIns="91440" bIns="45720" rtlCol="0">
            <a:normAutofit/>
          </a:bodyPr>
          <a:lstStyle/>
          <a:p>
            <a:pPr marL="114300" indent="-342900" fontAlgn="base">
              <a:lnSpc>
                <a:spcPct val="90000"/>
              </a:lnSpc>
              <a:spcAft>
                <a:spcPts val="1875"/>
              </a:spcAft>
              <a:buFont typeface="Wingdings" panose="05000000000000000000" pitchFamily="2" charset="2"/>
              <a:buChar char="§"/>
            </a:pPr>
            <a:r>
              <a:rPr lang="en-US" sz="2400" b="0" i="0" dirty="0">
                <a:solidFill>
                  <a:srgbClr val="FFFFFF"/>
                </a:solidFill>
                <a:effectLst/>
              </a:rPr>
              <a:t> According to the Australian Bureau of Statistics, 870,000 children, around 1 </a:t>
            </a:r>
            <a:br>
              <a:rPr lang="en-US" sz="2400" b="0" i="0" dirty="0">
                <a:solidFill>
                  <a:srgbClr val="FFFFFF"/>
                </a:solidFill>
                <a:effectLst/>
              </a:rPr>
            </a:br>
            <a:r>
              <a:rPr lang="en-US" sz="2400" b="0" i="0" dirty="0">
                <a:solidFill>
                  <a:srgbClr val="FFFFFF"/>
                </a:solidFill>
                <a:effectLst/>
              </a:rPr>
              <a:t>     in 6, live without their biological father at home. </a:t>
            </a:r>
            <a:endParaRPr lang="en-US" sz="2400" dirty="0">
              <a:solidFill>
                <a:srgbClr val="FFFFFF"/>
              </a:solidFill>
              <a:effectLst/>
            </a:endParaRPr>
          </a:p>
        </p:txBody>
      </p:sp>
      <p:sp>
        <p:nvSpPr>
          <p:cNvPr id="5" name="TextBox 4">
            <a:extLst>
              <a:ext uri="{FF2B5EF4-FFF2-40B4-BE49-F238E27FC236}">
                <a16:creationId xmlns:a16="http://schemas.microsoft.com/office/drawing/2014/main" id="{5F206039-CCF6-9B1C-FAEE-63DD49B9ADA8}"/>
              </a:ext>
            </a:extLst>
          </p:cNvPr>
          <p:cNvSpPr txBox="1"/>
          <p:nvPr/>
        </p:nvSpPr>
        <p:spPr>
          <a:xfrm>
            <a:off x="838200" y="2664340"/>
            <a:ext cx="10714595" cy="1938992"/>
          </a:xfrm>
          <a:prstGeom prst="rect">
            <a:avLst/>
          </a:prstGeom>
          <a:noFill/>
        </p:spPr>
        <p:txBody>
          <a:bodyPr wrap="square">
            <a:spAutoFit/>
          </a:bodyPr>
          <a:lstStyle/>
          <a:p>
            <a:pPr marL="342900" indent="-342900">
              <a:buFont typeface="Wingdings" panose="05000000000000000000" pitchFamily="2" charset="2"/>
              <a:buChar char="§"/>
            </a:pPr>
            <a:r>
              <a:rPr lang="en-US" sz="2400" b="0" i="0" dirty="0">
                <a:effectLst/>
                <a:latin typeface="Arial" panose="020B0604020202020204" pitchFamily="34" charset="0"/>
                <a:cs typeface="Arial" panose="020B0604020202020204" pitchFamily="34" charset="0"/>
              </a:rPr>
              <a:t>71% of high school dropouts are fatherless; fatherless children have more trouble academically, scoring poorly on tests of reading, mathematics, and thinking skills; children from father-absent homes are more likely to be truant from school, more likely to be excluded from school, more likely to leave school at an early age.</a:t>
            </a:r>
            <a:endParaRPr lang="en-AU"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0111704-E0F0-D863-F94A-616F8BDF473B}"/>
              </a:ext>
            </a:extLst>
          </p:cNvPr>
          <p:cNvSpPr txBox="1"/>
          <p:nvPr/>
        </p:nvSpPr>
        <p:spPr>
          <a:xfrm>
            <a:off x="864513" y="4883047"/>
            <a:ext cx="10116765" cy="1569660"/>
          </a:xfrm>
          <a:prstGeom prst="rect">
            <a:avLst/>
          </a:prstGeom>
          <a:noFill/>
        </p:spPr>
        <p:txBody>
          <a:bodyPr wrap="square">
            <a:spAutoFit/>
          </a:bodyPr>
          <a:lstStyle/>
          <a:p>
            <a:pPr marL="342900" indent="-342900">
              <a:buFont typeface="Wingdings" panose="05000000000000000000" pitchFamily="2" charset="2"/>
              <a:buChar char="§"/>
            </a:pPr>
            <a:r>
              <a:rPr lang="en-US" sz="2400" b="0" i="0" dirty="0">
                <a:effectLst/>
                <a:latin typeface="Arial" panose="020B0604020202020204" pitchFamily="34" charset="0"/>
                <a:cs typeface="Arial" panose="020B0604020202020204" pitchFamily="34" charset="0"/>
              </a:rPr>
              <a:t>Most research focuses on two major causes for the growth in fatherlessness since the early 1960's: divorce and out-of-wedlock births. – The number of divorced adults in 2008 was 844,400 compared to 393,000 in 1960.</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4365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alpha val="63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9B0C0-78A6-5D83-A80F-760A689A7FD4}"/>
              </a:ext>
            </a:extLst>
          </p:cNvPr>
          <p:cNvPicPr>
            <a:picLocks noChangeAspect="1"/>
          </p:cNvPicPr>
          <p:nvPr/>
        </p:nvPicPr>
        <p:blipFill>
          <a:blip r:embed="rId3"/>
          <a:stretch>
            <a:fillRect/>
          </a:stretch>
        </p:blipFill>
        <p:spPr>
          <a:xfrm>
            <a:off x="8389031" y="3691238"/>
            <a:ext cx="3789102" cy="3518452"/>
          </a:xfrm>
          <a:prstGeom prst="rect">
            <a:avLst/>
          </a:prstGeom>
        </p:spPr>
      </p:pic>
      <p:sp>
        <p:nvSpPr>
          <p:cNvPr id="2" name="TextBox 1">
            <a:extLst>
              <a:ext uri="{FF2B5EF4-FFF2-40B4-BE49-F238E27FC236}">
                <a16:creationId xmlns:a16="http://schemas.microsoft.com/office/drawing/2014/main" id="{D9610A2A-7787-9179-D368-B43605CEF5BB}"/>
              </a:ext>
            </a:extLst>
          </p:cNvPr>
          <p:cNvSpPr txBox="1"/>
          <p:nvPr/>
        </p:nvSpPr>
        <p:spPr>
          <a:xfrm>
            <a:off x="3144466" y="685960"/>
            <a:ext cx="6094378" cy="584775"/>
          </a:xfrm>
          <a:prstGeom prst="rect">
            <a:avLst/>
          </a:prstGeom>
          <a:noFill/>
        </p:spPr>
        <p:txBody>
          <a:bodyPr wrap="square">
            <a:spAutoFit/>
          </a:bodyPr>
          <a:lstStyle/>
          <a:p>
            <a:pPr algn="ctr"/>
            <a:r>
              <a:rPr lang="en-US" sz="3200" dirty="0">
                <a:latin typeface="Arial Black" panose="020B0A04020102020204" pitchFamily="34" charset="0"/>
                <a:cs typeface="Arial" panose="020B0604020202020204" pitchFamily="34" charset="0"/>
              </a:rPr>
              <a:t>Today’s Fatherhood</a:t>
            </a:r>
            <a:endParaRPr lang="en-AU" sz="3200" dirty="0">
              <a:latin typeface="Arial Black" panose="020B0A040201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3AD266E-A978-7216-8125-AA86A8620F13}"/>
              </a:ext>
            </a:extLst>
          </p:cNvPr>
          <p:cNvSpPr txBox="1"/>
          <p:nvPr/>
        </p:nvSpPr>
        <p:spPr>
          <a:xfrm>
            <a:off x="1001948" y="1466962"/>
            <a:ext cx="10573967"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Men and boys do not know how to be good Husbands, Fathers or even being a Male.</a:t>
            </a:r>
            <a:endParaRPr lang="en-AU" sz="24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20EAA61-8FF1-49E7-7738-B0EBC1CE07B9}"/>
              </a:ext>
            </a:extLst>
          </p:cNvPr>
          <p:cNvSpPr txBox="1"/>
          <p:nvPr/>
        </p:nvSpPr>
        <p:spPr>
          <a:xfrm>
            <a:off x="1908418" y="2667216"/>
            <a:ext cx="6603283" cy="3785652"/>
          </a:xfrm>
          <a:prstGeom prst="rect">
            <a:avLst/>
          </a:prstGeom>
          <a:noFill/>
        </p:spPr>
        <p:txBody>
          <a:bodyPr wrap="square">
            <a:spAutoFit/>
          </a:bodyPr>
          <a:lstStyle/>
          <a:p>
            <a:pPr marL="342900" indent="-342900" algn="l">
              <a:buFont typeface="Wingdings" panose="05000000000000000000" pitchFamily="2" charset="2"/>
              <a:buChar char="§"/>
            </a:pPr>
            <a:r>
              <a:rPr lang="en-US" sz="2400" b="0" i="0" dirty="0">
                <a:solidFill>
                  <a:srgbClr val="1F1F1F"/>
                </a:solidFill>
                <a:effectLst/>
                <a:latin typeface="Arial" panose="020B0604020202020204" pitchFamily="34" charset="0"/>
                <a:cs typeface="Arial" panose="020B0604020202020204" pitchFamily="34" charset="0"/>
              </a:rPr>
              <a:t> Finances</a:t>
            </a:r>
          </a:p>
          <a:p>
            <a:pPr marL="342900" indent="-342900" algn="l">
              <a:buFont typeface="Wingdings" panose="05000000000000000000" pitchFamily="2" charset="2"/>
              <a:buChar char="§"/>
            </a:pPr>
            <a:r>
              <a:rPr lang="en-US" sz="2400" dirty="0">
                <a:solidFill>
                  <a:srgbClr val="1F1F1F"/>
                </a:solidFill>
                <a:latin typeface="Arial" panose="020B0604020202020204" pitchFamily="34" charset="0"/>
                <a:cs typeface="Arial" panose="020B0604020202020204" pitchFamily="34" charset="0"/>
              </a:rPr>
              <a:t> Time Management</a:t>
            </a:r>
            <a:endParaRPr lang="en-US" sz="2400" b="0" i="0" dirty="0">
              <a:solidFill>
                <a:srgbClr val="1F1F1F"/>
              </a:solidFill>
              <a:effectLst/>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
            </a:pPr>
            <a:r>
              <a:rPr lang="en-US" sz="2400" b="0" i="0" dirty="0">
                <a:solidFill>
                  <a:srgbClr val="1F1F1F"/>
                </a:solidFill>
                <a:effectLst/>
                <a:latin typeface="Arial" panose="020B0604020202020204" pitchFamily="34" charset="0"/>
                <a:cs typeface="Arial" panose="020B0604020202020204" pitchFamily="34" charset="0"/>
              </a:rPr>
              <a:t> Common mental health challenges.</a:t>
            </a:r>
          </a:p>
          <a:p>
            <a:pPr marL="342900" indent="-342900" algn="l">
              <a:buFont typeface="Wingdings" panose="05000000000000000000" pitchFamily="2" charset="2"/>
              <a:buChar char="§"/>
            </a:pPr>
            <a:r>
              <a:rPr lang="en-US" sz="2400" b="0" i="0" dirty="0">
                <a:solidFill>
                  <a:srgbClr val="1F1F1F"/>
                </a:solidFill>
                <a:effectLst/>
                <a:latin typeface="Arial" panose="020B0604020202020204" pitchFamily="34" charset="0"/>
                <a:cs typeface="Arial" panose="020B0604020202020204" pitchFamily="34" charset="0"/>
              </a:rPr>
              <a:t> Addiction and problem gambling.</a:t>
            </a:r>
          </a:p>
          <a:p>
            <a:pPr marL="342900" indent="-342900" algn="l">
              <a:buFont typeface="Wingdings" panose="05000000000000000000" pitchFamily="2" charset="2"/>
              <a:buChar char="§"/>
            </a:pPr>
            <a:r>
              <a:rPr lang="en-US" sz="2400" b="0" i="0" dirty="0">
                <a:solidFill>
                  <a:srgbClr val="1F1F1F"/>
                </a:solidFill>
                <a:effectLst/>
                <a:latin typeface="Arial" panose="020B0604020202020204" pitchFamily="34" charset="0"/>
                <a:cs typeface="Arial" panose="020B0604020202020204" pitchFamily="34" charset="0"/>
              </a:rPr>
              <a:t> Workplace challenges.</a:t>
            </a:r>
          </a:p>
          <a:p>
            <a:pPr marL="342900" indent="-342900" algn="l">
              <a:buFont typeface="Wingdings" panose="05000000000000000000" pitchFamily="2" charset="2"/>
              <a:buChar char="§"/>
            </a:pPr>
            <a:r>
              <a:rPr lang="en-US" sz="2400" b="0" i="0" dirty="0">
                <a:solidFill>
                  <a:srgbClr val="1F1F1F"/>
                </a:solidFill>
                <a:effectLst/>
                <a:latin typeface="Arial" panose="020B0604020202020204" pitchFamily="34" charset="0"/>
                <a:cs typeface="Arial" panose="020B0604020202020204" pitchFamily="34" charset="0"/>
              </a:rPr>
              <a:t> Relationship conflict.</a:t>
            </a:r>
          </a:p>
          <a:p>
            <a:pPr marL="342900" indent="-342900" algn="l">
              <a:buFont typeface="Wingdings" panose="05000000000000000000" pitchFamily="2" charset="2"/>
              <a:buChar char="§"/>
            </a:pPr>
            <a:r>
              <a:rPr lang="en-US" sz="2400" b="0" i="0" dirty="0">
                <a:solidFill>
                  <a:srgbClr val="1F1F1F"/>
                </a:solidFill>
                <a:effectLst/>
                <a:latin typeface="Arial" panose="020B0604020202020204" pitchFamily="34" charset="0"/>
                <a:cs typeface="Arial" panose="020B0604020202020204" pitchFamily="34" charset="0"/>
              </a:rPr>
              <a:t> Racism and discrimination.</a:t>
            </a:r>
          </a:p>
          <a:p>
            <a:pPr marL="342900" indent="-342900" algn="l">
              <a:buFont typeface="Wingdings" panose="05000000000000000000" pitchFamily="2" charset="2"/>
              <a:buChar char="§"/>
            </a:pPr>
            <a:r>
              <a:rPr lang="en-US" sz="2400" b="0" i="0" dirty="0">
                <a:solidFill>
                  <a:srgbClr val="1F1F1F"/>
                </a:solidFill>
                <a:effectLst/>
                <a:latin typeface="Arial" panose="020B0604020202020204" pitchFamily="34" charset="0"/>
                <a:cs typeface="Arial" panose="020B0604020202020204" pitchFamily="34" charset="0"/>
              </a:rPr>
              <a:t> Housing and financial insecurity.</a:t>
            </a:r>
          </a:p>
          <a:p>
            <a:pPr marL="342900" indent="-342900" algn="l">
              <a:buFont typeface="Wingdings" panose="05000000000000000000" pitchFamily="2" charset="2"/>
              <a:buChar char="§"/>
            </a:pPr>
            <a:r>
              <a:rPr lang="en-US" sz="2400" dirty="0">
                <a:solidFill>
                  <a:srgbClr val="1F1F1F"/>
                </a:solidFill>
                <a:latin typeface="Arial" panose="020B0604020202020204" pitchFamily="34" charset="0"/>
                <a:cs typeface="Arial" panose="020B0604020202020204" pitchFamily="34" charset="0"/>
              </a:rPr>
              <a:t> Anger Management</a:t>
            </a:r>
          </a:p>
          <a:p>
            <a:pPr marL="342900" indent="-342900" algn="l">
              <a:buFont typeface="Wingdings" panose="05000000000000000000" pitchFamily="2" charset="2"/>
              <a:buChar char="§"/>
            </a:pPr>
            <a:r>
              <a:rPr lang="en-US" sz="2400" b="0" i="0" dirty="0">
                <a:solidFill>
                  <a:srgbClr val="1F1F1F"/>
                </a:solidFill>
                <a:effectLst/>
                <a:latin typeface="Arial" panose="020B0604020202020204" pitchFamily="34" charset="0"/>
                <a:cs typeface="Arial" panose="020B0604020202020204" pitchFamily="34" charset="0"/>
              </a:rPr>
              <a:t> Lack of Confidence</a:t>
            </a:r>
          </a:p>
        </p:txBody>
      </p:sp>
    </p:spTree>
    <p:extLst>
      <p:ext uri="{BB962C8B-B14F-4D97-AF65-F5344CB8AC3E}">
        <p14:creationId xmlns:p14="http://schemas.microsoft.com/office/powerpoint/2010/main" val="1443406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alpha val="63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C9B0C0-78A6-5D83-A80F-760A689A7FD4}"/>
              </a:ext>
            </a:extLst>
          </p:cNvPr>
          <p:cNvPicPr>
            <a:picLocks noChangeAspect="1"/>
          </p:cNvPicPr>
          <p:nvPr/>
        </p:nvPicPr>
        <p:blipFill>
          <a:blip r:embed="rId3"/>
          <a:stretch>
            <a:fillRect/>
          </a:stretch>
        </p:blipFill>
        <p:spPr>
          <a:xfrm>
            <a:off x="8402898" y="3647458"/>
            <a:ext cx="3789102" cy="3518452"/>
          </a:xfrm>
          <a:prstGeom prst="rect">
            <a:avLst/>
          </a:prstGeom>
        </p:spPr>
      </p:pic>
      <p:sp>
        <p:nvSpPr>
          <p:cNvPr id="5" name="Rectangle 4">
            <a:extLst>
              <a:ext uri="{FF2B5EF4-FFF2-40B4-BE49-F238E27FC236}">
                <a16:creationId xmlns:a16="http://schemas.microsoft.com/office/drawing/2014/main" id="{58F7DBF6-88C0-254E-7F92-E9B940FE2813}"/>
              </a:ext>
            </a:extLst>
          </p:cNvPr>
          <p:cNvSpPr/>
          <p:nvPr/>
        </p:nvSpPr>
        <p:spPr>
          <a:xfrm>
            <a:off x="8510954" y="4513384"/>
            <a:ext cx="2763404" cy="1008185"/>
          </a:xfrm>
          <a:prstGeom prst="rect">
            <a:avLst/>
          </a:prstGeom>
          <a:solidFill>
            <a:srgbClr val="D1D1D1">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D9610A2A-7787-9179-D368-B43605CEF5BB}"/>
              </a:ext>
            </a:extLst>
          </p:cNvPr>
          <p:cNvSpPr txBox="1"/>
          <p:nvPr/>
        </p:nvSpPr>
        <p:spPr>
          <a:xfrm>
            <a:off x="3173649" y="316309"/>
            <a:ext cx="6094378" cy="584775"/>
          </a:xfrm>
          <a:prstGeom prst="rect">
            <a:avLst/>
          </a:prstGeom>
          <a:noFill/>
        </p:spPr>
        <p:txBody>
          <a:bodyPr wrap="square">
            <a:spAutoFit/>
          </a:bodyPr>
          <a:lstStyle/>
          <a:p>
            <a:pPr algn="ctr"/>
            <a:r>
              <a:rPr lang="en-US" sz="3200" dirty="0">
                <a:latin typeface="Arial Black" panose="020B0A04020102020204" pitchFamily="34" charset="0"/>
                <a:cs typeface="Arial" panose="020B0604020202020204" pitchFamily="34" charset="0"/>
              </a:rPr>
              <a:t>Today’s Fatherhood</a:t>
            </a:r>
            <a:endParaRPr lang="en-AU" sz="3200" dirty="0">
              <a:latin typeface="Arial Black" panose="020B0A040201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4C55D9C-3198-1A68-A415-FC77CE762D5E}"/>
              </a:ext>
            </a:extLst>
          </p:cNvPr>
          <p:cNvSpPr txBox="1"/>
          <p:nvPr/>
        </p:nvSpPr>
        <p:spPr>
          <a:xfrm>
            <a:off x="632298" y="1089124"/>
            <a:ext cx="10642060" cy="5355312"/>
          </a:xfrm>
          <a:prstGeom prst="rect">
            <a:avLst/>
          </a:prstGeom>
          <a:noFill/>
        </p:spPr>
        <p:txBody>
          <a:bodyPr wrap="square">
            <a:spAutoFit/>
          </a:bodyPr>
          <a:lstStyle/>
          <a:p>
            <a:pPr>
              <a:lnSpc>
                <a:spcPct val="150000"/>
              </a:lnSpc>
            </a:pPr>
            <a:r>
              <a:rPr lang="en-US" sz="2400" dirty="0">
                <a:solidFill>
                  <a:srgbClr val="222222"/>
                </a:solidFill>
                <a:latin typeface="Arial" panose="020B0604020202020204" pitchFamily="34" charset="0"/>
                <a:cs typeface="Arial" panose="020B0604020202020204" pitchFamily="34" charset="0"/>
              </a:rPr>
              <a:t>Without a father figure in the home, </a:t>
            </a:r>
            <a:r>
              <a:rPr lang="en-US" sz="2400" b="0" i="0" dirty="0">
                <a:solidFill>
                  <a:srgbClr val="222222"/>
                </a:solidFill>
                <a:effectLst/>
                <a:latin typeface="Arial" panose="020B0604020202020204" pitchFamily="34" charset="0"/>
                <a:cs typeface="Arial" panose="020B0604020202020204" pitchFamily="34" charset="0"/>
              </a:rPr>
              <a:t>boys are going from female-dominated home environments to female-dominated school environments where less than one in nine schoolteachers is a man, back to female-dominated home environments — where boys are being told to behave. These same environments demean boys and young men just for being male but at the same time only reward them when they "man up." With such mixed messages, it's no wonder many boys and young men are struggling, either </a:t>
            </a:r>
          </a:p>
          <a:p>
            <a:pPr>
              <a:lnSpc>
                <a:spcPct val="150000"/>
              </a:lnSpc>
            </a:pPr>
            <a:r>
              <a:rPr lang="en-US" sz="2400" b="0" i="0" dirty="0">
                <a:solidFill>
                  <a:srgbClr val="222222"/>
                </a:solidFill>
                <a:effectLst/>
                <a:latin typeface="Arial" panose="020B0604020202020204" pitchFamily="34" charset="0"/>
                <a:cs typeface="Arial" panose="020B0604020202020204" pitchFamily="34" charset="0"/>
              </a:rPr>
              <a:t>in school or afterwards, with emotional disturbances, in interactions </a:t>
            </a:r>
          </a:p>
          <a:p>
            <a:pPr>
              <a:lnSpc>
                <a:spcPct val="150000"/>
              </a:lnSpc>
            </a:pPr>
            <a:r>
              <a:rPr lang="en-US" sz="2400" b="0" i="0" dirty="0">
                <a:solidFill>
                  <a:srgbClr val="222222"/>
                </a:solidFill>
                <a:effectLst/>
                <a:latin typeface="Arial" panose="020B0604020202020204" pitchFamily="34" charset="0"/>
                <a:cs typeface="Arial" panose="020B0604020202020204" pitchFamily="34" charset="0"/>
              </a:rPr>
              <a:t>with the opposite sex, or with drug use and gang activities. </a:t>
            </a:r>
          </a:p>
          <a:p>
            <a:r>
              <a:rPr lang="en-US" dirty="0">
                <a:solidFill>
                  <a:srgbClr val="002060"/>
                </a:solidFill>
                <a:latin typeface="Arial" panose="020B0604020202020204" pitchFamily="34" charset="0"/>
                <a:cs typeface="Arial" panose="020B0604020202020204" pitchFamily="34" charset="0"/>
              </a:rPr>
              <a:t>Institute for Family Studies</a:t>
            </a:r>
            <a:endParaRPr lang="en-AU"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960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4D7043-0529-38FD-35E1-D100F847E620}"/>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latin typeface="+mj-lt"/>
                <a:ea typeface="+mj-ea"/>
                <a:cs typeface="+mj-cs"/>
              </a:rPr>
              <a:t>Heavenly Father’s Example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4E60097-07C4-BC4E-800A-2D915BD7ED4F}"/>
              </a:ext>
            </a:extLst>
          </p:cNvPr>
          <p:cNvSpPr txBox="1"/>
          <p:nvPr/>
        </p:nvSpPr>
        <p:spPr>
          <a:xfrm>
            <a:off x="572493" y="2071316"/>
            <a:ext cx="7302544" cy="4652830"/>
          </a:xfrm>
          <a:prstGeom prst="rect">
            <a:avLst/>
          </a:prstGeom>
        </p:spPr>
        <p:txBody>
          <a:bodyPr vert="horz" lIns="91440" tIns="45720" rIns="91440" bIns="45720" rtlCol="0" anchor="t">
            <a:normAutofit lnSpcReduction="10000"/>
          </a:bodyPr>
          <a:lstStyle/>
          <a:p>
            <a:pPr marL="342900" indent="-342900" fontAlgn="base">
              <a:lnSpc>
                <a:spcPct val="90000"/>
              </a:lnSpc>
              <a:spcAft>
                <a:spcPts val="1875"/>
              </a:spcAft>
              <a:buFont typeface="Wingdings" panose="05000000000000000000" pitchFamily="2" charset="2"/>
              <a:buChar char="§"/>
            </a:pPr>
            <a:r>
              <a:rPr lang="en-US" sz="2400" dirty="0"/>
              <a:t>Follow the example of your Heavenly Father. </a:t>
            </a:r>
          </a:p>
          <a:p>
            <a:pPr marL="342900" indent="-342900" fontAlgn="base">
              <a:lnSpc>
                <a:spcPct val="90000"/>
              </a:lnSpc>
              <a:spcAft>
                <a:spcPts val="1875"/>
              </a:spcAft>
              <a:buFont typeface="Wingdings" panose="05000000000000000000" pitchFamily="2" charset="2"/>
              <a:buChar char="§"/>
            </a:pPr>
            <a:r>
              <a:rPr lang="en-US" sz="2400" dirty="0">
                <a:effectLst/>
                <a:latin typeface="Arial" panose="020B0604020202020204" pitchFamily="34" charset="0"/>
                <a:cs typeface="Arial" panose="020B0604020202020204" pitchFamily="34" charset="0"/>
              </a:rPr>
              <a:t>Be present with your children physically and  </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    emotionally. </a:t>
            </a:r>
          </a:p>
          <a:p>
            <a:pPr marL="342900" indent="-342900" fontAlgn="base">
              <a:lnSpc>
                <a:spcPct val="90000"/>
              </a:lnSpc>
              <a:spcAft>
                <a:spcPts val="1875"/>
              </a:spcAft>
              <a:buFont typeface="Wingdings" panose="05000000000000000000" pitchFamily="2" charset="2"/>
              <a:buChar char="§"/>
            </a:pPr>
            <a:r>
              <a:rPr lang="en-US" sz="2400" dirty="0">
                <a:effectLst/>
                <a:latin typeface="Arial" panose="020B0604020202020204" pitchFamily="34" charset="0"/>
                <a:cs typeface="Arial" panose="020B0604020202020204" pitchFamily="34" charset="0"/>
              </a:rPr>
              <a:t>Find creative ways to let your children know that they are yours and that you wouldn't trade them for the world.</a:t>
            </a:r>
          </a:p>
          <a:p>
            <a:pPr marL="342900" indent="-342900" fontAlgn="base">
              <a:lnSpc>
                <a:spcPct val="90000"/>
              </a:lnSpc>
              <a:spcAft>
                <a:spcPts val="1875"/>
              </a:spcAft>
              <a:buFont typeface="Wingdings" panose="05000000000000000000" pitchFamily="2" charset="2"/>
              <a:buChar char="§"/>
            </a:pPr>
            <a:r>
              <a:rPr lang="en-US" sz="2400" dirty="0">
                <a:effectLst/>
                <a:latin typeface="Arial" panose="020B0604020202020204" pitchFamily="34" charset="0"/>
                <a:cs typeface="Arial" panose="020B0604020202020204" pitchFamily="34" charset="0"/>
              </a:rPr>
              <a:t>Understand that you are not perfect, but which </a:t>
            </a:r>
            <a:br>
              <a:rPr lang="en-US" sz="2400" dirty="0">
                <a:effectLst/>
                <a:latin typeface="Arial" panose="020B0604020202020204" pitchFamily="34" charset="0"/>
                <a:cs typeface="Arial" panose="020B0604020202020204" pitchFamily="34" charset="0"/>
              </a:rPr>
            </a:br>
            <a:r>
              <a:rPr lang="en-US" sz="2400" dirty="0">
                <a:effectLst/>
                <a:latin typeface="Arial" panose="020B0604020202020204" pitchFamily="34" charset="0"/>
                <a:cs typeface="Arial" panose="020B0604020202020204" pitchFamily="34" charset="0"/>
              </a:rPr>
              <a:t>    human parent is? </a:t>
            </a:r>
          </a:p>
          <a:p>
            <a:pPr marL="342900" indent="-342900" fontAlgn="base">
              <a:lnSpc>
                <a:spcPct val="90000"/>
              </a:lnSpc>
              <a:spcAft>
                <a:spcPts val="1875"/>
              </a:spcAft>
              <a:buFont typeface="Wingdings" panose="05000000000000000000" pitchFamily="2" charset="2"/>
              <a:buChar char="§"/>
            </a:pPr>
            <a:r>
              <a:rPr lang="en-US" sz="2400" dirty="0">
                <a:effectLst/>
                <a:latin typeface="Arial" panose="020B0604020202020204" pitchFamily="34" charset="0"/>
                <a:cs typeface="Arial" panose="020B0604020202020204" pitchFamily="34" charset="0"/>
              </a:rPr>
              <a:t>Stop beating yourself up over your shortcomings.</a:t>
            </a:r>
            <a:r>
              <a:rPr lang="en-US" sz="2400" dirty="0"/>
              <a:t>       </a:t>
            </a:r>
            <a:r>
              <a:rPr lang="en-US" sz="2400" dirty="0">
                <a:effectLst/>
                <a:latin typeface="Arial" panose="020B0604020202020204" pitchFamily="34" charset="0"/>
                <a:cs typeface="Arial" panose="020B0604020202020204" pitchFamily="34" charset="0"/>
              </a:rPr>
              <a:t>        </a:t>
            </a:r>
          </a:p>
          <a:p>
            <a:pPr marL="114300" fontAlgn="base">
              <a:lnSpc>
                <a:spcPct val="90000"/>
              </a:lnSpc>
              <a:spcAft>
                <a:spcPts val="1875"/>
              </a:spcAft>
            </a:pPr>
            <a:r>
              <a:rPr lang="en-US" sz="2400" dirty="0">
                <a:effectLst/>
                <a:latin typeface="Arial" panose="020B0604020202020204" pitchFamily="34" charset="0"/>
                <a:cs typeface="Arial" panose="020B0604020202020204" pitchFamily="34" charset="0"/>
              </a:rPr>
              <a:t>        </a:t>
            </a:r>
          </a:p>
          <a:p>
            <a:pPr indent="-228600" fontAlgn="base">
              <a:lnSpc>
                <a:spcPct val="90000"/>
              </a:lnSpc>
              <a:spcAft>
                <a:spcPts val="1875"/>
              </a:spcAft>
              <a:buFont typeface="Arial" panose="020B0604020202020204" pitchFamily="34" charset="0"/>
              <a:buChar char="•"/>
            </a:pPr>
            <a:endParaRPr lang="en-US" sz="2200" dirty="0">
              <a:effectLst/>
              <a:highlight>
                <a:srgbClr val="FFFFFF"/>
              </a:highlight>
            </a:endParaRPr>
          </a:p>
        </p:txBody>
      </p:sp>
      <p:pic>
        <p:nvPicPr>
          <p:cNvPr id="4" name="Picture 3">
            <a:extLst>
              <a:ext uri="{FF2B5EF4-FFF2-40B4-BE49-F238E27FC236}">
                <a16:creationId xmlns:a16="http://schemas.microsoft.com/office/drawing/2014/main" id="{72FC5535-ACDF-8A2F-58F0-C95D17CCA5A3}"/>
              </a:ext>
            </a:extLst>
          </p:cNvPr>
          <p:cNvPicPr>
            <a:picLocks noChangeAspect="1"/>
          </p:cNvPicPr>
          <p:nvPr/>
        </p:nvPicPr>
        <p:blipFill>
          <a:blip r:embed="rId3"/>
          <a:srcRect l="12544" r="12677" b="-1"/>
          <a:stretch/>
        </p:blipFill>
        <p:spPr>
          <a:xfrm>
            <a:off x="8250936" y="2751085"/>
            <a:ext cx="3941064" cy="4096512"/>
          </a:xfrm>
          <a:prstGeom prst="rect">
            <a:avLst/>
          </a:prstGeom>
        </p:spPr>
      </p:pic>
    </p:spTree>
    <p:extLst>
      <p:ext uri="{BB962C8B-B14F-4D97-AF65-F5344CB8AC3E}">
        <p14:creationId xmlns:p14="http://schemas.microsoft.com/office/powerpoint/2010/main" val="207445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C4D7043-0529-38FD-35E1-D100F847E620}"/>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a:latin typeface="+mj-lt"/>
                <a:ea typeface="+mj-ea"/>
                <a:cs typeface="+mj-cs"/>
              </a:rPr>
              <a:t>Heavenly Father’s Example</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2FC5535-ACDF-8A2F-58F0-C95D17CCA5A3}"/>
              </a:ext>
            </a:extLst>
          </p:cNvPr>
          <p:cNvPicPr>
            <a:picLocks noChangeAspect="1"/>
          </p:cNvPicPr>
          <p:nvPr/>
        </p:nvPicPr>
        <p:blipFill>
          <a:blip r:embed="rId3"/>
          <a:srcRect l="12544" r="12677" b="-1"/>
          <a:stretch/>
        </p:blipFill>
        <p:spPr>
          <a:xfrm>
            <a:off x="10019489" y="4589395"/>
            <a:ext cx="2172510" cy="2258201"/>
          </a:xfrm>
          <a:prstGeom prst="rect">
            <a:avLst/>
          </a:prstGeom>
        </p:spPr>
      </p:pic>
      <p:sp>
        <p:nvSpPr>
          <p:cNvPr id="5" name="TextBox 4">
            <a:extLst>
              <a:ext uri="{FF2B5EF4-FFF2-40B4-BE49-F238E27FC236}">
                <a16:creationId xmlns:a16="http://schemas.microsoft.com/office/drawing/2014/main" id="{D76D5A65-6087-DABC-A4C2-90C4FA2DBDC0}"/>
              </a:ext>
            </a:extLst>
          </p:cNvPr>
          <p:cNvSpPr txBox="1"/>
          <p:nvPr/>
        </p:nvSpPr>
        <p:spPr>
          <a:xfrm>
            <a:off x="572493" y="1911493"/>
            <a:ext cx="10340502" cy="3164969"/>
          </a:xfrm>
          <a:prstGeom prst="rect">
            <a:avLst/>
          </a:prstGeom>
          <a:noFill/>
        </p:spPr>
        <p:txBody>
          <a:bodyPr wrap="square">
            <a:spAutoFit/>
          </a:bodyPr>
          <a:lstStyle/>
          <a:p>
            <a:pPr marL="342900" indent="-342900" fontAlgn="base">
              <a:spcAft>
                <a:spcPts val="1875"/>
              </a:spcAft>
              <a:buFont typeface="Wingdings" panose="05000000000000000000" pitchFamily="2" charset="2"/>
              <a:buChar char="§"/>
            </a:pPr>
            <a:r>
              <a:rPr lang="en-AU" sz="2400" kern="0" dirty="0">
                <a:solidFill>
                  <a:srgbClr val="2D2D2D"/>
                </a:solidFill>
                <a:effectLst/>
                <a:latin typeface="Arial" panose="020B0604020202020204" pitchFamily="34" charset="0"/>
                <a:ea typeface="Times New Roman" panose="02020603050405020304" pitchFamily="18" charset="0"/>
                <a:cs typeface="Arial" panose="020B0604020202020204" pitchFamily="34" charset="0"/>
              </a:rPr>
              <a:t>Rely on your loving Heavenly Father to give you the grace you need to be the father he wants you to be. He will help you to be present, acknowledging, loving, and affirming to your children.</a:t>
            </a:r>
            <a:r>
              <a:rPr lang="en-AU" sz="2400" kern="0" dirty="0">
                <a:solidFill>
                  <a:srgbClr val="2D2D2D"/>
                </a:solidFill>
                <a:latin typeface="Arial" panose="020B0604020202020204" pitchFamily="34" charset="0"/>
                <a:ea typeface="Times New Roman" panose="02020603050405020304" pitchFamily="18" charset="0"/>
                <a:cs typeface="Arial" panose="020B0604020202020204" pitchFamily="34" charset="0"/>
              </a:rPr>
              <a:t> </a:t>
            </a:r>
            <a:endParaRPr lang="en-AU" sz="2400" kern="100" dirty="0">
              <a:latin typeface="Arial" panose="020B0604020202020204" pitchFamily="34" charset="0"/>
              <a:ea typeface="Aptos" panose="020B0004020202020204" pitchFamily="34" charset="0"/>
              <a:cs typeface="Arial" panose="020B0604020202020204" pitchFamily="34" charset="0"/>
            </a:endParaRPr>
          </a:p>
          <a:p>
            <a:pPr marL="342900" indent="-342900" fontAlgn="base">
              <a:spcAft>
                <a:spcPts val="1875"/>
              </a:spcAft>
              <a:buFont typeface="Wingdings" panose="05000000000000000000" pitchFamily="2" charset="2"/>
              <a:buChar char="§"/>
            </a:pPr>
            <a:r>
              <a:rPr lang="en-AU" sz="2400" kern="0" dirty="0">
                <a:solidFill>
                  <a:srgbClr val="2D2D2D"/>
                </a:solidFill>
                <a:latin typeface="Arial" panose="020B0604020202020204" pitchFamily="34" charset="0"/>
                <a:ea typeface="Times New Roman" panose="02020603050405020304" pitchFamily="18" charset="0"/>
                <a:cs typeface="Arial" panose="020B0604020202020204" pitchFamily="34" charset="0"/>
              </a:rPr>
              <a:t>He promises to be the Father you always wanted and needed. </a:t>
            </a:r>
          </a:p>
          <a:p>
            <a:pPr marL="342900" indent="-342900" fontAlgn="base">
              <a:spcAft>
                <a:spcPts val="1875"/>
              </a:spcAft>
              <a:buFont typeface="Wingdings" panose="05000000000000000000" pitchFamily="2" charset="2"/>
              <a:buChar char="§"/>
            </a:pPr>
            <a:r>
              <a:rPr lang="en-AU" sz="2400" kern="0" dirty="0">
                <a:solidFill>
                  <a:srgbClr val="2D2D2D"/>
                </a:solidFill>
                <a:latin typeface="Arial" panose="020B0604020202020204" pitchFamily="34" charset="0"/>
                <a:ea typeface="Times New Roman" panose="02020603050405020304" pitchFamily="18" charset="0"/>
                <a:cs typeface="Arial" panose="020B0604020202020204" pitchFamily="34" charset="0"/>
              </a:rPr>
              <a:t>Just as the Heavenly Father opened the heavens to proclaim his love for his Son Jesus, He will touch the pain in your heart and pour out love and mercy to heal your deepest wounds.</a:t>
            </a:r>
            <a:endParaRPr lang="en-AU" sz="2400" kern="100" dirty="0">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7039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B93F485-278B-A7D5-B3F3-D7991681E9BA}"/>
              </a:ext>
            </a:extLst>
          </p:cNvPr>
          <p:cNvPicPr>
            <a:picLocks noChangeAspect="1"/>
          </p:cNvPicPr>
          <p:nvPr/>
        </p:nvPicPr>
        <p:blipFill>
          <a:blip r:embed="rId3">
            <a:alphaModFix amt="50000"/>
          </a:blip>
          <a:srcRect t="4715" b="39035"/>
          <a:stretch/>
        </p:blipFill>
        <p:spPr>
          <a:xfrm>
            <a:off x="20" y="1"/>
            <a:ext cx="12191980" cy="6857999"/>
          </a:xfrm>
          <a:prstGeom prst="rect">
            <a:avLst/>
          </a:prstGeom>
        </p:spPr>
      </p:pic>
      <p:sp>
        <p:nvSpPr>
          <p:cNvPr id="2" name="Title 1">
            <a:extLst>
              <a:ext uri="{FF2B5EF4-FFF2-40B4-BE49-F238E27FC236}">
                <a16:creationId xmlns:a16="http://schemas.microsoft.com/office/drawing/2014/main" id="{3B704C8C-E739-3A59-F2F8-CE3C0D737F95}"/>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A Father’s Joy</a:t>
            </a:r>
            <a:endParaRPr lang="en-AU" dirty="0">
              <a:solidFill>
                <a:srgbClr val="FFFFFF"/>
              </a:solidFill>
            </a:endParaRPr>
          </a:p>
        </p:txBody>
      </p:sp>
      <p:sp>
        <p:nvSpPr>
          <p:cNvPr id="3" name="Subtitle 2">
            <a:extLst>
              <a:ext uri="{FF2B5EF4-FFF2-40B4-BE49-F238E27FC236}">
                <a16:creationId xmlns:a16="http://schemas.microsoft.com/office/drawing/2014/main" id="{8DFE8939-7408-8826-43EC-4BC648574089}"/>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Proverbs 23: 19 – 26</a:t>
            </a:r>
          </a:p>
          <a:p>
            <a:endParaRPr lang="en-AU">
              <a:solidFill>
                <a:srgbClr val="FFFFFF"/>
              </a:solidFill>
            </a:endParaRPr>
          </a:p>
        </p:txBody>
      </p:sp>
    </p:spTree>
    <p:extLst>
      <p:ext uri="{BB962C8B-B14F-4D97-AF65-F5344CB8AC3E}">
        <p14:creationId xmlns:p14="http://schemas.microsoft.com/office/powerpoint/2010/main" val="33924826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D3D251-49B8-B451-EF97-D7984EB92875}"/>
              </a:ext>
            </a:extLst>
          </p:cNvPr>
          <p:cNvPicPr>
            <a:picLocks noChangeAspect="1"/>
          </p:cNvPicPr>
          <p:nvPr/>
        </p:nvPicPr>
        <p:blipFill>
          <a:blip r:embed="rId3"/>
          <a:stretch>
            <a:fillRect/>
          </a:stretch>
        </p:blipFill>
        <p:spPr>
          <a:xfrm>
            <a:off x="9299183" y="0"/>
            <a:ext cx="2857500" cy="1459149"/>
          </a:xfrm>
          <a:prstGeom prst="rect">
            <a:avLst/>
          </a:prstGeom>
        </p:spPr>
      </p:pic>
      <p:sp>
        <p:nvSpPr>
          <p:cNvPr id="2" name="TextBox 1">
            <a:extLst>
              <a:ext uri="{FF2B5EF4-FFF2-40B4-BE49-F238E27FC236}">
                <a16:creationId xmlns:a16="http://schemas.microsoft.com/office/drawing/2014/main" id="{52F9A260-FFDC-6681-277C-68C7DEC4AF9E}"/>
              </a:ext>
            </a:extLst>
          </p:cNvPr>
          <p:cNvSpPr txBox="1"/>
          <p:nvPr/>
        </p:nvSpPr>
        <p:spPr>
          <a:xfrm>
            <a:off x="603115" y="1424744"/>
            <a:ext cx="10165403" cy="5016758"/>
          </a:xfrm>
          <a:prstGeom prst="rect">
            <a:avLst/>
          </a:prstGeom>
          <a:noFill/>
        </p:spPr>
        <p:txBody>
          <a:bodyPr wrap="square" rtlCol="0">
            <a:spAutoFit/>
          </a:bodyPr>
          <a:lstStyle/>
          <a:p>
            <a:pPr algn="ctr"/>
            <a:r>
              <a:rPr lang="en-US" sz="2800" b="1" dirty="0">
                <a:solidFill>
                  <a:schemeClr val="bg1">
                    <a:lumMod val="95000"/>
                  </a:schemeClr>
                </a:solidFill>
                <a:latin typeface="Arial" panose="020B0604020202020204" pitchFamily="34" charset="0"/>
                <a:cs typeface="Arial" panose="020B0604020202020204" pitchFamily="34" charset="0"/>
              </a:rPr>
              <a:t>In the OT, the father was the main figure who wielded authority and commanded respect.</a:t>
            </a:r>
          </a:p>
          <a:p>
            <a:pPr algn="ctr"/>
            <a:endParaRPr lang="en-US" sz="2400" dirty="0">
              <a:solidFill>
                <a:schemeClr val="bg1">
                  <a:lumMod val="95000"/>
                </a:schemeClr>
              </a:solidFill>
              <a:latin typeface="Arial Black" panose="020B0A04020102020204" pitchFamily="34" charset="0"/>
              <a:cs typeface="Arial" panose="020B0604020202020204" pitchFamily="34" charset="0"/>
            </a:endParaRP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He was to be </a:t>
            </a:r>
            <a:r>
              <a:rPr lang="en-US" sz="2400" dirty="0" err="1">
                <a:solidFill>
                  <a:schemeClr val="bg1"/>
                </a:solidFill>
                <a:latin typeface="Arial" panose="020B0604020202020204" pitchFamily="34" charset="0"/>
                <a:cs typeface="Arial" panose="020B0604020202020204" pitchFamily="34" charset="0"/>
              </a:rPr>
              <a:t>honoured</a:t>
            </a:r>
            <a:r>
              <a:rPr lang="en-US" sz="2400" dirty="0">
                <a:solidFill>
                  <a:schemeClr val="bg1"/>
                </a:solidFill>
                <a:latin typeface="Arial" panose="020B0604020202020204" pitchFamily="34" charset="0"/>
                <a:cs typeface="Arial" panose="020B0604020202020204" pitchFamily="34" charset="0"/>
              </a:rPr>
              <a:t> &amp; obeyed  (Ex. 20, </a:t>
            </a:r>
            <a:r>
              <a:rPr lang="en-US" sz="2400" dirty="0" err="1">
                <a:solidFill>
                  <a:schemeClr val="bg1"/>
                </a:solidFill>
                <a:latin typeface="Arial" panose="020B0604020202020204" pitchFamily="34" charset="0"/>
                <a:cs typeface="Arial" panose="020B0604020202020204" pitchFamily="34" charset="0"/>
              </a:rPr>
              <a:t>Deut</a:t>
            </a:r>
            <a:r>
              <a:rPr lang="en-US" sz="2400" dirty="0">
                <a:solidFill>
                  <a:schemeClr val="bg1"/>
                </a:solidFill>
                <a:latin typeface="Arial" panose="020B0604020202020204" pitchFamily="34" charset="0"/>
                <a:cs typeface="Arial" panose="020B0604020202020204" pitchFamily="34" charset="0"/>
              </a:rPr>
              <a:t> 21)</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He possessed almost unlimited power over the lives of the members of his family. (would even sell his daughter into slavery)  (Ex. 21:7)</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 Have his son stoned if the son attempted to stray from the father’s religion, (Deut. 13:6-10), or if the son was a glutton or drunkard </a:t>
            </a:r>
          </a:p>
          <a:p>
            <a:r>
              <a:rPr lang="en-US" sz="2400" dirty="0">
                <a:solidFill>
                  <a:schemeClr val="bg1"/>
                </a:solidFill>
                <a:latin typeface="Arial" panose="020B0604020202020204" pitchFamily="34" charset="0"/>
                <a:cs typeface="Arial" panose="020B0604020202020204" pitchFamily="34" charset="0"/>
              </a:rPr>
              <a:t>    (Deut. 21:18-21)</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Serious offences could result in a death sentence (Gen. 38), or a birthright being removed (Gen. 35)</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The father had certain responsibilities: love, care for &amp; protect, train, educate, discipline his children (Deut. 1,4,6)</a:t>
            </a:r>
          </a:p>
        </p:txBody>
      </p:sp>
      <p:sp>
        <p:nvSpPr>
          <p:cNvPr id="3" name="TextBox 2">
            <a:extLst>
              <a:ext uri="{FF2B5EF4-FFF2-40B4-BE49-F238E27FC236}">
                <a16:creationId xmlns:a16="http://schemas.microsoft.com/office/drawing/2014/main" id="{0B324A81-BBF9-D253-BB23-1C73C96CC577}"/>
              </a:ext>
            </a:extLst>
          </p:cNvPr>
          <p:cNvSpPr txBox="1"/>
          <p:nvPr/>
        </p:nvSpPr>
        <p:spPr>
          <a:xfrm>
            <a:off x="2256817" y="328236"/>
            <a:ext cx="7363838" cy="584775"/>
          </a:xfrm>
          <a:prstGeom prst="rect">
            <a:avLst/>
          </a:prstGeom>
          <a:noFill/>
        </p:spPr>
        <p:txBody>
          <a:bodyPr wrap="square" rtlCol="0">
            <a:spAutoFit/>
          </a:bodyPr>
          <a:lstStyle/>
          <a:p>
            <a:pPr algn="ctr"/>
            <a:r>
              <a:rPr lang="en-US" sz="2800" b="1" dirty="0">
                <a:solidFill>
                  <a:schemeClr val="bg1">
                    <a:lumMod val="95000"/>
                  </a:schemeClr>
                </a:solidFill>
                <a:latin typeface="Arial" panose="020B0604020202020204" pitchFamily="34" charset="0"/>
                <a:cs typeface="Arial" panose="020B0604020202020204" pitchFamily="34" charset="0"/>
              </a:rPr>
              <a:t>   </a:t>
            </a:r>
            <a:r>
              <a:rPr lang="en-US" sz="3200" b="1" dirty="0">
                <a:solidFill>
                  <a:schemeClr val="bg1">
                    <a:lumMod val="95000"/>
                  </a:schemeClr>
                </a:solidFill>
                <a:latin typeface="Arial" panose="020B0604020202020204" pitchFamily="34" charset="0"/>
                <a:cs typeface="Arial" panose="020B0604020202020204" pitchFamily="34" charset="0"/>
              </a:rPr>
              <a:t>Old Testament Father</a:t>
            </a:r>
            <a:endParaRPr lang="en-AU" sz="32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0638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0FF32C-02E8-8EDC-96C7-AE4E52572D8A}"/>
              </a:ext>
            </a:extLst>
          </p:cNvPr>
          <p:cNvPicPr>
            <a:picLocks noChangeAspect="1"/>
          </p:cNvPicPr>
          <p:nvPr/>
        </p:nvPicPr>
        <p:blipFill>
          <a:blip r:embed="rId3"/>
          <a:stretch>
            <a:fillRect/>
          </a:stretch>
        </p:blipFill>
        <p:spPr>
          <a:xfrm>
            <a:off x="9334500" y="0"/>
            <a:ext cx="2857500" cy="1435376"/>
          </a:xfrm>
          <a:prstGeom prst="rect">
            <a:avLst/>
          </a:prstGeom>
        </p:spPr>
      </p:pic>
      <p:sp>
        <p:nvSpPr>
          <p:cNvPr id="2" name="TextBox 1">
            <a:extLst>
              <a:ext uri="{FF2B5EF4-FFF2-40B4-BE49-F238E27FC236}">
                <a16:creationId xmlns:a16="http://schemas.microsoft.com/office/drawing/2014/main" id="{F881A0C6-F834-EB26-A200-852221975C2E}"/>
              </a:ext>
            </a:extLst>
          </p:cNvPr>
          <p:cNvSpPr txBox="1"/>
          <p:nvPr/>
        </p:nvSpPr>
        <p:spPr>
          <a:xfrm>
            <a:off x="865762" y="1023652"/>
            <a:ext cx="11326238" cy="5447645"/>
          </a:xfrm>
          <a:prstGeom prst="rect">
            <a:avLst/>
          </a:prstGeom>
          <a:noFill/>
        </p:spPr>
        <p:txBody>
          <a:bodyPr wrap="square" rtlCol="0">
            <a:spAutoFit/>
          </a:bodyPr>
          <a:lstStyle/>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God made Abram the father of a multitude of nations. </a:t>
            </a:r>
          </a:p>
          <a:p>
            <a:r>
              <a:rPr lang="en-US" sz="2400" dirty="0">
                <a:solidFill>
                  <a:schemeClr val="bg1"/>
                </a:solidFill>
                <a:latin typeface="Arial" panose="020B0604020202020204" pitchFamily="34" charset="0"/>
                <a:cs typeface="Arial" panose="020B0604020202020204" pitchFamily="34" charset="0"/>
              </a:rPr>
              <a:t>     (Gen. 17) &amp; gave him the new name of Abraham</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God is the Father of Israel (Jer. 31, Isa. 63) &amp; Israel is God’s son</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God declares Himself to be the God of Abraham, Isaac &amp; Jacob </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(Ex. 3:15)</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The ultimate expression of a father is in God sending His only Son into the world of sin, death, hell &amp; the cross. </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God is father, not by independent decision, but in His very nature and being.  </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God is not love because He loves; He loves because </a:t>
            </a:r>
            <a:r>
              <a:rPr lang="en-US" sz="2800" b="1" i="1" dirty="0">
                <a:solidFill>
                  <a:schemeClr val="bg1"/>
                </a:solidFill>
                <a:latin typeface="Arial" panose="020B0604020202020204" pitchFamily="34" charset="0"/>
                <a:cs typeface="Arial" panose="020B0604020202020204" pitchFamily="34" charset="0"/>
              </a:rPr>
              <a:t>He is Love.</a:t>
            </a:r>
          </a:p>
          <a:p>
            <a:pPr marL="342900" indent="-342900">
              <a:buFont typeface="Wingdings" panose="05000000000000000000" pitchFamily="2" charset="2"/>
              <a:buChar char="§"/>
            </a:pPr>
            <a:r>
              <a:rPr lang="en-US" sz="2400" dirty="0">
                <a:solidFill>
                  <a:schemeClr val="bg1"/>
                </a:solidFill>
                <a:latin typeface="Arial" panose="020B0604020202020204" pitchFamily="34" charset="0"/>
                <a:cs typeface="Arial" panose="020B0604020202020204" pitchFamily="34" charset="0"/>
              </a:rPr>
              <a:t>God is not father because He has a son; He has a son because He is a father.  Father and son are so related that if the son loses the Father, he loses himself.</a:t>
            </a:r>
          </a:p>
          <a:p>
            <a:endParaRPr lang="en-US" sz="2400" b="1" i="1" dirty="0">
              <a:solidFill>
                <a:schemeClr val="bg1"/>
              </a:solidFill>
              <a:latin typeface="Arial" panose="020B0604020202020204" pitchFamily="34" charset="0"/>
              <a:cs typeface="Arial" panose="020B0604020202020204" pitchFamily="34" charset="0"/>
            </a:endParaRPr>
          </a:p>
          <a:p>
            <a:r>
              <a:rPr lang="en-US" sz="2400" b="1" i="1" dirty="0">
                <a:solidFill>
                  <a:schemeClr val="bg1"/>
                </a:solidFill>
                <a:latin typeface="Arial" panose="020B0604020202020204" pitchFamily="34" charset="0"/>
                <a:cs typeface="Arial" panose="020B0604020202020204" pitchFamily="34" charset="0"/>
              </a:rPr>
              <a:t>               </a:t>
            </a:r>
            <a:r>
              <a:rPr lang="en-US" sz="2800" b="1" i="1" dirty="0">
                <a:solidFill>
                  <a:schemeClr val="bg1"/>
                </a:solidFill>
                <a:latin typeface="Arial" panose="020B0604020202020204" pitchFamily="34" charset="0"/>
                <a:cs typeface="Arial" panose="020B0604020202020204" pitchFamily="34" charset="0"/>
              </a:rPr>
              <a:t>Where the son is Not connected to the Father, </a:t>
            </a:r>
          </a:p>
          <a:p>
            <a:r>
              <a:rPr lang="en-US" sz="2800" b="1" i="1" dirty="0">
                <a:solidFill>
                  <a:schemeClr val="bg1"/>
                </a:solidFill>
                <a:latin typeface="Arial" panose="020B0604020202020204" pitchFamily="34" charset="0"/>
                <a:cs typeface="Arial" panose="020B0604020202020204" pitchFamily="34" charset="0"/>
              </a:rPr>
              <a:t>                      or rejects the Father, sin is present.  </a:t>
            </a:r>
            <a:endParaRPr lang="en-AU" sz="2800" b="1" i="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EDD8366-C208-682A-D043-B77795FADF64}"/>
              </a:ext>
            </a:extLst>
          </p:cNvPr>
          <p:cNvSpPr txBox="1"/>
          <p:nvPr/>
        </p:nvSpPr>
        <p:spPr>
          <a:xfrm>
            <a:off x="3074128" y="343247"/>
            <a:ext cx="6094378" cy="584775"/>
          </a:xfrm>
          <a:prstGeom prst="rect">
            <a:avLst/>
          </a:prstGeom>
          <a:noFill/>
        </p:spPr>
        <p:txBody>
          <a:bodyPr wrap="square">
            <a:spAutoFit/>
          </a:bodyPr>
          <a:lstStyle/>
          <a:p>
            <a:pPr algn="ctr"/>
            <a:r>
              <a:rPr lang="en-US" sz="3200" b="1" dirty="0">
                <a:solidFill>
                  <a:schemeClr val="bg1">
                    <a:lumMod val="95000"/>
                  </a:schemeClr>
                </a:solidFill>
                <a:latin typeface="Arial" panose="020B0604020202020204" pitchFamily="34" charset="0"/>
                <a:cs typeface="Arial" panose="020B0604020202020204" pitchFamily="34" charset="0"/>
              </a:rPr>
              <a:t>Old Testament Father</a:t>
            </a:r>
            <a:endParaRPr lang="en-AU" sz="3200" b="1"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20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A2CDEB-1454-C6DE-F358-FB19D0D6D366}"/>
              </a:ext>
            </a:extLst>
          </p:cNvPr>
          <p:cNvSpPr txBox="1"/>
          <p:nvPr/>
        </p:nvSpPr>
        <p:spPr>
          <a:xfrm>
            <a:off x="1033969" y="1888050"/>
            <a:ext cx="10124062" cy="3785652"/>
          </a:xfrm>
          <a:prstGeom prst="rect">
            <a:avLst/>
          </a:prstGeom>
          <a:noFill/>
        </p:spPr>
        <p:txBody>
          <a:bodyPr wrap="square">
            <a:spAutoFit/>
          </a:bodyPr>
          <a:lstStyle/>
          <a:p>
            <a:pPr marL="342900" indent="-342900">
              <a:buFont typeface="Wingdings" panose="05000000000000000000" pitchFamily="2" charset="2"/>
              <a:buChar char="§"/>
            </a:pPr>
            <a:r>
              <a:rPr lang="en-US" sz="2400" b="0" i="0" dirty="0">
                <a:solidFill>
                  <a:schemeClr val="bg1"/>
                </a:solidFill>
                <a:effectLst/>
                <a:latin typeface="Arial" panose="020B0604020202020204" pitchFamily="34" charset="0"/>
                <a:cs typeface="Arial" panose="020B0604020202020204" pitchFamily="34" charset="0"/>
              </a:rPr>
              <a:t>Esau anguished over losing his father's blessing (Gen. 27</a:t>
            </a:r>
            <a:r>
              <a:rPr lang="en-US" sz="2400" dirty="0">
                <a:solidFill>
                  <a:schemeClr val="bg1"/>
                </a:solidFill>
                <a:latin typeface="Arial" panose="020B0604020202020204" pitchFamily="34" charset="0"/>
                <a:cs typeface="Arial" panose="020B0604020202020204" pitchFamily="34" charset="0"/>
              </a:rPr>
              <a:t>:38)</a:t>
            </a:r>
            <a:endParaRPr lang="en-US" sz="2400" b="0" i="0" dirty="0">
              <a:solidFill>
                <a:schemeClr val="bg1"/>
              </a:solidFill>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b="0" i="0" dirty="0">
                <a:solidFill>
                  <a:schemeClr val="bg1"/>
                </a:solidFill>
                <a:effectLst/>
                <a:latin typeface="Arial" panose="020B0604020202020204" pitchFamily="34" charset="0"/>
                <a:cs typeface="Arial" panose="020B0604020202020204" pitchFamily="34" charset="0"/>
              </a:rPr>
              <a:t>One whole chapter of Genesis describes the blessing Jacob gave to his twelve sons </a:t>
            </a:r>
            <a:r>
              <a:rPr lang="en-US" sz="2400" dirty="0">
                <a:solidFill>
                  <a:schemeClr val="bg1"/>
                </a:solidFill>
                <a:latin typeface="Arial" panose="020B0604020202020204" pitchFamily="34" charset="0"/>
                <a:cs typeface="Arial" panose="020B0604020202020204" pitchFamily="34" charset="0"/>
              </a:rPr>
              <a:t>(Gen. 49)</a:t>
            </a:r>
            <a:r>
              <a:rPr lang="en-US" sz="2400" b="0" i="0" dirty="0">
                <a:solidFill>
                  <a:schemeClr val="bg1"/>
                </a:solidFill>
                <a:effectLst/>
                <a:latin typeface="Arial" panose="020B0604020202020204" pitchFamily="34" charset="0"/>
                <a:cs typeface="Arial" panose="020B0604020202020204" pitchFamily="34" charset="0"/>
              </a:rPr>
              <a:t>. </a:t>
            </a:r>
            <a:endParaRPr lang="en-US" sz="2400"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marL="342900" indent="-342900">
              <a:buFont typeface="Wingdings" panose="05000000000000000000" pitchFamily="2" charset="2"/>
              <a:buChar char="§"/>
            </a:pPr>
            <a:r>
              <a:rPr lang="en-US" sz="2400" kern="100" dirty="0">
                <a:solidFill>
                  <a:schemeClr val="bg1"/>
                </a:solidFill>
                <a:latin typeface="Arial" panose="020B0604020202020204" pitchFamily="34" charset="0"/>
                <a:ea typeface="Aptos" panose="020B0004020202020204" pitchFamily="34" charset="0"/>
                <a:cs typeface="Arial" panose="020B0604020202020204" pitchFamily="34" charset="0"/>
              </a:rPr>
              <a:t>Father had to convey all the written law to his children  (Deut. 6:7-9)   </a:t>
            </a:r>
            <a:endParaRPr lang="en-AU" sz="2400"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marL="342900" indent="-342900">
              <a:buFont typeface="Wingdings" panose="05000000000000000000" pitchFamily="2" charset="2"/>
              <a:buChar char="§"/>
            </a:pPr>
            <a:r>
              <a:rPr lang="en-US" sz="2400" kern="100" dirty="0">
                <a:solidFill>
                  <a:schemeClr val="bg1"/>
                </a:solidFill>
                <a:latin typeface="Arial" panose="020B0604020202020204" pitchFamily="34" charset="0"/>
                <a:ea typeface="Aptos" panose="020B0004020202020204" pitchFamily="34" charset="0"/>
                <a:cs typeface="Arial" panose="020B0604020202020204" pitchFamily="34" charset="0"/>
              </a:rPr>
              <a:t>When a boy became old enough to work with his father, the father became his principal teacher.   (e.g. Jesus becoming a carpenter like his father  (Mark 6:3)</a:t>
            </a:r>
            <a:endParaRPr lang="en-US" sz="2400" b="0" i="0" dirty="0">
              <a:solidFill>
                <a:schemeClr val="bg1"/>
              </a:solidFill>
              <a:effectLst/>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b="0" i="0" dirty="0">
                <a:solidFill>
                  <a:schemeClr val="bg1"/>
                </a:solidFill>
                <a:effectLst/>
                <a:latin typeface="Arial" panose="020B0604020202020204" pitchFamily="34" charset="0"/>
                <a:cs typeface="Arial" panose="020B0604020202020204" pitchFamily="34" charset="0"/>
              </a:rPr>
              <a:t>New Testament pictures Abraham as our father </a:t>
            </a:r>
            <a:r>
              <a:rPr lang="en-US" sz="2400" dirty="0">
                <a:solidFill>
                  <a:schemeClr val="bg1"/>
                </a:solidFill>
                <a:latin typeface="Arial" panose="020B0604020202020204" pitchFamily="34" charset="0"/>
                <a:cs typeface="Arial" panose="020B0604020202020204" pitchFamily="34" charset="0"/>
              </a:rPr>
              <a:t>(Rom. 4:11-12)</a:t>
            </a:r>
            <a:r>
              <a:rPr lang="en-US" sz="2400" b="0" i="0" dirty="0">
                <a:solidFill>
                  <a:schemeClr val="bg1"/>
                </a:solidFill>
                <a:effectLst/>
                <a:latin typeface="Arial" panose="020B0604020202020204" pitchFamily="34" charset="0"/>
                <a:cs typeface="Arial" panose="020B0604020202020204" pitchFamily="34" charset="0"/>
              </a:rPr>
              <a:t>, and the blessing that came through him is the gift of Jesus </a:t>
            </a:r>
            <a:r>
              <a:rPr lang="en-US" sz="2400" dirty="0">
                <a:solidFill>
                  <a:schemeClr val="bg1"/>
                </a:solidFill>
                <a:latin typeface="Arial" panose="020B0604020202020204" pitchFamily="34" charset="0"/>
                <a:cs typeface="Arial" panose="020B0604020202020204" pitchFamily="34" charset="0"/>
              </a:rPr>
              <a:t>(Matt. 1:1)</a:t>
            </a:r>
            <a:r>
              <a:rPr lang="en-US" sz="2400" b="0" i="0" dirty="0">
                <a:solidFill>
                  <a:schemeClr val="bg1"/>
                </a:solidFill>
                <a:effectLst/>
                <a:latin typeface="Arial" panose="020B0604020202020204" pitchFamily="34" charset="0"/>
                <a:cs typeface="Arial" panose="020B0604020202020204" pitchFamily="34" charset="0"/>
              </a:rPr>
              <a:t>, through whom all the nations will be blessed </a:t>
            </a:r>
            <a:r>
              <a:rPr lang="en-US" sz="2400" dirty="0">
                <a:solidFill>
                  <a:schemeClr val="bg1"/>
                </a:solidFill>
                <a:latin typeface="Arial" panose="020B0604020202020204" pitchFamily="34" charset="0"/>
                <a:cs typeface="Arial" panose="020B0604020202020204" pitchFamily="34" charset="0"/>
              </a:rPr>
              <a:t>(Gen. 12:3)</a:t>
            </a:r>
            <a:r>
              <a:rPr lang="en-US" sz="2400" b="0" i="0" dirty="0">
                <a:solidFill>
                  <a:schemeClr val="bg1"/>
                </a:solidFill>
                <a:effectLst/>
                <a:latin typeface="Arial" panose="020B0604020202020204" pitchFamily="34" charset="0"/>
                <a:cs typeface="Arial" panose="020B0604020202020204" pitchFamily="34" charset="0"/>
              </a:rPr>
              <a:t>.</a:t>
            </a:r>
            <a:endParaRPr lang="en-AU" sz="24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051D2DD-7E09-9251-0609-5C00A55B0E79}"/>
              </a:ext>
            </a:extLst>
          </p:cNvPr>
          <p:cNvSpPr txBox="1"/>
          <p:nvPr/>
        </p:nvSpPr>
        <p:spPr>
          <a:xfrm>
            <a:off x="2803998" y="495363"/>
            <a:ext cx="6094378"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Old Testament Father</a:t>
            </a:r>
            <a:endParaRPr lang="en-AU"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75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4B7D127-6D6E-4974-F3D3-EFA7C60F0074}"/>
              </a:ext>
            </a:extLst>
          </p:cNvPr>
          <p:cNvSpPr txBox="1"/>
          <p:nvPr/>
        </p:nvSpPr>
        <p:spPr>
          <a:xfrm>
            <a:off x="736059" y="1197620"/>
            <a:ext cx="10719881" cy="4462760"/>
          </a:xfrm>
          <a:prstGeom prst="rect">
            <a:avLst/>
          </a:prstGeom>
          <a:noFill/>
        </p:spPr>
        <p:txBody>
          <a:bodyPr wrap="square">
            <a:spAutoFit/>
          </a:bodyPr>
          <a:lstStyle/>
          <a:p>
            <a:pPr algn="l"/>
            <a:r>
              <a:rPr lang="en-AU" sz="24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Jesus own words</a:t>
            </a:r>
          </a:p>
          <a:p>
            <a:pPr algn="l"/>
            <a:endParaRPr lang="en-AU" sz="2400" b="1"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r>
              <a:rPr lang="en-AU" sz="2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 tell you, the Son can do nothing by himself; he can do only what he sees his Father doing, because whatever the Father does the Son also does. For the heavenly Father loves the Son and shows him all he does. Yes, and he will show him even greater works than these, so that he will be amazed. For just as the Father raises the dead and gives them life, even so the Son gives life to whom he is pleased to give it. Moreover, the Father judges no one, but has entrusted all judgement to the Son, that all may honour the Son just as they honour the Father. Whoever does not honour the Son does not honour the father who sent him.”</a:t>
            </a:r>
            <a:r>
              <a:rPr lang="en-AU"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(John 5:19-23)</a:t>
            </a:r>
          </a:p>
          <a:p>
            <a:pPr algn="l"/>
            <a:endParaRPr lang="en-AU" sz="2000" dirty="0">
              <a:effectLst/>
              <a:highlight>
                <a:srgbClr val="FFFFFF"/>
              </a:highligh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F75A3F55-AF63-8967-39E5-54E40EF46295}"/>
              </a:ext>
            </a:extLst>
          </p:cNvPr>
          <p:cNvSpPr txBox="1"/>
          <p:nvPr/>
        </p:nvSpPr>
        <p:spPr>
          <a:xfrm>
            <a:off x="2932079" y="368964"/>
            <a:ext cx="6094378"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New Testament Father</a:t>
            </a:r>
            <a:endParaRPr lang="en-AU" sz="32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B763982-D5C2-6129-9F1B-8D723F62091F}"/>
              </a:ext>
            </a:extLst>
          </p:cNvPr>
          <p:cNvPicPr>
            <a:picLocks noChangeAspect="1"/>
          </p:cNvPicPr>
          <p:nvPr/>
        </p:nvPicPr>
        <p:blipFill>
          <a:blip r:embed="rId3"/>
          <a:stretch>
            <a:fillRect/>
          </a:stretch>
        </p:blipFill>
        <p:spPr>
          <a:xfrm>
            <a:off x="8779213" y="4883285"/>
            <a:ext cx="3412787" cy="1974715"/>
          </a:xfrm>
          <a:prstGeom prst="rect">
            <a:avLst/>
          </a:prstGeom>
        </p:spPr>
      </p:pic>
    </p:spTree>
    <p:extLst>
      <p:ext uri="{BB962C8B-B14F-4D97-AF65-F5344CB8AC3E}">
        <p14:creationId xmlns:p14="http://schemas.microsoft.com/office/powerpoint/2010/main" val="123194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B7A4A-94AA-8F52-C0A0-10E26858F740}"/>
              </a:ext>
            </a:extLst>
          </p:cNvPr>
          <p:cNvSpPr txBox="1"/>
          <p:nvPr/>
        </p:nvSpPr>
        <p:spPr>
          <a:xfrm>
            <a:off x="308043" y="2169260"/>
            <a:ext cx="11575914" cy="3224985"/>
          </a:xfrm>
          <a:prstGeom prst="rect">
            <a:avLst/>
          </a:prstGeom>
          <a:noFill/>
        </p:spPr>
        <p:txBody>
          <a:bodyPr wrap="square">
            <a:spAutoFit/>
          </a:bodyPr>
          <a:lstStyle/>
          <a:p>
            <a:pPr>
              <a:lnSpc>
                <a:spcPct val="107000"/>
              </a:lnSpc>
              <a:spcAft>
                <a:spcPts val="800"/>
              </a:spcAft>
            </a:pP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The baptism of Jesus found in the Gospel of Matthew speaks powerfully to the issue of fatherhood.  Though the passage marks the inauguration of Jesus' earthly ministry, these verses allow us the privilege of beholding one of the most intimate interactions between Jesus and his Father.  In the beauty of this moment we see Jesus acting in loving obedience to his Father, and the Father disclosing to the world unashamedly how deeply he loves his Son.  The divine warmth of this Father and Son embrace radiates life-changing truths that powerfully address the subject of fatherhood.    </a:t>
            </a:r>
            <a:r>
              <a:rPr lang="en-AU" sz="2400" kern="100" dirty="0">
                <a:solidFill>
                  <a:schemeClr val="bg1"/>
                </a:solidFill>
                <a:latin typeface="Arial" panose="020B0604020202020204" pitchFamily="34" charset="0"/>
                <a:ea typeface="Aptos" panose="020B0004020202020204" pitchFamily="34" charset="0"/>
                <a:cs typeface="Arial" panose="020B0604020202020204" pitchFamily="34" charset="0"/>
              </a:rPr>
              <a:t>(Matthew 3:11-17)</a:t>
            </a:r>
            <a:endPar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1656417-7F21-355A-27AB-F911CE0378C5}"/>
              </a:ext>
            </a:extLst>
          </p:cNvPr>
          <p:cNvSpPr txBox="1"/>
          <p:nvPr/>
        </p:nvSpPr>
        <p:spPr>
          <a:xfrm>
            <a:off x="3144466" y="685960"/>
            <a:ext cx="6094378"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New Testament Father</a:t>
            </a:r>
            <a:endParaRPr lang="en-AU" sz="32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91CF770-8493-618D-3BD4-50334CF3D09D}"/>
              </a:ext>
            </a:extLst>
          </p:cNvPr>
          <p:cNvPicPr>
            <a:picLocks noChangeAspect="1"/>
          </p:cNvPicPr>
          <p:nvPr/>
        </p:nvPicPr>
        <p:blipFill>
          <a:blip r:embed="rId3"/>
          <a:stretch>
            <a:fillRect/>
          </a:stretch>
        </p:blipFill>
        <p:spPr>
          <a:xfrm>
            <a:off x="0" y="0"/>
            <a:ext cx="3414056" cy="1975275"/>
          </a:xfrm>
          <a:prstGeom prst="rect">
            <a:avLst/>
          </a:prstGeom>
        </p:spPr>
      </p:pic>
    </p:spTree>
    <p:extLst>
      <p:ext uri="{BB962C8B-B14F-4D97-AF65-F5344CB8AC3E}">
        <p14:creationId xmlns:p14="http://schemas.microsoft.com/office/powerpoint/2010/main" val="247093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153B4B4-6E8A-2D81-7E29-71B4A0E66AA5}"/>
              </a:ext>
            </a:extLst>
          </p:cNvPr>
          <p:cNvSpPr txBox="1"/>
          <p:nvPr/>
        </p:nvSpPr>
        <p:spPr>
          <a:xfrm>
            <a:off x="1634246" y="1560027"/>
            <a:ext cx="8453336" cy="4733475"/>
          </a:xfrm>
          <a:prstGeom prst="rect">
            <a:avLst/>
          </a:prstGeom>
          <a:noFill/>
        </p:spPr>
        <p:txBody>
          <a:bodyPr wrap="square">
            <a:spAutoFit/>
          </a:bodyPr>
          <a:lstStyle/>
          <a:p>
            <a:pPr>
              <a:lnSpc>
                <a:spcPct val="107000"/>
              </a:lnSpc>
              <a:spcAft>
                <a:spcPts val="800"/>
              </a:spcAft>
            </a:pPr>
            <a:r>
              <a:rPr lang="en-AU" sz="2400" b="1" i="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In the Lord's Prayer </a:t>
            </a:r>
          </a:p>
          <a:p>
            <a:pPr marL="342900" indent="-342900">
              <a:lnSpc>
                <a:spcPct val="107000"/>
              </a:lnSpc>
              <a:spcAft>
                <a:spcPts val="800"/>
              </a:spcAft>
              <a:buFont typeface="Wingdings" panose="05000000000000000000" pitchFamily="2" charset="2"/>
              <a:buChar char="§"/>
            </a:pPr>
            <a:r>
              <a:rPr lang="en-AU" sz="2400" kern="100" dirty="0">
                <a:solidFill>
                  <a:schemeClr val="bg1"/>
                </a:solidFill>
                <a:latin typeface="Arial" panose="020B0604020202020204" pitchFamily="34" charset="0"/>
                <a:ea typeface="Aptos" panose="020B0004020202020204" pitchFamily="34" charset="0"/>
                <a:cs typeface="Arial" panose="020B0604020202020204" pitchFamily="34" charset="0"/>
              </a:rPr>
              <a:t>(</a:t>
            </a:r>
            <a:r>
              <a:rPr lang="en-AU" sz="2400" i="1" kern="100" dirty="0">
                <a:solidFill>
                  <a:schemeClr val="bg1"/>
                </a:solidFill>
                <a:latin typeface="Arial" panose="020B0604020202020204" pitchFamily="34" charset="0"/>
                <a:ea typeface="Aptos" panose="020B0004020202020204" pitchFamily="34" charset="0"/>
                <a:cs typeface="Arial" panose="020B0604020202020204" pitchFamily="34" charset="0"/>
              </a:rPr>
              <a:t>Our Father who is in heaven</a:t>
            </a:r>
            <a:r>
              <a:rPr lang="en-AU" sz="2400" kern="100" dirty="0">
                <a:solidFill>
                  <a:schemeClr val="bg1"/>
                </a:solidFill>
                <a:latin typeface="Arial" panose="020B0604020202020204" pitchFamily="34" charset="0"/>
                <a:ea typeface="Aptos" panose="020B0004020202020204" pitchFamily="34" charset="0"/>
                <a:cs typeface="Arial" panose="020B0604020202020204" pitchFamily="34" charset="0"/>
              </a:rPr>
              <a:t>) </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He's present and attentive </a:t>
            </a:r>
          </a:p>
          <a:p>
            <a:pPr marL="342900" indent="-342900">
              <a:lnSpc>
                <a:spcPct val="107000"/>
              </a:lnSpc>
              <a:spcAft>
                <a:spcPts val="800"/>
              </a:spcAft>
              <a:buFont typeface="Wingdings" panose="05000000000000000000" pitchFamily="2" charset="2"/>
              <a:buChar char="§"/>
            </a:pP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He desires the best for his children. </a:t>
            </a:r>
          </a:p>
          <a:p>
            <a:pPr marL="342900" indent="-342900">
              <a:lnSpc>
                <a:spcPct val="107000"/>
              </a:lnSpc>
              <a:spcAft>
                <a:spcPts val="800"/>
              </a:spcAft>
              <a:buFont typeface="Wingdings" panose="05000000000000000000" pitchFamily="2" charset="2"/>
              <a:buChar char="§"/>
            </a:pPr>
            <a:r>
              <a:rPr lang="en-AU" sz="2400" i="1" kern="100" dirty="0">
                <a:solidFill>
                  <a:schemeClr val="bg1"/>
                </a:solidFill>
                <a:latin typeface="Arial" panose="020B0604020202020204" pitchFamily="34" charset="0"/>
                <a:ea typeface="Aptos" panose="020B0004020202020204" pitchFamily="34" charset="0"/>
                <a:cs typeface="Arial" panose="020B0604020202020204" pitchFamily="34" charset="0"/>
              </a:rPr>
              <a:t>(Give us our daily bread) </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He provides for his children’s      daily needs. </a:t>
            </a:r>
          </a:p>
          <a:p>
            <a:pPr marL="342900" indent="-342900">
              <a:lnSpc>
                <a:spcPct val="107000"/>
              </a:lnSpc>
              <a:spcAft>
                <a:spcPts val="800"/>
              </a:spcAft>
              <a:buFont typeface="Wingdings" panose="05000000000000000000" pitchFamily="2" charset="2"/>
              <a:buChar char="§"/>
            </a:pPr>
            <a:r>
              <a:rPr lang="en-AU" sz="2400" i="1" kern="100" dirty="0">
                <a:solidFill>
                  <a:schemeClr val="bg1"/>
                </a:solidFill>
                <a:latin typeface="Arial" panose="020B0604020202020204" pitchFamily="34" charset="0"/>
                <a:ea typeface="Aptos" panose="020B0004020202020204" pitchFamily="34" charset="0"/>
                <a:cs typeface="Arial" panose="020B0604020202020204" pitchFamily="34" charset="0"/>
              </a:rPr>
              <a:t>(Forgive us our debts) </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He forgives his children. </a:t>
            </a:r>
          </a:p>
          <a:p>
            <a:pPr marL="342900" indent="-342900">
              <a:lnSpc>
                <a:spcPct val="107000"/>
              </a:lnSpc>
              <a:spcAft>
                <a:spcPts val="800"/>
              </a:spcAft>
              <a:buFont typeface="Wingdings" panose="05000000000000000000" pitchFamily="2" charset="2"/>
              <a:buChar char="§"/>
            </a:pPr>
            <a:r>
              <a:rPr lang="en-AU" sz="2400" i="1" kern="100" dirty="0">
                <a:solidFill>
                  <a:schemeClr val="bg1"/>
                </a:solidFill>
                <a:latin typeface="Arial" panose="020B0604020202020204" pitchFamily="34" charset="0"/>
                <a:ea typeface="Aptos" panose="020B0004020202020204" pitchFamily="34" charset="0"/>
                <a:cs typeface="Arial" panose="020B0604020202020204" pitchFamily="34" charset="0"/>
              </a:rPr>
              <a:t> (Deliver us from evil)  </a:t>
            </a:r>
            <a:r>
              <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He protects his children from evil. </a:t>
            </a:r>
          </a:p>
          <a:p>
            <a:pPr marL="342900" indent="-342900">
              <a:lnSpc>
                <a:spcPct val="107000"/>
              </a:lnSpc>
              <a:spcAft>
                <a:spcPts val="800"/>
              </a:spcAft>
              <a:buFont typeface="Wingdings" panose="05000000000000000000" pitchFamily="2" charset="2"/>
              <a:buChar char="§"/>
            </a:pPr>
            <a:r>
              <a:rPr lang="en-AU" sz="2400" i="1" kern="100" dirty="0">
                <a:solidFill>
                  <a:schemeClr val="bg1"/>
                </a:solidFill>
                <a:latin typeface="Arial" panose="020B0604020202020204" pitchFamily="34" charset="0"/>
                <a:ea typeface="Aptos" panose="020B0004020202020204" pitchFamily="34" charset="0"/>
                <a:cs typeface="Arial" panose="020B0604020202020204" pitchFamily="34" charset="0"/>
              </a:rPr>
              <a:t>(His kingdom come and will be done)  </a:t>
            </a:r>
            <a:r>
              <a:rPr lang="en-AU" sz="2400" kern="100" dirty="0">
                <a:solidFill>
                  <a:schemeClr val="bg1"/>
                </a:solidFill>
                <a:latin typeface="Arial" panose="020B0604020202020204" pitchFamily="34" charset="0"/>
                <a:ea typeface="Aptos" panose="020B0004020202020204" pitchFamily="34" charset="0"/>
                <a:cs typeface="Arial" panose="020B0604020202020204" pitchFamily="34" charset="0"/>
              </a:rPr>
              <a:t>He gives his    children hope for the future.</a:t>
            </a:r>
            <a:endParaRPr lang="en-AU" sz="2400" i="1" kern="100" dirty="0">
              <a:solidFill>
                <a:schemeClr val="bg1"/>
              </a:solidFill>
              <a:latin typeface="Arial" panose="020B0604020202020204" pitchFamily="34" charset="0"/>
              <a:ea typeface="Aptos" panose="020B0004020202020204" pitchFamily="34" charset="0"/>
              <a:cs typeface="Arial" panose="020B0604020202020204" pitchFamily="34" charset="0"/>
            </a:endParaRPr>
          </a:p>
          <a:p>
            <a:pPr algn="r">
              <a:lnSpc>
                <a:spcPct val="107000"/>
              </a:lnSpc>
              <a:spcAft>
                <a:spcPts val="800"/>
              </a:spcAft>
            </a:pPr>
            <a:r>
              <a:rPr lang="en-AU" sz="2400" kern="100" dirty="0">
                <a:solidFill>
                  <a:schemeClr val="bg1"/>
                </a:solidFill>
                <a:latin typeface="Arial" panose="020B0604020202020204" pitchFamily="34" charset="0"/>
                <a:ea typeface="Aptos" panose="020B0004020202020204" pitchFamily="34" charset="0"/>
                <a:cs typeface="Arial" panose="020B0604020202020204" pitchFamily="34" charset="0"/>
              </a:rPr>
              <a:t>(Matt. 6:9-13)</a:t>
            </a:r>
            <a:endParaRPr lang="en-AU" sz="24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FE08748-4ED1-0655-F980-9B36FF824853}"/>
              </a:ext>
            </a:extLst>
          </p:cNvPr>
          <p:cNvSpPr txBox="1"/>
          <p:nvPr/>
        </p:nvSpPr>
        <p:spPr>
          <a:xfrm>
            <a:off x="3144466" y="685960"/>
            <a:ext cx="6094378" cy="584775"/>
          </a:xfrm>
          <a:prstGeom prst="rect">
            <a:avLst/>
          </a:prstGeom>
          <a:noFill/>
        </p:spPr>
        <p:txBody>
          <a:bodyPr wrap="square">
            <a:spAutoFit/>
          </a:bodyPr>
          <a:lstStyle/>
          <a:p>
            <a:pPr algn="ctr"/>
            <a:r>
              <a:rPr lang="en-US" sz="3200" b="1" dirty="0">
                <a:solidFill>
                  <a:schemeClr val="bg1"/>
                </a:solidFill>
                <a:latin typeface="Arial" panose="020B0604020202020204" pitchFamily="34" charset="0"/>
                <a:cs typeface="Arial" panose="020B0604020202020204" pitchFamily="34" charset="0"/>
              </a:rPr>
              <a:t>New Testament Father</a:t>
            </a:r>
            <a:endParaRPr lang="en-AU" sz="3200" b="1"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DCED5CA-BD74-B67F-88A3-F0CB18AE5F0E}"/>
              </a:ext>
            </a:extLst>
          </p:cNvPr>
          <p:cNvPicPr>
            <a:picLocks noChangeAspect="1"/>
          </p:cNvPicPr>
          <p:nvPr/>
        </p:nvPicPr>
        <p:blipFill>
          <a:blip r:embed="rId3"/>
          <a:stretch>
            <a:fillRect/>
          </a:stretch>
        </p:blipFill>
        <p:spPr>
          <a:xfrm>
            <a:off x="8777944" y="0"/>
            <a:ext cx="3414056" cy="1975275"/>
          </a:xfrm>
          <a:prstGeom prst="rect">
            <a:avLst/>
          </a:prstGeom>
        </p:spPr>
      </p:pic>
    </p:spTree>
    <p:extLst>
      <p:ext uri="{BB962C8B-B14F-4D97-AF65-F5344CB8AC3E}">
        <p14:creationId xmlns:p14="http://schemas.microsoft.com/office/powerpoint/2010/main" val="200318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D0C2B1-1248-184F-9CEB-43EBF4820660}"/>
              </a:ext>
            </a:extLst>
          </p:cNvPr>
          <p:cNvPicPr>
            <a:picLocks noChangeAspect="1"/>
          </p:cNvPicPr>
          <p:nvPr/>
        </p:nvPicPr>
        <p:blipFill>
          <a:blip r:embed="rId3"/>
          <a:stretch>
            <a:fillRect/>
          </a:stretch>
        </p:blipFill>
        <p:spPr>
          <a:xfrm>
            <a:off x="1" y="-10384"/>
            <a:ext cx="12233038" cy="6868383"/>
          </a:xfrm>
          <a:prstGeom prst="rect">
            <a:avLst/>
          </a:prstGeom>
        </p:spPr>
      </p:pic>
      <p:sp>
        <p:nvSpPr>
          <p:cNvPr id="2" name="TextBox 1">
            <a:extLst>
              <a:ext uri="{FF2B5EF4-FFF2-40B4-BE49-F238E27FC236}">
                <a16:creationId xmlns:a16="http://schemas.microsoft.com/office/drawing/2014/main" id="{A9D3EFF5-5985-519E-D886-19D2148B9679}"/>
              </a:ext>
            </a:extLst>
          </p:cNvPr>
          <p:cNvSpPr txBox="1"/>
          <p:nvPr/>
        </p:nvSpPr>
        <p:spPr>
          <a:xfrm>
            <a:off x="1050588" y="1397038"/>
            <a:ext cx="9688748" cy="5121915"/>
          </a:xfrm>
          <a:prstGeom prst="rect">
            <a:avLst/>
          </a:prstGeom>
          <a:noFill/>
        </p:spPr>
        <p:txBody>
          <a:bodyPr wrap="square">
            <a:spAutoFit/>
          </a:bodyPr>
          <a:lstStyle/>
          <a:p>
            <a:pPr fontAlgn="base">
              <a:spcAft>
                <a:spcPts val="1875"/>
              </a:spcAft>
            </a:pPr>
            <a:r>
              <a:rPr lang="en-AU" sz="2400" i="1"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Fatherlessness adversely affects,</a:t>
            </a:r>
          </a:p>
          <a:p>
            <a:pPr marL="342900" indent="-342900" fontAlgn="base">
              <a:spcAft>
                <a:spcPts val="1875"/>
              </a:spcAft>
              <a:buFont typeface="Wingdings" panose="05000000000000000000" pitchFamily="2" charset="2"/>
              <a:buChar char="§"/>
            </a:pPr>
            <a:r>
              <a:rPr lang="en-AU" sz="2400" i="1"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 </a:t>
            </a: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Individuals, </a:t>
            </a:r>
          </a:p>
          <a:p>
            <a:pPr marL="342900" indent="-342900" fontAlgn="base">
              <a:spcAft>
                <a:spcPts val="1875"/>
              </a:spcAft>
              <a:buFont typeface="Wingdings" panose="05000000000000000000" pitchFamily="2" charset="2"/>
              <a:buChar char="§"/>
            </a:pP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F</a:t>
            </a: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amilies, </a:t>
            </a:r>
          </a:p>
          <a:p>
            <a:pPr marL="342900" indent="-342900" fontAlgn="base">
              <a:spcAft>
                <a:spcPts val="1875"/>
              </a:spcAft>
              <a:buFont typeface="Wingdings" panose="05000000000000000000" pitchFamily="2" charset="2"/>
              <a:buChar char="§"/>
            </a:pP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N</a:t>
            </a: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eighbourhoods, </a:t>
            </a:r>
          </a:p>
          <a:p>
            <a:pPr marL="342900" indent="-342900" fontAlgn="base">
              <a:spcAft>
                <a:spcPts val="1875"/>
              </a:spcAft>
              <a:buFont typeface="Wingdings" panose="05000000000000000000" pitchFamily="2" charset="2"/>
              <a:buChar char="§"/>
            </a:pP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C</a:t>
            </a: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hurches, </a:t>
            </a:r>
          </a:p>
          <a:p>
            <a:pPr marL="342900" indent="-342900" fontAlgn="base">
              <a:spcAft>
                <a:spcPts val="1875"/>
              </a:spcAft>
              <a:buFont typeface="Wingdings" panose="05000000000000000000" pitchFamily="2" charset="2"/>
              <a:buChar char="§"/>
            </a:pP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C</a:t>
            </a: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ities </a:t>
            </a:r>
          </a:p>
          <a:p>
            <a:pPr marL="342900" indent="-342900" fontAlgn="base">
              <a:spcAft>
                <a:spcPts val="1875"/>
              </a:spcAft>
              <a:buFont typeface="Wingdings" panose="05000000000000000000" pitchFamily="2" charset="2"/>
              <a:buChar char="§"/>
            </a:pPr>
            <a:r>
              <a:rPr lang="en-AU" sz="2400" dirty="0">
                <a:solidFill>
                  <a:srgbClr val="2D2D2D"/>
                </a:solidFill>
                <a:highlight>
                  <a:srgbClr val="FFFFFF"/>
                </a:highlight>
                <a:latin typeface="Arial" panose="020B0604020202020204" pitchFamily="34" charset="0"/>
                <a:ea typeface="Times New Roman" panose="02020603050405020304" pitchFamily="18" charset="0"/>
                <a:cs typeface="Arial" panose="020B0604020202020204" pitchFamily="34" charset="0"/>
              </a:rPr>
              <a:t>N</a:t>
            </a:r>
            <a:r>
              <a:rPr lang="en-AU" sz="2400" dirty="0">
                <a:solidFill>
                  <a:srgbClr val="2D2D2D"/>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ation. </a:t>
            </a:r>
          </a:p>
          <a:p>
            <a:pPr fontAlgn="base">
              <a:spcAft>
                <a:spcPts val="1875"/>
              </a:spcAft>
            </a:pPr>
            <a:r>
              <a:rPr lang="en-US" sz="2400" b="1" i="1" dirty="0">
                <a:solidFill>
                  <a:schemeClr val="bg1"/>
                </a:solidFill>
                <a:highlight>
                  <a:srgbClr val="000000"/>
                </a:highlight>
                <a:latin typeface="Arial Black" panose="020B0A04020102020204" pitchFamily="34" charset="0"/>
              </a:rPr>
              <a:t>Fatherlessness and family breakdown cost Australia 13 billion dollars per year.</a:t>
            </a:r>
            <a:endParaRPr lang="en-AU" sz="2400" b="1" i="1" dirty="0">
              <a:solidFill>
                <a:schemeClr val="bg1"/>
              </a:solidFill>
              <a:effectLst/>
              <a:highlight>
                <a:srgbClr val="000000"/>
              </a:highlight>
              <a:latin typeface="Arial Black" panose="020B0A040201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5524C5D4-4F2D-4DAA-669A-B98314A876C4}"/>
              </a:ext>
            </a:extLst>
          </p:cNvPr>
          <p:cNvSpPr txBox="1"/>
          <p:nvPr/>
        </p:nvSpPr>
        <p:spPr>
          <a:xfrm>
            <a:off x="3241743" y="339047"/>
            <a:ext cx="6094378" cy="584775"/>
          </a:xfrm>
          <a:prstGeom prst="rect">
            <a:avLst/>
          </a:prstGeom>
          <a:noFill/>
        </p:spPr>
        <p:txBody>
          <a:bodyPr wrap="square">
            <a:spAutoFit/>
          </a:bodyPr>
          <a:lstStyle/>
          <a:p>
            <a:pPr algn="ctr"/>
            <a:r>
              <a:rPr lang="en-US" sz="3200" dirty="0">
                <a:latin typeface="Arial Black" panose="020B0A04020102020204" pitchFamily="34" charset="0"/>
                <a:cs typeface="Arial" panose="020B0604020202020204" pitchFamily="34" charset="0"/>
              </a:rPr>
              <a:t> </a:t>
            </a:r>
            <a:r>
              <a:rPr lang="en-US" sz="3200" b="1" dirty="0">
                <a:solidFill>
                  <a:schemeClr val="bg1"/>
                </a:solidFill>
                <a:highlight>
                  <a:srgbClr val="000000"/>
                </a:highlight>
                <a:latin typeface="Arial" panose="020B0604020202020204" pitchFamily="34" charset="0"/>
                <a:cs typeface="Arial" panose="020B0604020202020204" pitchFamily="34" charset="0"/>
              </a:rPr>
              <a:t>Fatherlessness</a:t>
            </a:r>
            <a:endParaRPr lang="en-AU" sz="3200" b="1" dirty="0">
              <a:solidFill>
                <a:schemeClr val="bg1"/>
              </a:solidFill>
              <a:highlight>
                <a:srgbClr val="0000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1927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13867</TotalTime>
  <Words>1881</Words>
  <Application>Microsoft Office PowerPoint</Application>
  <PresentationFormat>Widescreen</PresentationFormat>
  <Paragraphs>123</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Aptos Display</vt:lpstr>
      <vt:lpstr>Arial</vt:lpstr>
      <vt:lpstr>Arial Black</vt:lpstr>
      <vt:lpstr>Courier New</vt:lpstr>
      <vt:lpstr>Open Sans</vt:lpstr>
      <vt:lpstr>Segoe UI</vt:lpstr>
      <vt:lpstr>Times New Roman</vt:lpstr>
      <vt:lpstr>Wingdings</vt:lpstr>
      <vt:lpstr>Office Theme</vt:lpstr>
      <vt:lpstr>PowerPoint Presentation</vt:lpstr>
      <vt:lpstr>A Father’s Joy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Eden</dc:creator>
  <cp:lastModifiedBy>Sue Roberts</cp:lastModifiedBy>
  <cp:revision>14</cp:revision>
  <cp:lastPrinted>2024-08-26T00:07:26Z</cp:lastPrinted>
  <dcterms:created xsi:type="dcterms:W3CDTF">2024-07-05T01:33:25Z</dcterms:created>
  <dcterms:modified xsi:type="dcterms:W3CDTF">2024-09-04T04:22:49Z</dcterms:modified>
</cp:coreProperties>
</file>