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9" r:id="rId2"/>
    <p:sldId id="281" r:id="rId3"/>
    <p:sldId id="280" r:id="rId4"/>
    <p:sldId id="256" r:id="rId5"/>
    <p:sldId id="259" r:id="rId6"/>
    <p:sldId id="272" r:id="rId7"/>
    <p:sldId id="258" r:id="rId8"/>
    <p:sldId id="260" r:id="rId9"/>
    <p:sldId id="261" r:id="rId10"/>
    <p:sldId id="262" r:id="rId11"/>
    <p:sldId id="273" r:id="rId12"/>
    <p:sldId id="263" r:id="rId13"/>
    <p:sldId id="274" r:id="rId14"/>
    <p:sldId id="266" r:id="rId15"/>
    <p:sldId id="265" r:id="rId16"/>
    <p:sldId id="267" r:id="rId17"/>
    <p:sldId id="264" r:id="rId18"/>
    <p:sldId id="269" r:id="rId19"/>
    <p:sldId id="275" r:id="rId20"/>
    <p:sldId id="270" r:id="rId21"/>
    <p:sldId id="277" r:id="rId22"/>
    <p:sldId id="278" r:id="rId23"/>
    <p:sldId id="282"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8D2C9-6E3C-4BFE-B0D0-C7BCE5BE8548}" v="150" dt="2024-07-08T00:31:45.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67092" autoAdjust="0"/>
    <p:restoredTop sz="94660"/>
  </p:normalViewPr>
  <p:slideViewPr>
    <p:cSldViewPr snapToGrid="0">
      <p:cViewPr varScale="1">
        <p:scale>
          <a:sx n="103" d="100"/>
          <a:sy n="103" d="100"/>
        </p:scale>
        <p:origin x="114" y="426"/>
      </p:cViewPr>
      <p:guideLst/>
    </p:cSldViewPr>
  </p:slideViewPr>
  <p:notesTextViewPr>
    <p:cViewPr>
      <p:scale>
        <a:sx n="3" d="2"/>
        <a:sy n="3" d="2"/>
      </p:scale>
      <p:origin x="0" y="0"/>
    </p:cViewPr>
  </p:notesTextViewPr>
  <p:sorterViewPr>
    <p:cViewPr>
      <p:scale>
        <a:sx n="100" d="100"/>
        <a:sy n="100" d="100"/>
      </p:scale>
      <p:origin x="0" y="-1308"/>
    </p:cViewPr>
  </p:sorter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den" userId="38bf1ef726376ea7" providerId="LiveId" clId="{9F18D2C9-6E3C-4BFE-B0D0-C7BCE5BE8548}"/>
    <pc:docChg chg="undo custSel addSld delSld modSld sldOrd">
      <pc:chgData name="David Eden" userId="38bf1ef726376ea7" providerId="LiveId" clId="{9F18D2C9-6E3C-4BFE-B0D0-C7BCE5BE8548}" dt="2024-07-08T00:43:46.705" v="4780"/>
      <pc:docMkLst>
        <pc:docMk/>
      </pc:docMkLst>
      <pc:sldChg chg="addSp modSp mod setBg">
        <pc:chgData name="David Eden" userId="38bf1ef726376ea7" providerId="LiveId" clId="{9F18D2C9-6E3C-4BFE-B0D0-C7BCE5BE8548}" dt="2024-06-26T01:12:41.352" v="47" actId="27614"/>
        <pc:sldMkLst>
          <pc:docMk/>
          <pc:sldMk cId="1021734556" sldId="256"/>
        </pc:sldMkLst>
        <pc:spChg chg="mod">
          <ac:chgData name="David Eden" userId="38bf1ef726376ea7" providerId="LiveId" clId="{9F18D2C9-6E3C-4BFE-B0D0-C7BCE5BE8548}" dt="2024-06-26T01:12:14.688" v="46" actId="26606"/>
          <ac:spMkLst>
            <pc:docMk/>
            <pc:sldMk cId="1021734556" sldId="256"/>
            <ac:spMk id="2" creationId="{9D202FAE-19BA-7531-70E4-65F5D07357C7}"/>
          </ac:spMkLst>
        </pc:spChg>
        <pc:spChg chg="mod">
          <ac:chgData name="David Eden" userId="38bf1ef726376ea7" providerId="LiveId" clId="{9F18D2C9-6E3C-4BFE-B0D0-C7BCE5BE8548}" dt="2024-06-26T01:12:14.688" v="46" actId="26606"/>
          <ac:spMkLst>
            <pc:docMk/>
            <pc:sldMk cId="1021734556" sldId="256"/>
            <ac:spMk id="3" creationId="{C4D2D579-33EC-DF5C-F1FC-C03D721886B5}"/>
          </ac:spMkLst>
        </pc:spChg>
        <pc:spChg chg="add">
          <ac:chgData name="David Eden" userId="38bf1ef726376ea7" providerId="LiveId" clId="{9F18D2C9-6E3C-4BFE-B0D0-C7BCE5BE8548}" dt="2024-06-26T01:12:14.688" v="46" actId="26606"/>
          <ac:spMkLst>
            <pc:docMk/>
            <pc:sldMk cId="1021734556" sldId="256"/>
            <ac:spMk id="9" creationId="{657F69E0-C4B0-4BEC-A689-4F8D877F05D4}"/>
          </ac:spMkLst>
        </pc:spChg>
        <pc:spChg chg="add">
          <ac:chgData name="David Eden" userId="38bf1ef726376ea7" providerId="LiveId" clId="{9F18D2C9-6E3C-4BFE-B0D0-C7BCE5BE8548}" dt="2024-06-26T01:12:14.688" v="46" actId="26606"/>
          <ac:spMkLst>
            <pc:docMk/>
            <pc:sldMk cId="1021734556" sldId="256"/>
            <ac:spMk id="11" creationId="{9F6380B4-6A1C-481E-8408-B4E6C75B9B81}"/>
          </ac:spMkLst>
        </pc:spChg>
        <pc:picChg chg="mod">
          <ac:chgData name="David Eden" userId="38bf1ef726376ea7" providerId="LiveId" clId="{9F18D2C9-6E3C-4BFE-B0D0-C7BCE5BE8548}" dt="2024-06-26T01:12:41.352" v="47" actId="27614"/>
          <ac:picMkLst>
            <pc:docMk/>
            <pc:sldMk cId="1021734556" sldId="256"/>
            <ac:picMk id="4" creationId="{C007418A-C1AF-A59E-9F14-E5719904EC61}"/>
          </ac:picMkLst>
        </pc:picChg>
      </pc:sldChg>
      <pc:sldChg chg="addSp delSp modSp new mod setBg modNotesTx">
        <pc:chgData name="David Eden" userId="38bf1ef726376ea7" providerId="LiveId" clId="{9F18D2C9-6E3C-4BFE-B0D0-C7BCE5BE8548}" dt="2024-07-08T00:43:02.337" v="4777" actId="20577"/>
        <pc:sldMkLst>
          <pc:docMk/>
          <pc:sldMk cId="165900657" sldId="257"/>
        </pc:sldMkLst>
        <pc:spChg chg="add mod">
          <ac:chgData name="David Eden" userId="38bf1ef726376ea7" providerId="LiveId" clId="{9F18D2C9-6E3C-4BFE-B0D0-C7BCE5BE8548}" dt="2024-06-28T04:56:41.449" v="4155" actId="962"/>
          <ac:spMkLst>
            <pc:docMk/>
            <pc:sldMk cId="165900657" sldId="257"/>
            <ac:spMk id="4" creationId="{195E9AFD-3E64-D1E2-E95E-5ED30BBCA42B}"/>
          </ac:spMkLst>
        </pc:spChg>
        <pc:spChg chg="add">
          <ac:chgData name="David Eden" userId="38bf1ef726376ea7" providerId="LiveId" clId="{9F18D2C9-6E3C-4BFE-B0D0-C7BCE5BE8548}" dt="2024-06-28T04:56:30.530" v="4152" actId="26606"/>
          <ac:spMkLst>
            <pc:docMk/>
            <pc:sldMk cId="165900657" sldId="257"/>
            <ac:spMk id="18" creationId="{5964CBE2-084A-47DF-A704-CF5F6217B569}"/>
          </ac:spMkLst>
        </pc:spChg>
        <pc:spChg chg="add">
          <ac:chgData name="David Eden" userId="38bf1ef726376ea7" providerId="LiveId" clId="{9F18D2C9-6E3C-4BFE-B0D0-C7BCE5BE8548}" dt="2024-06-28T04:56:30.530" v="4152" actId="26606"/>
          <ac:spMkLst>
            <pc:docMk/>
            <pc:sldMk cId="165900657" sldId="257"/>
            <ac:spMk id="20" creationId="{686A5CBB-E03B-4019-8BCD-78975D39E48C}"/>
          </ac:spMkLst>
        </pc:spChg>
        <pc:spChg chg="add">
          <ac:chgData name="David Eden" userId="38bf1ef726376ea7" providerId="LiveId" clId="{9F18D2C9-6E3C-4BFE-B0D0-C7BCE5BE8548}" dt="2024-06-28T04:56:30.530" v="4152" actId="26606"/>
          <ac:spMkLst>
            <pc:docMk/>
            <pc:sldMk cId="165900657" sldId="257"/>
            <ac:spMk id="22" creationId="{94993204-9792-4E61-A83C-73D4379E2B1C}"/>
          </ac:spMkLst>
        </pc:spChg>
        <pc:grpChg chg="add del">
          <ac:chgData name="David Eden" userId="38bf1ef726376ea7" providerId="LiveId" clId="{9F18D2C9-6E3C-4BFE-B0D0-C7BCE5BE8548}" dt="2024-06-28T04:56:30.530" v="4152" actId="26606"/>
          <ac:grpSpMkLst>
            <pc:docMk/>
            <pc:sldMk cId="165900657" sldId="257"/>
            <ac:grpSpMk id="9" creationId="{1095953A-7DC0-3F46-6E96-31FBC9B1A097}"/>
          </ac:grpSpMkLst>
        </pc:grpChg>
        <pc:picChg chg="add mod ord">
          <ac:chgData name="David Eden" userId="38bf1ef726376ea7" providerId="LiveId" clId="{9F18D2C9-6E3C-4BFE-B0D0-C7BCE5BE8548}" dt="2024-06-28T04:56:41.449" v="4154" actId="27614"/>
          <ac:picMkLst>
            <pc:docMk/>
            <pc:sldMk cId="165900657" sldId="257"/>
            <ac:picMk id="2" creationId="{A7563F30-D5E4-08FD-1BE6-8F914CDC6F05}"/>
          </ac:picMkLst>
        </pc:picChg>
      </pc:sldChg>
      <pc:sldChg chg="addSp delSp modSp new mod ord setBg modNotesTx">
        <pc:chgData name="David Eden" userId="38bf1ef726376ea7" providerId="LiveId" clId="{9F18D2C9-6E3C-4BFE-B0D0-C7BCE5BE8548}" dt="2024-07-08T00:00:23.414" v="4385" actId="20577"/>
        <pc:sldMkLst>
          <pc:docMk/>
          <pc:sldMk cId="1834337405" sldId="258"/>
        </pc:sldMkLst>
        <pc:spChg chg="add del">
          <ac:chgData name="David Eden" userId="38bf1ef726376ea7" providerId="LiveId" clId="{9F18D2C9-6E3C-4BFE-B0D0-C7BCE5BE8548}" dt="2024-06-26T01:16:05.308" v="52" actId="22"/>
          <ac:spMkLst>
            <pc:docMk/>
            <pc:sldMk cId="1834337405" sldId="258"/>
            <ac:spMk id="3" creationId="{7C17E6FC-012C-2727-6D13-7717251C8D5F}"/>
          </ac:spMkLst>
        </pc:spChg>
        <pc:spChg chg="add mod">
          <ac:chgData name="David Eden" userId="38bf1ef726376ea7" providerId="LiveId" clId="{9F18D2C9-6E3C-4BFE-B0D0-C7BCE5BE8548}" dt="2024-06-27T23:36:48.050" v="1006" actId="14100"/>
          <ac:spMkLst>
            <pc:docMk/>
            <pc:sldMk cId="1834337405" sldId="258"/>
            <ac:spMk id="5" creationId="{75EF9F7B-DED1-3E21-414F-DFC7530B3AC3}"/>
          </ac:spMkLst>
        </pc:spChg>
        <pc:spChg chg="add del">
          <ac:chgData name="David Eden" userId="38bf1ef726376ea7" providerId="LiveId" clId="{9F18D2C9-6E3C-4BFE-B0D0-C7BCE5BE8548}" dt="2024-06-27T23:36:12.359" v="999" actId="26606"/>
          <ac:spMkLst>
            <pc:docMk/>
            <pc:sldMk cId="1834337405" sldId="258"/>
            <ac:spMk id="10" creationId="{5A0118C5-4F8D-4CF4-BADD-53FEACC6C42A}"/>
          </ac:spMkLst>
        </pc:spChg>
        <pc:spChg chg="add del">
          <ac:chgData name="David Eden" userId="38bf1ef726376ea7" providerId="LiveId" clId="{9F18D2C9-6E3C-4BFE-B0D0-C7BCE5BE8548}" dt="2024-06-27T23:36:12.359" v="999" actId="26606"/>
          <ac:spMkLst>
            <pc:docMk/>
            <pc:sldMk cId="1834337405" sldId="258"/>
            <ac:spMk id="12" creationId="{3C1D1FA3-6212-4B97-9B1E-C7F81247C2B9}"/>
          </ac:spMkLst>
        </pc:spChg>
        <pc:spChg chg="add del">
          <ac:chgData name="David Eden" userId="38bf1ef726376ea7" providerId="LiveId" clId="{9F18D2C9-6E3C-4BFE-B0D0-C7BCE5BE8548}" dt="2024-06-27T23:36:12.359" v="999" actId="26606"/>
          <ac:spMkLst>
            <pc:docMk/>
            <pc:sldMk cId="1834337405" sldId="258"/>
            <ac:spMk id="14" creationId="{11C51958-04D4-4687-95A2-95DCDCF47464}"/>
          </ac:spMkLst>
        </pc:spChg>
        <pc:spChg chg="add del">
          <ac:chgData name="David Eden" userId="38bf1ef726376ea7" providerId="LiveId" clId="{9F18D2C9-6E3C-4BFE-B0D0-C7BCE5BE8548}" dt="2024-06-27T23:36:12.359" v="999" actId="26606"/>
          <ac:spMkLst>
            <pc:docMk/>
            <pc:sldMk cId="1834337405" sldId="258"/>
            <ac:spMk id="16" creationId="{79AFCB35-9C04-4524-A0B1-57FF6865D013}"/>
          </ac:spMkLst>
        </pc:spChg>
        <pc:spChg chg="add del">
          <ac:chgData name="David Eden" userId="38bf1ef726376ea7" providerId="LiveId" clId="{9F18D2C9-6E3C-4BFE-B0D0-C7BCE5BE8548}" dt="2024-06-27T23:36:12.359" v="999" actId="26606"/>
          <ac:spMkLst>
            <pc:docMk/>
            <pc:sldMk cId="1834337405" sldId="258"/>
            <ac:spMk id="18" creationId="{D11AD2AD-0BA0-4DD3-8EEA-84686A0E718C}"/>
          </ac:spMkLst>
        </pc:spChg>
        <pc:spChg chg="add">
          <ac:chgData name="David Eden" userId="38bf1ef726376ea7" providerId="LiveId" clId="{9F18D2C9-6E3C-4BFE-B0D0-C7BCE5BE8548}" dt="2024-06-27T23:36:12.359" v="999" actId="26606"/>
          <ac:spMkLst>
            <pc:docMk/>
            <pc:sldMk cId="1834337405" sldId="258"/>
            <ac:spMk id="30" creationId="{B95B9BA8-1D69-4796-85F5-B6D0BD52354B}"/>
          </ac:spMkLst>
        </pc:spChg>
        <pc:grpChg chg="add del">
          <ac:chgData name="David Eden" userId="38bf1ef726376ea7" providerId="LiveId" clId="{9F18D2C9-6E3C-4BFE-B0D0-C7BCE5BE8548}" dt="2024-06-27T23:36:12.359" v="999" actId="26606"/>
          <ac:grpSpMkLst>
            <pc:docMk/>
            <pc:sldMk cId="1834337405" sldId="258"/>
            <ac:grpSpMk id="20" creationId="{0C156BF8-7FF7-440F-BE2B-417DFFE8BFA5}"/>
          </ac:grpSpMkLst>
        </pc:grpChg>
        <pc:grpChg chg="add">
          <ac:chgData name="David Eden" userId="38bf1ef726376ea7" providerId="LiveId" clId="{9F18D2C9-6E3C-4BFE-B0D0-C7BCE5BE8548}" dt="2024-06-27T23:36:12.359" v="999" actId="26606"/>
          <ac:grpSpMkLst>
            <pc:docMk/>
            <pc:sldMk cId="1834337405" sldId="258"/>
            <ac:grpSpMk id="32" creationId="{D44E3F87-3D58-4B03-86B2-15A5C5B9C964}"/>
          </ac:grpSpMkLst>
        </pc:grpChg>
        <pc:picChg chg="add mod">
          <ac:chgData name="David Eden" userId="38bf1ef726376ea7" providerId="LiveId" clId="{9F18D2C9-6E3C-4BFE-B0D0-C7BCE5BE8548}" dt="2024-06-27T23:36:12.359" v="999" actId="26606"/>
          <ac:picMkLst>
            <pc:docMk/>
            <pc:sldMk cId="1834337405" sldId="258"/>
            <ac:picMk id="2" creationId="{69FBAF1D-509F-12B4-8D38-DA47E740AE49}"/>
          </ac:picMkLst>
        </pc:picChg>
      </pc:sldChg>
      <pc:sldChg chg="addSp delSp modSp new mod ord setBg modNotesTx">
        <pc:chgData name="David Eden" userId="38bf1ef726376ea7" providerId="LiveId" clId="{9F18D2C9-6E3C-4BFE-B0D0-C7BCE5BE8548}" dt="2024-07-07T23:57:38.792" v="4212" actId="313"/>
        <pc:sldMkLst>
          <pc:docMk/>
          <pc:sldMk cId="3131870392" sldId="259"/>
        </pc:sldMkLst>
        <pc:spChg chg="add mod">
          <ac:chgData name="David Eden" userId="38bf1ef726376ea7" providerId="LiveId" clId="{9F18D2C9-6E3C-4BFE-B0D0-C7BCE5BE8548}" dt="2024-06-27T23:29:18.251" v="867" actId="13926"/>
          <ac:spMkLst>
            <pc:docMk/>
            <pc:sldMk cId="3131870392" sldId="259"/>
            <ac:spMk id="3" creationId="{82E23FF1-F822-DF88-CB14-A38301C19AC4}"/>
          </ac:spMkLst>
        </pc:spChg>
        <pc:spChg chg="add del mod">
          <ac:chgData name="David Eden" userId="38bf1ef726376ea7" providerId="LiveId" clId="{9F18D2C9-6E3C-4BFE-B0D0-C7BCE5BE8548}" dt="2024-06-27T23:24:03.214" v="844" actId="26606"/>
          <ac:spMkLst>
            <pc:docMk/>
            <pc:sldMk cId="3131870392" sldId="259"/>
            <ac:spMk id="5" creationId="{5ADA70A9-FB66-103E-584B-A59D25EA48ED}"/>
          </ac:spMkLst>
        </pc:spChg>
        <pc:spChg chg="add">
          <ac:chgData name="David Eden" userId="38bf1ef726376ea7" providerId="LiveId" clId="{9F18D2C9-6E3C-4BFE-B0D0-C7BCE5BE8548}" dt="2024-06-27T23:24:03.214" v="844" actId="26606"/>
          <ac:spMkLst>
            <pc:docMk/>
            <pc:sldMk cId="3131870392" sldId="259"/>
            <ac:spMk id="12" creationId="{E51BA4DF-2BD4-4EC2-B1DB-B27C8AC71864}"/>
          </ac:spMkLst>
        </pc:spChg>
        <pc:graphicFrameChg chg="add mod">
          <ac:chgData name="David Eden" userId="38bf1ef726376ea7" providerId="LiveId" clId="{9F18D2C9-6E3C-4BFE-B0D0-C7BCE5BE8548}" dt="2024-07-07T23:57:38.792" v="4212" actId="313"/>
          <ac:graphicFrameMkLst>
            <pc:docMk/>
            <pc:sldMk cId="3131870392" sldId="259"/>
            <ac:graphicFrameMk id="7" creationId="{2D5FDBED-12F8-B7C2-9FCC-757BDFC27315}"/>
          </ac:graphicFrameMkLst>
        </pc:graphicFrameChg>
        <pc:picChg chg="add mod">
          <ac:chgData name="David Eden" userId="38bf1ef726376ea7" providerId="LiveId" clId="{9F18D2C9-6E3C-4BFE-B0D0-C7BCE5BE8548}" dt="2024-06-27T23:26:55.594" v="858" actId="14100"/>
          <ac:picMkLst>
            <pc:docMk/>
            <pc:sldMk cId="3131870392" sldId="259"/>
            <ac:picMk id="2" creationId="{5B72F2AD-C0FB-6D2A-8A60-85CA0A685FEC}"/>
          </ac:picMkLst>
        </pc:picChg>
        <pc:picChg chg="add del">
          <ac:chgData name="David Eden" userId="38bf1ef726376ea7" providerId="LiveId" clId="{9F18D2C9-6E3C-4BFE-B0D0-C7BCE5BE8548}" dt="2024-06-27T23:26:21.568" v="853" actId="478"/>
          <ac:picMkLst>
            <pc:docMk/>
            <pc:sldMk cId="3131870392" sldId="259"/>
            <ac:picMk id="8" creationId="{0EFA6D46-5DA8-00DA-07B4-A7E6605225E0}"/>
          </ac:picMkLst>
        </pc:picChg>
      </pc:sldChg>
      <pc:sldChg chg="addSp delSp modSp new mod setBg modNotesTx">
        <pc:chgData name="David Eden" userId="38bf1ef726376ea7" providerId="LiveId" clId="{9F18D2C9-6E3C-4BFE-B0D0-C7BCE5BE8548}" dt="2024-06-27T23:48:42.363" v="1027" actId="14100"/>
        <pc:sldMkLst>
          <pc:docMk/>
          <pc:sldMk cId="2436902126" sldId="260"/>
        </pc:sldMkLst>
        <pc:spChg chg="add mod ord">
          <ac:chgData name="David Eden" userId="38bf1ef726376ea7" providerId="LiveId" clId="{9F18D2C9-6E3C-4BFE-B0D0-C7BCE5BE8548}" dt="2024-06-27T23:48:42.363" v="1027" actId="14100"/>
          <ac:spMkLst>
            <pc:docMk/>
            <pc:sldMk cId="2436902126" sldId="260"/>
            <ac:spMk id="3" creationId="{222EEDFB-278C-12AA-42A7-488E44A6DB9A}"/>
          </ac:spMkLst>
        </pc:spChg>
        <pc:spChg chg="add del">
          <ac:chgData name="David Eden" userId="38bf1ef726376ea7" providerId="LiveId" clId="{9F18D2C9-6E3C-4BFE-B0D0-C7BCE5BE8548}" dt="2024-06-27T23:39:13.299" v="1012" actId="26606"/>
          <ac:spMkLst>
            <pc:docMk/>
            <pc:sldMk cId="2436902126" sldId="260"/>
            <ac:spMk id="9" creationId="{04812C46-200A-4DEB-A05E-3ED6C68C2387}"/>
          </ac:spMkLst>
        </pc:spChg>
        <pc:spChg chg="add del">
          <ac:chgData name="David Eden" userId="38bf1ef726376ea7" providerId="LiveId" clId="{9F18D2C9-6E3C-4BFE-B0D0-C7BCE5BE8548}" dt="2024-06-27T23:39:13.299" v="1012" actId="26606"/>
          <ac:spMkLst>
            <pc:docMk/>
            <pc:sldMk cId="2436902126" sldId="260"/>
            <ac:spMk id="11" creationId="{D1EA859B-E555-4109-94F3-6700E046E008}"/>
          </ac:spMkLst>
        </pc:spChg>
        <pc:spChg chg="add">
          <ac:chgData name="David Eden" userId="38bf1ef726376ea7" providerId="LiveId" clId="{9F18D2C9-6E3C-4BFE-B0D0-C7BCE5BE8548}" dt="2024-06-27T23:39:13.299" v="1013" actId="26606"/>
          <ac:spMkLst>
            <pc:docMk/>
            <pc:sldMk cId="2436902126" sldId="260"/>
            <ac:spMk id="13" creationId="{B95B9BA8-1D69-4796-85F5-B6D0BD52354B}"/>
          </ac:spMkLst>
        </pc:spChg>
        <pc:picChg chg="add mod">
          <ac:chgData name="David Eden" userId="38bf1ef726376ea7" providerId="LiveId" clId="{9F18D2C9-6E3C-4BFE-B0D0-C7BCE5BE8548}" dt="2024-06-27T23:39:38.975" v="1019" actId="1076"/>
          <ac:picMkLst>
            <pc:docMk/>
            <pc:sldMk cId="2436902126" sldId="260"/>
            <ac:picMk id="4" creationId="{463FEAC2-42D1-2906-B560-6897CD91FF45}"/>
          </ac:picMkLst>
        </pc:picChg>
      </pc:sldChg>
      <pc:sldChg chg="addSp delSp modSp new mod setBg modNotesTx">
        <pc:chgData name="David Eden" userId="38bf1ef726376ea7" providerId="LiveId" clId="{9F18D2C9-6E3C-4BFE-B0D0-C7BCE5BE8548}" dt="2024-07-08T00:05:53.078" v="4651" actId="20577"/>
        <pc:sldMkLst>
          <pc:docMk/>
          <pc:sldMk cId="285635108" sldId="261"/>
        </pc:sldMkLst>
        <pc:spChg chg="add mod ord">
          <ac:chgData name="David Eden" userId="38bf1ef726376ea7" providerId="LiveId" clId="{9F18D2C9-6E3C-4BFE-B0D0-C7BCE5BE8548}" dt="2024-06-27T23:54:48.357" v="1313" actId="26606"/>
          <ac:spMkLst>
            <pc:docMk/>
            <pc:sldMk cId="285635108" sldId="261"/>
            <ac:spMk id="2" creationId="{31B86665-53C3-A0C8-CE85-29635D0CCF03}"/>
          </ac:spMkLst>
        </pc:spChg>
        <pc:spChg chg="add mod ord">
          <ac:chgData name="David Eden" userId="38bf1ef726376ea7" providerId="LiveId" clId="{9F18D2C9-6E3C-4BFE-B0D0-C7BCE5BE8548}" dt="2024-06-27T23:58:42.806" v="1354" actId="20577"/>
          <ac:spMkLst>
            <pc:docMk/>
            <pc:sldMk cId="285635108" sldId="261"/>
            <ac:spMk id="3" creationId="{7407F9DA-86E9-9719-A87E-68901083B7C3}"/>
          </ac:spMkLst>
        </pc:spChg>
        <pc:spChg chg="add del">
          <ac:chgData name="David Eden" userId="38bf1ef726376ea7" providerId="LiveId" clId="{9F18D2C9-6E3C-4BFE-B0D0-C7BCE5BE8548}" dt="2024-06-27T23:54:48.341" v="1312" actId="26606"/>
          <ac:spMkLst>
            <pc:docMk/>
            <pc:sldMk cId="285635108" sldId="261"/>
            <ac:spMk id="9" creationId="{94E4D846-3AFC-4F86-8C35-24B0542A269D}"/>
          </ac:spMkLst>
        </pc:spChg>
        <pc:spChg chg="add del">
          <ac:chgData name="David Eden" userId="38bf1ef726376ea7" providerId="LiveId" clId="{9F18D2C9-6E3C-4BFE-B0D0-C7BCE5BE8548}" dt="2024-06-27T23:54:48.341" v="1312" actId="26606"/>
          <ac:spMkLst>
            <pc:docMk/>
            <pc:sldMk cId="285635108" sldId="261"/>
            <ac:spMk id="11" creationId="{284781B9-12CB-45C3-907A-9ED93FF72C65}"/>
          </ac:spMkLst>
        </pc:spChg>
        <pc:spChg chg="add del">
          <ac:chgData name="David Eden" userId="38bf1ef726376ea7" providerId="LiveId" clId="{9F18D2C9-6E3C-4BFE-B0D0-C7BCE5BE8548}" dt="2024-06-27T23:54:48.341" v="1312" actId="26606"/>
          <ac:spMkLst>
            <pc:docMk/>
            <pc:sldMk cId="285635108" sldId="261"/>
            <ac:spMk id="13" creationId="{55D4142C-5077-457F-A6AD-3FECFDB39685}"/>
          </ac:spMkLst>
        </pc:spChg>
        <pc:spChg chg="add del">
          <ac:chgData name="David Eden" userId="38bf1ef726376ea7" providerId="LiveId" clId="{9F18D2C9-6E3C-4BFE-B0D0-C7BCE5BE8548}" dt="2024-06-27T23:54:48.341" v="1312" actId="26606"/>
          <ac:spMkLst>
            <pc:docMk/>
            <pc:sldMk cId="285635108" sldId="261"/>
            <ac:spMk id="15" creationId="{7A5F0580-5EE9-419F-96EE-B6529EF6E7D0}"/>
          </ac:spMkLst>
        </pc:spChg>
        <pc:spChg chg="add">
          <ac:chgData name="David Eden" userId="38bf1ef726376ea7" providerId="LiveId" clId="{9F18D2C9-6E3C-4BFE-B0D0-C7BCE5BE8548}" dt="2024-06-27T23:54:48.357" v="1313" actId="26606"/>
          <ac:spMkLst>
            <pc:docMk/>
            <pc:sldMk cId="285635108" sldId="261"/>
            <ac:spMk id="17" creationId="{743AA782-23D1-4521-8CAD-47662984AA08}"/>
          </ac:spMkLst>
        </pc:spChg>
        <pc:spChg chg="add">
          <ac:chgData name="David Eden" userId="38bf1ef726376ea7" providerId="LiveId" clId="{9F18D2C9-6E3C-4BFE-B0D0-C7BCE5BE8548}" dt="2024-06-27T23:54:48.357" v="1313" actId="26606"/>
          <ac:spMkLst>
            <pc:docMk/>
            <pc:sldMk cId="285635108" sldId="261"/>
            <ac:spMk id="18" creationId="{71877DBC-BB60-40F0-AC93-2ACDBAAE60CE}"/>
          </ac:spMkLst>
        </pc:spChg>
        <pc:picChg chg="add mod">
          <ac:chgData name="David Eden" userId="38bf1ef726376ea7" providerId="LiveId" clId="{9F18D2C9-6E3C-4BFE-B0D0-C7BCE5BE8548}" dt="2024-06-27T23:54:48.357" v="1313" actId="26606"/>
          <ac:picMkLst>
            <pc:docMk/>
            <pc:sldMk cId="285635108" sldId="261"/>
            <ac:picMk id="4" creationId="{4AABD4C9-61F8-B8D4-0087-102907C64FAC}"/>
          </ac:picMkLst>
        </pc:picChg>
      </pc:sldChg>
      <pc:sldChg chg="addSp delSp modSp new mod modNotesTx">
        <pc:chgData name="David Eden" userId="38bf1ef726376ea7" providerId="LiveId" clId="{9F18D2C9-6E3C-4BFE-B0D0-C7BCE5BE8548}" dt="2024-06-28T00:23:09.388" v="1492" actId="1076"/>
        <pc:sldMkLst>
          <pc:docMk/>
          <pc:sldMk cId="220569321" sldId="262"/>
        </pc:sldMkLst>
        <pc:spChg chg="add mod">
          <ac:chgData name="David Eden" userId="38bf1ef726376ea7" providerId="LiveId" clId="{9F18D2C9-6E3C-4BFE-B0D0-C7BCE5BE8548}" dt="2024-06-28T00:23:09.388" v="1492" actId="1076"/>
          <ac:spMkLst>
            <pc:docMk/>
            <pc:sldMk cId="220569321" sldId="262"/>
            <ac:spMk id="2" creationId="{9355B2D7-42E7-7E48-E18B-D3E53DEB9D2C}"/>
          </ac:spMkLst>
        </pc:spChg>
        <pc:spChg chg="add del mod">
          <ac:chgData name="David Eden" userId="38bf1ef726376ea7" providerId="LiveId" clId="{9F18D2C9-6E3C-4BFE-B0D0-C7BCE5BE8548}" dt="2024-06-28T00:03:19.055" v="1367"/>
          <ac:spMkLst>
            <pc:docMk/>
            <pc:sldMk cId="220569321" sldId="262"/>
            <ac:spMk id="3" creationId="{8E356779-CB4B-2420-E884-B2730826B064}"/>
          </ac:spMkLst>
        </pc:spChg>
        <pc:spChg chg="add del mod">
          <ac:chgData name="David Eden" userId="38bf1ef726376ea7" providerId="LiveId" clId="{9F18D2C9-6E3C-4BFE-B0D0-C7BCE5BE8548}" dt="2024-06-28T00:18:48.964" v="1471" actId="26606"/>
          <ac:spMkLst>
            <pc:docMk/>
            <pc:sldMk cId="220569321" sldId="262"/>
            <ac:spMk id="5" creationId="{23C5F13D-64F4-4BE2-0FFE-45B9F25016E9}"/>
          </ac:spMkLst>
        </pc:spChg>
        <pc:graphicFrameChg chg="add del">
          <ac:chgData name="David Eden" userId="38bf1ef726376ea7" providerId="LiveId" clId="{9F18D2C9-6E3C-4BFE-B0D0-C7BCE5BE8548}" dt="2024-06-28T00:09:04.377" v="1413" actId="26606"/>
          <ac:graphicFrameMkLst>
            <pc:docMk/>
            <pc:sldMk cId="220569321" sldId="262"/>
            <ac:graphicFrameMk id="8" creationId="{016FCEB1-3707-F1C6-8B3D-0E22AED66A64}"/>
          </ac:graphicFrameMkLst>
        </pc:graphicFrameChg>
        <pc:graphicFrameChg chg="add del">
          <ac:chgData name="David Eden" userId="38bf1ef726376ea7" providerId="LiveId" clId="{9F18D2C9-6E3C-4BFE-B0D0-C7BCE5BE8548}" dt="2024-06-28T00:18:48.933" v="1470" actId="26606"/>
          <ac:graphicFrameMkLst>
            <pc:docMk/>
            <pc:sldMk cId="220569321" sldId="262"/>
            <ac:graphicFrameMk id="9" creationId="{8AD0A01B-3DAF-6B16-899E-3E18C90F4D13}"/>
          </ac:graphicFrameMkLst>
        </pc:graphicFrameChg>
        <pc:graphicFrameChg chg="add mod">
          <ac:chgData name="David Eden" userId="38bf1ef726376ea7" providerId="LiveId" clId="{9F18D2C9-6E3C-4BFE-B0D0-C7BCE5BE8548}" dt="2024-06-28T00:21:07.577" v="1486" actId="12"/>
          <ac:graphicFrameMkLst>
            <pc:docMk/>
            <pc:sldMk cId="220569321" sldId="262"/>
            <ac:graphicFrameMk id="11" creationId="{EBF33146-0D5B-D822-4676-6304457AC98D}"/>
          </ac:graphicFrameMkLst>
        </pc:graphicFrameChg>
        <pc:picChg chg="add mod">
          <ac:chgData name="David Eden" userId="38bf1ef726376ea7" providerId="LiveId" clId="{9F18D2C9-6E3C-4BFE-B0D0-C7BCE5BE8548}" dt="2024-06-28T00:20:13.851" v="1480" actId="14100"/>
          <ac:picMkLst>
            <pc:docMk/>
            <pc:sldMk cId="220569321" sldId="262"/>
            <ac:picMk id="6" creationId="{749CF466-F629-3496-19A7-9962C3F0C0FE}"/>
          </ac:picMkLst>
        </pc:picChg>
      </pc:sldChg>
      <pc:sldChg chg="addSp delSp modSp new mod setBg modNotesTx">
        <pc:chgData name="David Eden" userId="38bf1ef726376ea7" providerId="LiveId" clId="{9F18D2C9-6E3C-4BFE-B0D0-C7BCE5BE8548}" dt="2024-06-28T01:33:14.829" v="2161" actId="20577"/>
        <pc:sldMkLst>
          <pc:docMk/>
          <pc:sldMk cId="3394336582" sldId="263"/>
        </pc:sldMkLst>
        <pc:spChg chg="add mod">
          <ac:chgData name="David Eden" userId="38bf1ef726376ea7" providerId="LiveId" clId="{9F18D2C9-6E3C-4BFE-B0D0-C7BCE5BE8548}" dt="2024-06-28T01:33:14.829" v="2161" actId="20577"/>
          <ac:spMkLst>
            <pc:docMk/>
            <pc:sldMk cId="3394336582" sldId="263"/>
            <ac:spMk id="2" creationId="{73DEA76C-3C28-9520-D1FB-AB8D37FAEC0A}"/>
          </ac:spMkLst>
        </pc:spChg>
        <pc:spChg chg="add del mod">
          <ac:chgData name="David Eden" userId="38bf1ef726376ea7" providerId="LiveId" clId="{9F18D2C9-6E3C-4BFE-B0D0-C7BCE5BE8548}" dt="2024-06-28T00:51:12.292" v="1861"/>
          <ac:spMkLst>
            <pc:docMk/>
            <pc:sldMk cId="3394336582" sldId="263"/>
            <ac:spMk id="4" creationId="{8FDFC9AC-C358-137E-6B76-DE392917F7FF}"/>
          </ac:spMkLst>
        </pc:spChg>
        <pc:spChg chg="add mod">
          <ac:chgData name="David Eden" userId="38bf1ef726376ea7" providerId="LiveId" clId="{9F18D2C9-6E3C-4BFE-B0D0-C7BCE5BE8548}" dt="2024-06-28T00:40:59.502" v="1813" actId="14100"/>
          <ac:spMkLst>
            <pc:docMk/>
            <pc:sldMk cId="3394336582" sldId="263"/>
            <ac:spMk id="5" creationId="{68FFBB47-8931-A71A-9E72-12116DEF1852}"/>
          </ac:spMkLst>
        </pc:spChg>
        <pc:spChg chg="add mod">
          <ac:chgData name="David Eden" userId="38bf1ef726376ea7" providerId="LiveId" clId="{9F18D2C9-6E3C-4BFE-B0D0-C7BCE5BE8548}" dt="2024-06-28T00:53:50.353" v="1873" actId="207"/>
          <ac:spMkLst>
            <pc:docMk/>
            <pc:sldMk cId="3394336582" sldId="263"/>
            <ac:spMk id="6" creationId="{E2955DED-6131-63A0-1D98-054D573A8F0A}"/>
          </ac:spMkLst>
        </pc:spChg>
        <pc:spChg chg="add del mod">
          <ac:chgData name="David Eden" userId="38bf1ef726376ea7" providerId="LiveId" clId="{9F18D2C9-6E3C-4BFE-B0D0-C7BCE5BE8548}" dt="2024-06-28T00:51:48.431" v="1865" actId="478"/>
          <ac:spMkLst>
            <pc:docMk/>
            <pc:sldMk cId="3394336582" sldId="263"/>
            <ac:spMk id="8" creationId="{D325CBBC-79F4-E9DA-3F3D-810608491B94}"/>
          </ac:spMkLst>
        </pc:spChg>
        <pc:spChg chg="add del mod">
          <ac:chgData name="David Eden" userId="38bf1ef726376ea7" providerId="LiveId" clId="{9F18D2C9-6E3C-4BFE-B0D0-C7BCE5BE8548}" dt="2024-06-28T00:44:27.619" v="1824" actId="478"/>
          <ac:spMkLst>
            <pc:docMk/>
            <pc:sldMk cId="3394336582" sldId="263"/>
            <ac:spMk id="10" creationId="{1A365960-4016-5C54-3F24-44450A1D5D6E}"/>
          </ac:spMkLst>
        </pc:spChg>
        <pc:picChg chg="add del mod">
          <ac:chgData name="David Eden" userId="38bf1ef726376ea7" providerId="LiveId" clId="{9F18D2C9-6E3C-4BFE-B0D0-C7BCE5BE8548}" dt="2024-06-26T05:30:22.284" v="801" actId="478"/>
          <ac:picMkLst>
            <pc:docMk/>
            <pc:sldMk cId="3394336582" sldId="263"/>
            <ac:picMk id="11" creationId="{F78EB500-1EEA-F113-BD21-61166CD35866}"/>
          </ac:picMkLst>
        </pc:picChg>
        <pc:picChg chg="add mod">
          <ac:chgData name="David Eden" userId="38bf1ef726376ea7" providerId="LiveId" clId="{9F18D2C9-6E3C-4BFE-B0D0-C7BCE5BE8548}" dt="2024-06-26T05:30:42.522" v="803" actId="14100"/>
          <ac:picMkLst>
            <pc:docMk/>
            <pc:sldMk cId="3394336582" sldId="263"/>
            <ac:picMk id="12" creationId="{20BE2533-F63E-A298-F0B4-4A06CC795027}"/>
          </ac:picMkLst>
        </pc:picChg>
      </pc:sldChg>
      <pc:sldChg chg="addSp modSp new mod ord setBg modNotesTx">
        <pc:chgData name="David Eden" userId="38bf1ef726376ea7" providerId="LiveId" clId="{9F18D2C9-6E3C-4BFE-B0D0-C7BCE5BE8548}" dt="2024-07-08T00:36:43.565" v="4705" actId="113"/>
        <pc:sldMkLst>
          <pc:docMk/>
          <pc:sldMk cId="379273482" sldId="264"/>
        </pc:sldMkLst>
        <pc:spChg chg="add mod">
          <ac:chgData name="David Eden" userId="38bf1ef726376ea7" providerId="LiveId" clId="{9F18D2C9-6E3C-4BFE-B0D0-C7BCE5BE8548}" dt="2024-06-28T03:43:09.394" v="2445" actId="20577"/>
          <ac:spMkLst>
            <pc:docMk/>
            <pc:sldMk cId="379273482" sldId="264"/>
            <ac:spMk id="2" creationId="{3377F42F-4D38-5A0F-8545-87B2F4ED93F2}"/>
          </ac:spMkLst>
        </pc:spChg>
        <pc:spChg chg="add mod">
          <ac:chgData name="David Eden" userId="38bf1ef726376ea7" providerId="LiveId" clId="{9F18D2C9-6E3C-4BFE-B0D0-C7BCE5BE8548}" dt="2024-07-08T00:36:43.565" v="4705" actId="113"/>
          <ac:spMkLst>
            <pc:docMk/>
            <pc:sldMk cId="379273482" sldId="264"/>
            <ac:spMk id="3" creationId="{A1EE6F23-0974-F850-18BE-653F54DF6225}"/>
          </ac:spMkLst>
        </pc:spChg>
        <pc:picChg chg="add mod">
          <ac:chgData name="David Eden" userId="38bf1ef726376ea7" providerId="LiveId" clId="{9F18D2C9-6E3C-4BFE-B0D0-C7BCE5BE8548}" dt="2024-06-26T05:25:58.285" v="794" actId="1076"/>
          <ac:picMkLst>
            <pc:docMk/>
            <pc:sldMk cId="379273482" sldId="264"/>
            <ac:picMk id="4" creationId="{8A030619-6D2C-B1FE-4A0D-89D42956C8A5}"/>
          </ac:picMkLst>
        </pc:picChg>
      </pc:sldChg>
      <pc:sldChg chg="addSp delSp modSp new mod setBg modNotesTx">
        <pc:chgData name="David Eden" userId="38bf1ef726376ea7" providerId="LiveId" clId="{9F18D2C9-6E3C-4BFE-B0D0-C7BCE5BE8548}" dt="2024-07-08T00:28:49.847" v="4671" actId="20577"/>
        <pc:sldMkLst>
          <pc:docMk/>
          <pc:sldMk cId="246882727" sldId="265"/>
        </pc:sldMkLst>
        <pc:spChg chg="add del mod">
          <ac:chgData name="David Eden" userId="38bf1ef726376ea7" providerId="LiveId" clId="{9F18D2C9-6E3C-4BFE-B0D0-C7BCE5BE8548}" dt="2024-06-28T01:07:25.178" v="2031" actId="478"/>
          <ac:spMkLst>
            <pc:docMk/>
            <pc:sldMk cId="246882727" sldId="265"/>
            <ac:spMk id="3" creationId="{EF7BBDA8-2677-9852-7BF4-FE8F16BF99DF}"/>
          </ac:spMkLst>
        </pc:spChg>
        <pc:spChg chg="add mod">
          <ac:chgData name="David Eden" userId="38bf1ef726376ea7" providerId="LiveId" clId="{9F18D2C9-6E3C-4BFE-B0D0-C7BCE5BE8548}" dt="2024-07-08T00:27:54.274" v="4670" actId="1076"/>
          <ac:spMkLst>
            <pc:docMk/>
            <pc:sldMk cId="246882727" sldId="265"/>
            <ac:spMk id="4" creationId="{3C5C7411-F27B-1087-4D6A-FC6A9206034D}"/>
          </ac:spMkLst>
        </pc:spChg>
        <pc:spChg chg="add del mod">
          <ac:chgData name="David Eden" userId="38bf1ef726376ea7" providerId="LiveId" clId="{9F18D2C9-6E3C-4BFE-B0D0-C7BCE5BE8548}" dt="2024-06-28T01:28:21.696" v="2143" actId="478"/>
          <ac:spMkLst>
            <pc:docMk/>
            <pc:sldMk cId="246882727" sldId="265"/>
            <ac:spMk id="5" creationId="{0FCC85BE-7F62-47E0-6881-E68C2B7714C0}"/>
          </ac:spMkLst>
        </pc:spChg>
        <pc:spChg chg="add del mod">
          <ac:chgData name="David Eden" userId="38bf1ef726376ea7" providerId="LiveId" clId="{9F18D2C9-6E3C-4BFE-B0D0-C7BCE5BE8548}" dt="2024-06-28T00:46:34.496" v="1833" actId="478"/>
          <ac:spMkLst>
            <pc:docMk/>
            <pc:sldMk cId="246882727" sldId="265"/>
            <ac:spMk id="6" creationId="{436778C1-8475-E543-D9DC-ED8CC0E5807F}"/>
          </ac:spMkLst>
        </pc:spChg>
        <pc:spChg chg="add mod">
          <ac:chgData name="David Eden" userId="38bf1ef726376ea7" providerId="LiveId" clId="{9F18D2C9-6E3C-4BFE-B0D0-C7BCE5BE8548}" dt="2024-07-08T00:27:08.554" v="4666" actId="115"/>
          <ac:spMkLst>
            <pc:docMk/>
            <pc:sldMk cId="246882727" sldId="265"/>
            <ac:spMk id="7" creationId="{36E1A7FE-6F1A-C353-0A23-BAED4E13A103}"/>
          </ac:spMkLst>
        </pc:spChg>
        <pc:spChg chg="add del mod">
          <ac:chgData name="David Eden" userId="38bf1ef726376ea7" providerId="LiveId" clId="{9F18D2C9-6E3C-4BFE-B0D0-C7BCE5BE8548}" dt="2024-07-08T00:27:22.997" v="4667" actId="478"/>
          <ac:spMkLst>
            <pc:docMk/>
            <pc:sldMk cId="246882727" sldId="265"/>
            <ac:spMk id="9" creationId="{A907C9C9-49E6-76A2-DA60-C759E1740FE0}"/>
          </ac:spMkLst>
        </pc:spChg>
        <pc:picChg chg="add del mod">
          <ac:chgData name="David Eden" userId="38bf1ef726376ea7" providerId="LiveId" clId="{9F18D2C9-6E3C-4BFE-B0D0-C7BCE5BE8548}" dt="2024-06-26T05:30:49.117" v="804" actId="478"/>
          <ac:picMkLst>
            <pc:docMk/>
            <pc:sldMk cId="246882727" sldId="265"/>
            <ac:picMk id="7" creationId="{89DF6692-7558-633F-1DE2-A9A69038C683}"/>
          </ac:picMkLst>
        </pc:picChg>
        <pc:picChg chg="add del mod">
          <ac:chgData name="David Eden" userId="38bf1ef726376ea7" providerId="LiveId" clId="{9F18D2C9-6E3C-4BFE-B0D0-C7BCE5BE8548}" dt="2024-06-28T01:05:19.722" v="2018" actId="478"/>
          <ac:picMkLst>
            <pc:docMk/>
            <pc:sldMk cId="246882727" sldId="265"/>
            <ac:picMk id="8" creationId="{7AAD3BBD-7D47-941F-F360-D9AF87EEFF9F}"/>
          </ac:picMkLst>
        </pc:picChg>
        <pc:picChg chg="add mod">
          <ac:chgData name="David Eden" userId="38bf1ef726376ea7" providerId="LiveId" clId="{9F18D2C9-6E3C-4BFE-B0D0-C7BCE5BE8548}" dt="2024-06-28T01:29:05.957" v="2149" actId="1076"/>
          <ac:picMkLst>
            <pc:docMk/>
            <pc:sldMk cId="246882727" sldId="265"/>
            <ac:picMk id="10" creationId="{6F6E5A19-998C-6D99-6D4B-E80B416F4737}"/>
          </ac:picMkLst>
        </pc:picChg>
      </pc:sldChg>
      <pc:sldChg chg="addSp delSp modSp new mod ord setBg setClrOvrMap modNotesTx">
        <pc:chgData name="David Eden" userId="38bf1ef726376ea7" providerId="LiveId" clId="{9F18D2C9-6E3C-4BFE-B0D0-C7BCE5BE8548}" dt="2024-07-08T00:33:42.440" v="4704"/>
        <pc:sldMkLst>
          <pc:docMk/>
          <pc:sldMk cId="3924001911" sldId="266"/>
        </pc:sldMkLst>
        <pc:spChg chg="add del mod">
          <ac:chgData name="David Eden" userId="38bf1ef726376ea7" providerId="LiveId" clId="{9F18D2C9-6E3C-4BFE-B0D0-C7BCE5BE8548}" dt="2024-06-28T01:34:36.883" v="2170" actId="478"/>
          <ac:spMkLst>
            <pc:docMk/>
            <pc:sldMk cId="3924001911" sldId="266"/>
            <ac:spMk id="2" creationId="{22B69642-5401-764A-E40D-379C8CB0F805}"/>
          </ac:spMkLst>
        </pc:spChg>
        <pc:spChg chg="add del mod">
          <ac:chgData name="David Eden" userId="38bf1ef726376ea7" providerId="LiveId" clId="{9F18D2C9-6E3C-4BFE-B0D0-C7BCE5BE8548}" dt="2024-06-28T01:31:26.724" v="2156" actId="478"/>
          <ac:spMkLst>
            <pc:docMk/>
            <pc:sldMk cId="3924001911" sldId="266"/>
            <ac:spMk id="3" creationId="{7F37F81E-2B26-61D1-2E04-90E47796BFFB}"/>
          </ac:spMkLst>
        </pc:spChg>
        <pc:spChg chg="add del mod">
          <ac:chgData name="David Eden" userId="38bf1ef726376ea7" providerId="LiveId" clId="{9F18D2C9-6E3C-4BFE-B0D0-C7BCE5BE8548}" dt="2024-06-28T01:34:36.883" v="2172"/>
          <ac:spMkLst>
            <pc:docMk/>
            <pc:sldMk cId="3924001911" sldId="266"/>
            <ac:spMk id="4" creationId="{2E789D8A-3E0F-CF2E-D40C-D19C3953C3DE}"/>
          </ac:spMkLst>
        </pc:spChg>
        <pc:spChg chg="add del mod">
          <ac:chgData name="David Eden" userId="38bf1ef726376ea7" providerId="LiveId" clId="{9F18D2C9-6E3C-4BFE-B0D0-C7BCE5BE8548}" dt="2024-06-28T01:44:55.013" v="2236" actId="26606"/>
          <ac:spMkLst>
            <pc:docMk/>
            <pc:sldMk cId="3924001911" sldId="266"/>
            <ac:spMk id="5" creationId="{669043D3-EA80-EA41-E3A9-F5D93010B344}"/>
          </ac:spMkLst>
        </pc:spChg>
        <pc:spChg chg="add mod">
          <ac:chgData name="David Eden" userId="38bf1ef726376ea7" providerId="LiveId" clId="{9F18D2C9-6E3C-4BFE-B0D0-C7BCE5BE8548}" dt="2024-06-28T01:47:23.440" v="2251" actId="20577"/>
          <ac:spMkLst>
            <pc:docMk/>
            <pc:sldMk cId="3924001911" sldId="266"/>
            <ac:spMk id="8" creationId="{3136566D-7B5D-924D-A7F4-8B17759C1DB3}"/>
          </ac:spMkLst>
        </pc:spChg>
        <pc:spChg chg="add">
          <ac:chgData name="David Eden" userId="38bf1ef726376ea7" providerId="LiveId" clId="{9F18D2C9-6E3C-4BFE-B0D0-C7BCE5BE8548}" dt="2024-06-28T01:46:26.641" v="2242" actId="26606"/>
          <ac:spMkLst>
            <pc:docMk/>
            <pc:sldMk cId="3924001911" sldId="266"/>
            <ac:spMk id="15" creationId="{9228552E-C8B1-4A80-8448-0787CE0FC704}"/>
          </ac:spMkLst>
        </pc:spChg>
        <pc:graphicFrameChg chg="add mod modGraphic">
          <ac:chgData name="David Eden" userId="38bf1ef726376ea7" providerId="LiveId" clId="{9F18D2C9-6E3C-4BFE-B0D0-C7BCE5BE8548}" dt="2024-06-28T01:46:26.641" v="2242" actId="26606"/>
          <ac:graphicFrameMkLst>
            <pc:docMk/>
            <pc:sldMk cId="3924001911" sldId="266"/>
            <ac:graphicFrameMk id="10" creationId="{24E0D410-13E8-B0D9-CEDF-0180E5437D4B}"/>
          </ac:graphicFrameMkLst>
        </pc:graphicFrameChg>
        <pc:picChg chg="add del mod">
          <ac:chgData name="David Eden" userId="38bf1ef726376ea7" providerId="LiveId" clId="{9F18D2C9-6E3C-4BFE-B0D0-C7BCE5BE8548}" dt="2024-06-26T05:31:01.420" v="807" actId="478"/>
          <ac:picMkLst>
            <pc:docMk/>
            <pc:sldMk cId="3924001911" sldId="266"/>
            <ac:picMk id="6" creationId="{693AD386-759D-6418-533D-2156F80FAB2A}"/>
          </ac:picMkLst>
        </pc:picChg>
        <pc:picChg chg="add mod">
          <ac:chgData name="David Eden" userId="38bf1ef726376ea7" providerId="LiveId" clId="{9F18D2C9-6E3C-4BFE-B0D0-C7BCE5BE8548}" dt="2024-06-28T01:46:42.408" v="2244" actId="27614"/>
          <ac:picMkLst>
            <pc:docMk/>
            <pc:sldMk cId="3924001911" sldId="266"/>
            <ac:picMk id="7" creationId="{9F519034-E491-B9F5-2547-A750F9E2187F}"/>
          </ac:picMkLst>
        </pc:picChg>
        <pc:picChg chg="add mod">
          <ac:chgData name="David Eden" userId="38bf1ef726376ea7" providerId="LiveId" clId="{9F18D2C9-6E3C-4BFE-B0D0-C7BCE5BE8548}" dt="2024-06-28T01:42:37.899" v="2211"/>
          <ac:picMkLst>
            <pc:docMk/>
            <pc:sldMk cId="3924001911" sldId="266"/>
            <ac:picMk id="9" creationId="{60ED6291-195E-B97D-84CF-6C06D63217EC}"/>
          </ac:picMkLst>
        </pc:picChg>
      </pc:sldChg>
      <pc:sldChg chg="addSp delSp modSp new mod setBg modNotesTx">
        <pc:chgData name="David Eden" userId="38bf1ef726376ea7" providerId="LiveId" clId="{9F18D2C9-6E3C-4BFE-B0D0-C7BCE5BE8548}" dt="2024-06-28T03:39:16.682" v="2398"/>
        <pc:sldMkLst>
          <pc:docMk/>
          <pc:sldMk cId="3149029795" sldId="267"/>
        </pc:sldMkLst>
        <pc:spChg chg="add mod">
          <ac:chgData name="David Eden" userId="38bf1ef726376ea7" providerId="LiveId" clId="{9F18D2C9-6E3C-4BFE-B0D0-C7BCE5BE8548}" dt="2024-06-28T01:48:40.772" v="2255" actId="255"/>
          <ac:spMkLst>
            <pc:docMk/>
            <pc:sldMk cId="3149029795" sldId="267"/>
            <ac:spMk id="2" creationId="{F9174985-6B6F-F56E-4769-293D2ACBF4DA}"/>
          </ac:spMkLst>
        </pc:spChg>
        <pc:spChg chg="add del mod">
          <ac:chgData name="David Eden" userId="38bf1ef726376ea7" providerId="LiveId" clId="{9F18D2C9-6E3C-4BFE-B0D0-C7BCE5BE8548}" dt="2024-06-28T01:56:04.689" v="2264"/>
          <ac:spMkLst>
            <pc:docMk/>
            <pc:sldMk cId="3149029795" sldId="267"/>
            <ac:spMk id="3" creationId="{23411D8A-22B8-CF2F-DF73-3C9AFB4AE4D5}"/>
          </ac:spMkLst>
        </pc:spChg>
        <pc:spChg chg="add mod">
          <ac:chgData name="David Eden" userId="38bf1ef726376ea7" providerId="LiveId" clId="{9F18D2C9-6E3C-4BFE-B0D0-C7BCE5BE8548}" dt="2024-06-28T01:57:00.859" v="2273" actId="1076"/>
          <ac:spMkLst>
            <pc:docMk/>
            <pc:sldMk cId="3149029795" sldId="267"/>
            <ac:spMk id="4" creationId="{39E819A3-E51A-A323-8B07-C440D9C6DA3D}"/>
          </ac:spMkLst>
        </pc:spChg>
        <pc:spChg chg="add del mod">
          <ac:chgData name="David Eden" userId="38bf1ef726376ea7" providerId="LiveId" clId="{9F18D2C9-6E3C-4BFE-B0D0-C7BCE5BE8548}" dt="2024-06-26T04:44:43.974" v="567" actId="478"/>
          <ac:spMkLst>
            <pc:docMk/>
            <pc:sldMk cId="3149029795" sldId="267"/>
            <ac:spMk id="4" creationId="{478F2FDE-EFE9-24DC-FC3B-01702682F76A}"/>
          </ac:spMkLst>
        </pc:spChg>
        <pc:spChg chg="add del mod">
          <ac:chgData name="David Eden" userId="38bf1ef726376ea7" providerId="LiveId" clId="{9F18D2C9-6E3C-4BFE-B0D0-C7BCE5BE8548}" dt="2024-06-28T03:39:16.682" v="2398"/>
          <ac:spMkLst>
            <pc:docMk/>
            <pc:sldMk cId="3149029795" sldId="267"/>
            <ac:spMk id="6" creationId="{ECD874EE-5B02-BEAD-B403-AD7A89B0B6AB}"/>
          </ac:spMkLst>
        </pc:spChg>
        <pc:spChg chg="add mod">
          <ac:chgData name="David Eden" userId="38bf1ef726376ea7" providerId="LiveId" clId="{9F18D2C9-6E3C-4BFE-B0D0-C7BCE5BE8548}" dt="2024-06-28T03:39:15.002" v="2396" actId="255"/>
          <ac:spMkLst>
            <pc:docMk/>
            <pc:sldMk cId="3149029795" sldId="267"/>
            <ac:spMk id="8" creationId="{4CD6F518-11B4-79D0-4062-5A3ACC28C200}"/>
          </ac:spMkLst>
        </pc:spChg>
        <pc:picChg chg="add mod">
          <ac:chgData name="David Eden" userId="38bf1ef726376ea7" providerId="LiveId" clId="{9F18D2C9-6E3C-4BFE-B0D0-C7BCE5BE8548}" dt="2024-06-26T05:16:05.327" v="787" actId="1076"/>
          <ac:picMkLst>
            <pc:docMk/>
            <pc:sldMk cId="3149029795" sldId="267"/>
            <ac:picMk id="7" creationId="{68877E5B-5F1D-2D95-E468-23ED71B84131}"/>
          </ac:picMkLst>
        </pc:picChg>
      </pc:sldChg>
      <pc:sldChg chg="addSp delSp modSp new del mod ord">
        <pc:chgData name="David Eden" userId="38bf1ef726376ea7" providerId="LiveId" clId="{9F18D2C9-6E3C-4BFE-B0D0-C7BCE5BE8548}" dt="2024-06-28T04:19:19.111" v="3694" actId="2696"/>
        <pc:sldMkLst>
          <pc:docMk/>
          <pc:sldMk cId="3238241629" sldId="268"/>
        </pc:sldMkLst>
        <pc:spChg chg="add del mod">
          <ac:chgData name="David Eden" userId="38bf1ef726376ea7" providerId="LiveId" clId="{9F18D2C9-6E3C-4BFE-B0D0-C7BCE5BE8548}" dt="2024-06-28T03:40:13.750" v="2402"/>
          <ac:spMkLst>
            <pc:docMk/>
            <pc:sldMk cId="3238241629" sldId="268"/>
            <ac:spMk id="2" creationId="{82085A02-2B36-8C2B-54B0-A59D89342C4A}"/>
          </ac:spMkLst>
        </pc:spChg>
        <pc:spChg chg="add del mod">
          <ac:chgData name="David Eden" userId="38bf1ef726376ea7" providerId="LiveId" clId="{9F18D2C9-6E3C-4BFE-B0D0-C7BCE5BE8548}" dt="2024-06-28T03:39:35.346" v="2399" actId="478"/>
          <ac:spMkLst>
            <pc:docMk/>
            <pc:sldMk cId="3238241629" sldId="268"/>
            <ac:spMk id="4" creationId="{2E6B41C8-A1B2-0516-895A-DC37C2671D92}"/>
          </ac:spMkLst>
        </pc:spChg>
        <pc:picChg chg="add mod">
          <ac:chgData name="David Eden" userId="38bf1ef726376ea7" providerId="LiveId" clId="{9F18D2C9-6E3C-4BFE-B0D0-C7BCE5BE8548}" dt="2024-06-26T05:16:13.034" v="789" actId="1076"/>
          <ac:picMkLst>
            <pc:docMk/>
            <pc:sldMk cId="3238241629" sldId="268"/>
            <ac:picMk id="5" creationId="{4AD5758E-532B-4AA2-1119-B46D720B4FEF}"/>
          </ac:picMkLst>
        </pc:picChg>
      </pc:sldChg>
      <pc:sldChg chg="addSp delSp modSp new mod setBg modNotesTx">
        <pc:chgData name="David Eden" userId="38bf1ef726376ea7" providerId="LiveId" clId="{9F18D2C9-6E3C-4BFE-B0D0-C7BCE5BE8548}" dt="2024-07-08T00:39:24.621" v="4714" actId="113"/>
        <pc:sldMkLst>
          <pc:docMk/>
          <pc:sldMk cId="428364949" sldId="269"/>
        </pc:sldMkLst>
        <pc:spChg chg="add mod">
          <ac:chgData name="David Eden" userId="38bf1ef726376ea7" providerId="LiveId" clId="{9F18D2C9-6E3C-4BFE-B0D0-C7BCE5BE8548}" dt="2024-06-28T04:07:07.454" v="3012" actId="207"/>
          <ac:spMkLst>
            <pc:docMk/>
            <pc:sldMk cId="428364949" sldId="269"/>
            <ac:spMk id="2" creationId="{EE8923EB-EA26-BC67-9B9F-FEF9F57EFE4F}"/>
          </ac:spMkLst>
        </pc:spChg>
        <pc:spChg chg="add del mod">
          <ac:chgData name="David Eden" userId="38bf1ef726376ea7" providerId="LiveId" clId="{9F18D2C9-6E3C-4BFE-B0D0-C7BCE5BE8548}" dt="2024-06-28T03:57:37.596" v="2955"/>
          <ac:spMkLst>
            <pc:docMk/>
            <pc:sldMk cId="428364949" sldId="269"/>
            <ac:spMk id="3" creationId="{60862B2C-E0DD-72E8-E2D8-DAF3FB3C9547}"/>
          </ac:spMkLst>
        </pc:spChg>
        <pc:spChg chg="add mod">
          <ac:chgData name="David Eden" userId="38bf1ef726376ea7" providerId="LiveId" clId="{9F18D2C9-6E3C-4BFE-B0D0-C7BCE5BE8548}" dt="2024-06-28T04:07:17.823" v="3013" actId="207"/>
          <ac:spMkLst>
            <pc:docMk/>
            <pc:sldMk cId="428364949" sldId="269"/>
            <ac:spMk id="4" creationId="{4618F07E-6DB2-9AD1-2158-660C57AF5ACE}"/>
          </ac:spMkLst>
        </pc:spChg>
        <pc:spChg chg="add mod">
          <ac:chgData name="David Eden" userId="38bf1ef726376ea7" providerId="LiveId" clId="{9F18D2C9-6E3C-4BFE-B0D0-C7BCE5BE8548}" dt="2024-06-28T04:08:11.660" v="3032" actId="114"/>
          <ac:spMkLst>
            <pc:docMk/>
            <pc:sldMk cId="428364949" sldId="269"/>
            <ac:spMk id="5" creationId="{2CD3868B-1F2C-65C5-870A-34496CE8DF73}"/>
          </ac:spMkLst>
        </pc:spChg>
        <pc:spChg chg="add mod">
          <ac:chgData name="David Eden" userId="38bf1ef726376ea7" providerId="LiveId" clId="{9F18D2C9-6E3C-4BFE-B0D0-C7BCE5BE8548}" dt="2024-07-08T00:38:04.801" v="4713" actId="20577"/>
          <ac:spMkLst>
            <pc:docMk/>
            <pc:sldMk cId="428364949" sldId="269"/>
            <ac:spMk id="6" creationId="{940FACA5-8096-6701-A032-AFBEF6BB34A9}"/>
          </ac:spMkLst>
        </pc:spChg>
        <pc:spChg chg="add del mod">
          <ac:chgData name="David Eden" userId="38bf1ef726376ea7" providerId="LiveId" clId="{9F18D2C9-6E3C-4BFE-B0D0-C7BCE5BE8548}" dt="2024-06-28T03:58:29.245" v="2959" actId="478"/>
          <ac:spMkLst>
            <pc:docMk/>
            <pc:sldMk cId="428364949" sldId="269"/>
            <ac:spMk id="7" creationId="{A77816CB-CA26-3949-77D1-0074FCAFE121}"/>
          </ac:spMkLst>
        </pc:spChg>
        <pc:spChg chg="add del mod">
          <ac:chgData name="David Eden" userId="38bf1ef726376ea7" providerId="LiveId" clId="{9F18D2C9-6E3C-4BFE-B0D0-C7BCE5BE8548}" dt="2024-06-28T04:02:34.366" v="2987" actId="478"/>
          <ac:spMkLst>
            <pc:docMk/>
            <pc:sldMk cId="428364949" sldId="269"/>
            <ac:spMk id="9" creationId="{F85A703D-3E09-54A3-9C8F-2E21D229D1FC}"/>
          </ac:spMkLst>
        </pc:spChg>
        <pc:spChg chg="add del mod">
          <ac:chgData name="David Eden" userId="38bf1ef726376ea7" providerId="LiveId" clId="{9F18D2C9-6E3C-4BFE-B0D0-C7BCE5BE8548}" dt="2024-06-28T04:00:37.951" v="2967" actId="478"/>
          <ac:spMkLst>
            <pc:docMk/>
            <pc:sldMk cId="428364949" sldId="269"/>
            <ac:spMk id="11" creationId="{BB5BAEEB-0A47-E657-90F6-E866B3152738}"/>
          </ac:spMkLst>
        </pc:spChg>
        <pc:spChg chg="add del mod">
          <ac:chgData name="David Eden" userId="38bf1ef726376ea7" providerId="LiveId" clId="{9F18D2C9-6E3C-4BFE-B0D0-C7BCE5BE8548}" dt="2024-06-28T04:02:41.589" v="2988" actId="478"/>
          <ac:spMkLst>
            <pc:docMk/>
            <pc:sldMk cId="428364949" sldId="269"/>
            <ac:spMk id="13" creationId="{DBFA6A9C-B9B6-9420-D564-6B9AC680316E}"/>
          </ac:spMkLst>
        </pc:spChg>
        <pc:picChg chg="add mod">
          <ac:chgData name="David Eden" userId="38bf1ef726376ea7" providerId="LiveId" clId="{9F18D2C9-6E3C-4BFE-B0D0-C7BCE5BE8548}" dt="2024-06-28T04:07:32.839" v="3016" actId="1076"/>
          <ac:picMkLst>
            <pc:docMk/>
            <pc:sldMk cId="428364949" sldId="269"/>
            <ac:picMk id="14" creationId="{AA6851A4-69FB-4896-43F2-ACBA431A1399}"/>
          </ac:picMkLst>
        </pc:picChg>
      </pc:sldChg>
      <pc:sldChg chg="addSp delSp modSp new mod setBg">
        <pc:chgData name="David Eden" userId="38bf1ef726376ea7" providerId="LiveId" clId="{9F18D2C9-6E3C-4BFE-B0D0-C7BCE5BE8548}" dt="2024-06-28T04:42:29.951" v="3843" actId="13926"/>
        <pc:sldMkLst>
          <pc:docMk/>
          <pc:sldMk cId="2420076287" sldId="270"/>
        </pc:sldMkLst>
        <pc:spChg chg="add mod">
          <ac:chgData name="David Eden" userId="38bf1ef726376ea7" providerId="LiveId" clId="{9F18D2C9-6E3C-4BFE-B0D0-C7BCE5BE8548}" dt="2024-06-28T04:20:31.935" v="3709" actId="13926"/>
          <ac:spMkLst>
            <pc:docMk/>
            <pc:sldMk cId="2420076287" sldId="270"/>
            <ac:spMk id="3" creationId="{97FB6517-D385-4D4F-1501-62C27B19A3BA}"/>
          </ac:spMkLst>
        </pc:spChg>
        <pc:spChg chg="add del mod">
          <ac:chgData name="David Eden" userId="38bf1ef726376ea7" providerId="LiveId" clId="{9F18D2C9-6E3C-4BFE-B0D0-C7BCE5BE8548}" dt="2024-06-26T05:07:26.164" v="775" actId="21"/>
          <ac:spMkLst>
            <pc:docMk/>
            <pc:sldMk cId="2420076287" sldId="270"/>
            <ac:spMk id="5" creationId="{6C59894D-6C9B-2E39-5850-A94E40226FDD}"/>
          </ac:spMkLst>
        </pc:spChg>
        <pc:spChg chg="add del mod">
          <ac:chgData name="David Eden" userId="38bf1ef726376ea7" providerId="LiveId" clId="{9F18D2C9-6E3C-4BFE-B0D0-C7BCE5BE8548}" dt="2024-06-28T04:33:30.026" v="3791"/>
          <ac:spMkLst>
            <pc:docMk/>
            <pc:sldMk cId="2420076287" sldId="270"/>
            <ac:spMk id="7" creationId="{0DB4607F-2970-16B8-78C7-F12AD818BF1F}"/>
          </ac:spMkLst>
        </pc:spChg>
        <pc:spChg chg="add mod">
          <ac:chgData name="David Eden" userId="38bf1ef726376ea7" providerId="LiveId" clId="{9F18D2C9-6E3C-4BFE-B0D0-C7BCE5BE8548}" dt="2024-06-28T04:42:29.951" v="3843" actId="13926"/>
          <ac:spMkLst>
            <pc:docMk/>
            <pc:sldMk cId="2420076287" sldId="270"/>
            <ac:spMk id="9" creationId="{3A72C3CF-0C3F-B633-4961-456CA64AFCF1}"/>
          </ac:spMkLst>
        </pc:spChg>
        <pc:spChg chg="add del mod">
          <ac:chgData name="David Eden" userId="38bf1ef726376ea7" providerId="LiveId" clId="{9F18D2C9-6E3C-4BFE-B0D0-C7BCE5BE8548}" dt="2024-06-28T04:34:42.900" v="3798" actId="478"/>
          <ac:spMkLst>
            <pc:docMk/>
            <pc:sldMk cId="2420076287" sldId="270"/>
            <ac:spMk id="11" creationId="{AEE8C3B1-B8F6-7F4F-8142-44D6FA65AB9C}"/>
          </ac:spMkLst>
        </pc:spChg>
        <pc:spChg chg="add del mod">
          <ac:chgData name="David Eden" userId="38bf1ef726376ea7" providerId="LiveId" clId="{9F18D2C9-6E3C-4BFE-B0D0-C7BCE5BE8548}" dt="2024-06-28T04:36:42.677" v="3825" actId="478"/>
          <ac:spMkLst>
            <pc:docMk/>
            <pc:sldMk cId="2420076287" sldId="270"/>
            <ac:spMk id="13" creationId="{7915BDCA-B8C9-AD85-E956-D5F2135782D5}"/>
          </ac:spMkLst>
        </pc:spChg>
        <pc:spChg chg="add del mod">
          <ac:chgData name="David Eden" userId="38bf1ef726376ea7" providerId="LiveId" clId="{9F18D2C9-6E3C-4BFE-B0D0-C7BCE5BE8548}" dt="2024-06-28T04:35:42.532" v="3819" actId="478"/>
          <ac:spMkLst>
            <pc:docMk/>
            <pc:sldMk cId="2420076287" sldId="270"/>
            <ac:spMk id="15" creationId="{9C7AF2F3-5E95-D2C0-B271-CD27FEFE0B3C}"/>
          </ac:spMkLst>
        </pc:spChg>
        <pc:spChg chg="add del mod">
          <ac:chgData name="David Eden" userId="38bf1ef726376ea7" providerId="LiveId" clId="{9F18D2C9-6E3C-4BFE-B0D0-C7BCE5BE8548}" dt="2024-06-28T04:33:41.324" v="3794" actId="478"/>
          <ac:spMkLst>
            <pc:docMk/>
            <pc:sldMk cId="2420076287" sldId="270"/>
            <ac:spMk id="17" creationId="{633E6360-90ED-E7AC-B3E9-E166B29106B2}"/>
          </ac:spMkLst>
        </pc:spChg>
        <pc:picChg chg="add mod">
          <ac:chgData name="David Eden" userId="38bf1ef726376ea7" providerId="LiveId" clId="{9F18D2C9-6E3C-4BFE-B0D0-C7BCE5BE8548}" dt="2024-06-28T04:39:34.207" v="3836" actId="1076"/>
          <ac:picMkLst>
            <pc:docMk/>
            <pc:sldMk cId="2420076287" sldId="270"/>
            <ac:picMk id="18" creationId="{77654FD0-3D8F-BACC-3F4A-107A8606CEDB}"/>
          </ac:picMkLst>
        </pc:picChg>
      </pc:sldChg>
      <pc:sldChg chg="addSp modSp new del mod">
        <pc:chgData name="David Eden" userId="38bf1ef726376ea7" providerId="LiveId" clId="{9F18D2C9-6E3C-4BFE-B0D0-C7BCE5BE8548}" dt="2024-06-28T04:44:22.322" v="4083" actId="2696"/>
        <pc:sldMkLst>
          <pc:docMk/>
          <pc:sldMk cId="1848015157" sldId="271"/>
        </pc:sldMkLst>
        <pc:spChg chg="add mod">
          <ac:chgData name="David Eden" userId="38bf1ef726376ea7" providerId="LiveId" clId="{9F18D2C9-6E3C-4BFE-B0D0-C7BCE5BE8548}" dt="2024-06-26T05:07:19.380" v="774"/>
          <ac:spMkLst>
            <pc:docMk/>
            <pc:sldMk cId="1848015157" sldId="271"/>
            <ac:spMk id="2" creationId="{5C64B246-F6C0-6381-7B65-2C99EE0CFE6E}"/>
          </ac:spMkLst>
        </pc:spChg>
        <pc:picChg chg="add mod">
          <ac:chgData name="David Eden" userId="38bf1ef726376ea7" providerId="LiveId" clId="{9F18D2C9-6E3C-4BFE-B0D0-C7BCE5BE8548}" dt="2024-06-26T05:39:18.303" v="819" actId="1076"/>
          <ac:picMkLst>
            <pc:docMk/>
            <pc:sldMk cId="1848015157" sldId="271"/>
            <ac:picMk id="3" creationId="{EECAE4E9-7EF9-3E43-4DCF-51E680EE859D}"/>
          </ac:picMkLst>
        </pc:picChg>
      </pc:sldChg>
      <pc:sldChg chg="modSp add modNotesTx">
        <pc:chgData name="David Eden" userId="38bf1ef726376ea7" providerId="LiveId" clId="{9F18D2C9-6E3C-4BFE-B0D0-C7BCE5BE8548}" dt="2024-07-07T23:59:18.844" v="4320" actId="6549"/>
        <pc:sldMkLst>
          <pc:docMk/>
          <pc:sldMk cId="1439656893" sldId="272"/>
        </pc:sldMkLst>
        <pc:graphicFrameChg chg="mod">
          <ac:chgData name="David Eden" userId="38bf1ef726376ea7" providerId="LiveId" clId="{9F18D2C9-6E3C-4BFE-B0D0-C7BCE5BE8548}" dt="2024-06-27T23:30:42.692" v="870" actId="255"/>
          <ac:graphicFrameMkLst>
            <pc:docMk/>
            <pc:sldMk cId="1439656893" sldId="272"/>
            <ac:graphicFrameMk id="7" creationId="{2D5FDBED-12F8-B7C2-9FCC-757BDFC27315}"/>
          </ac:graphicFrameMkLst>
        </pc:graphicFrameChg>
      </pc:sldChg>
      <pc:sldChg chg="addSp delSp modSp add mod setBg modNotesTx">
        <pc:chgData name="David Eden" userId="38bf1ef726376ea7" providerId="LiveId" clId="{9F18D2C9-6E3C-4BFE-B0D0-C7BCE5BE8548}" dt="2024-06-28T05:03:12.648" v="4169" actId="1076"/>
        <pc:sldMkLst>
          <pc:docMk/>
          <pc:sldMk cId="1749685214" sldId="273"/>
        </pc:sldMkLst>
        <pc:spChg chg="mod ord">
          <ac:chgData name="David Eden" userId="38bf1ef726376ea7" providerId="LiveId" clId="{9F18D2C9-6E3C-4BFE-B0D0-C7BCE5BE8548}" dt="2024-06-28T05:03:08.910" v="4168" actId="1076"/>
          <ac:spMkLst>
            <pc:docMk/>
            <pc:sldMk cId="1749685214" sldId="273"/>
            <ac:spMk id="2" creationId="{9355B2D7-42E7-7E48-E18B-D3E53DEB9D2C}"/>
          </ac:spMkLst>
        </pc:spChg>
        <pc:spChg chg="add mod">
          <ac:chgData name="David Eden" userId="38bf1ef726376ea7" providerId="LiveId" clId="{9F18D2C9-6E3C-4BFE-B0D0-C7BCE5BE8548}" dt="2024-06-28T05:00:20.589" v="4161" actId="13926"/>
          <ac:spMkLst>
            <pc:docMk/>
            <pc:sldMk cId="1749685214" sldId="273"/>
            <ac:spMk id="4" creationId="{E7C5A715-5CBA-C85A-7B74-51FD53DC00E1}"/>
          </ac:spMkLst>
        </pc:spChg>
        <pc:spChg chg="mod">
          <ac:chgData name="David Eden" userId="38bf1ef726376ea7" providerId="LiveId" clId="{9F18D2C9-6E3C-4BFE-B0D0-C7BCE5BE8548}" dt="2024-06-28T05:03:12.648" v="4169" actId="1076"/>
          <ac:spMkLst>
            <pc:docMk/>
            <pc:sldMk cId="1749685214" sldId="273"/>
            <ac:spMk id="5" creationId="{23C5F13D-64F4-4BE2-0FFE-45B9F25016E9}"/>
          </ac:spMkLst>
        </pc:spChg>
        <pc:spChg chg="add">
          <ac:chgData name="David Eden" userId="38bf1ef726376ea7" providerId="LiveId" clId="{9F18D2C9-6E3C-4BFE-B0D0-C7BCE5BE8548}" dt="2024-06-28T00:33:09.939" v="1781" actId="26606"/>
          <ac:spMkLst>
            <pc:docMk/>
            <pc:sldMk cId="1749685214" sldId="273"/>
            <ac:spMk id="11" creationId="{738F59A4-4431-460D-8E49-6E65C189A566}"/>
          </ac:spMkLst>
        </pc:spChg>
        <pc:grpChg chg="add">
          <ac:chgData name="David Eden" userId="38bf1ef726376ea7" providerId="LiveId" clId="{9F18D2C9-6E3C-4BFE-B0D0-C7BCE5BE8548}" dt="2024-06-28T00:33:09.939" v="1781" actId="26606"/>
          <ac:grpSpMkLst>
            <pc:docMk/>
            <pc:sldMk cId="1749685214" sldId="273"/>
            <ac:grpSpMk id="13" creationId="{8A919B9C-5C01-47E4-B2F2-45F589208ABF}"/>
          </ac:grpSpMkLst>
        </pc:grpChg>
        <pc:picChg chg="del mod ord">
          <ac:chgData name="David Eden" userId="38bf1ef726376ea7" providerId="LiveId" clId="{9F18D2C9-6E3C-4BFE-B0D0-C7BCE5BE8548}" dt="2024-06-28T00:33:50.216" v="1787" actId="478"/>
          <ac:picMkLst>
            <pc:docMk/>
            <pc:sldMk cId="1749685214" sldId="273"/>
            <ac:picMk id="6" creationId="{749CF466-F629-3496-19A7-9962C3F0C0FE}"/>
          </ac:picMkLst>
        </pc:picChg>
      </pc:sldChg>
      <pc:sldChg chg="addSp delSp modSp new mod ord setBg">
        <pc:chgData name="David Eden" userId="38bf1ef726376ea7" providerId="LiveId" clId="{9F18D2C9-6E3C-4BFE-B0D0-C7BCE5BE8548}" dt="2024-07-08T00:32:25.746" v="4702" actId="207"/>
        <pc:sldMkLst>
          <pc:docMk/>
          <pc:sldMk cId="2890579956" sldId="274"/>
        </pc:sldMkLst>
        <pc:spChg chg="add mod">
          <ac:chgData name="David Eden" userId="38bf1ef726376ea7" providerId="LiveId" clId="{9F18D2C9-6E3C-4BFE-B0D0-C7BCE5BE8548}" dt="2024-06-28T01:08:11.474" v="2035"/>
          <ac:spMkLst>
            <pc:docMk/>
            <pc:sldMk cId="2890579956" sldId="274"/>
            <ac:spMk id="2" creationId="{2F179A2B-1180-053F-CAAA-CA45EDC2EB72}"/>
          </ac:spMkLst>
        </pc:spChg>
        <pc:spChg chg="add mod">
          <ac:chgData name="David Eden" userId="38bf1ef726376ea7" providerId="LiveId" clId="{9F18D2C9-6E3C-4BFE-B0D0-C7BCE5BE8548}" dt="2024-07-08T00:32:25.746" v="4702" actId="207"/>
          <ac:spMkLst>
            <pc:docMk/>
            <pc:sldMk cId="2890579956" sldId="274"/>
            <ac:spMk id="2" creationId="{C21013DB-A99B-EAA1-AC1D-4A0CB827D786}"/>
          </ac:spMkLst>
        </pc:spChg>
        <pc:spChg chg="add del mod">
          <ac:chgData name="David Eden" userId="38bf1ef726376ea7" providerId="LiveId" clId="{9F18D2C9-6E3C-4BFE-B0D0-C7BCE5BE8548}" dt="2024-06-28T01:10:59.667" v="2048" actId="478"/>
          <ac:spMkLst>
            <pc:docMk/>
            <pc:sldMk cId="2890579956" sldId="274"/>
            <ac:spMk id="4" creationId="{A13B31BE-13CF-4187-FAAE-E9C1DB1D2A8B}"/>
          </ac:spMkLst>
        </pc:spChg>
        <pc:spChg chg="add del mod ord">
          <ac:chgData name="David Eden" userId="38bf1ef726376ea7" providerId="LiveId" clId="{9F18D2C9-6E3C-4BFE-B0D0-C7BCE5BE8548}" dt="2024-07-08T00:31:19.180" v="4691" actId="313"/>
          <ac:spMkLst>
            <pc:docMk/>
            <pc:sldMk cId="2890579956" sldId="274"/>
            <ac:spMk id="5" creationId="{FCC808FF-060D-3289-602C-F980B02D6992}"/>
          </ac:spMkLst>
        </pc:spChg>
        <pc:spChg chg="add del mod">
          <ac:chgData name="David Eden" userId="38bf1ef726376ea7" providerId="LiveId" clId="{9F18D2C9-6E3C-4BFE-B0D0-C7BCE5BE8548}" dt="2024-06-28T01:13:05.458" v="2058" actId="478"/>
          <ac:spMkLst>
            <pc:docMk/>
            <pc:sldMk cId="2890579956" sldId="274"/>
            <ac:spMk id="6" creationId="{F23E9657-768E-15C7-1E2D-6191D6978C26}"/>
          </ac:spMkLst>
        </pc:spChg>
        <pc:spChg chg="add mod">
          <ac:chgData name="David Eden" userId="38bf1ef726376ea7" providerId="LiveId" clId="{9F18D2C9-6E3C-4BFE-B0D0-C7BCE5BE8548}" dt="2024-06-28T01:26:32.214" v="2137" actId="1076"/>
          <ac:spMkLst>
            <pc:docMk/>
            <pc:sldMk cId="2890579956" sldId="274"/>
            <ac:spMk id="9" creationId="{89CBD3DE-5862-BC77-4C09-9887017E5868}"/>
          </ac:spMkLst>
        </pc:spChg>
        <pc:spChg chg="add del">
          <ac:chgData name="David Eden" userId="38bf1ef726376ea7" providerId="LiveId" clId="{9F18D2C9-6E3C-4BFE-B0D0-C7BCE5BE8548}" dt="2024-06-28T01:21:08.992" v="2105" actId="26606"/>
          <ac:spMkLst>
            <pc:docMk/>
            <pc:sldMk cId="2890579956" sldId="274"/>
            <ac:spMk id="11" creationId="{C0763A76-9F1C-4FC5-82B7-DD475DA461B2}"/>
          </ac:spMkLst>
        </pc:spChg>
        <pc:spChg chg="add del">
          <ac:chgData name="David Eden" userId="38bf1ef726376ea7" providerId="LiveId" clId="{9F18D2C9-6E3C-4BFE-B0D0-C7BCE5BE8548}" dt="2024-06-28T01:21:08.992" v="2105" actId="26606"/>
          <ac:spMkLst>
            <pc:docMk/>
            <pc:sldMk cId="2890579956" sldId="274"/>
            <ac:spMk id="13" creationId="{E81BF4F6-F2CF-4984-9D14-D6966D92F99F}"/>
          </ac:spMkLst>
        </pc:spChg>
        <pc:spChg chg="add del">
          <ac:chgData name="David Eden" userId="38bf1ef726376ea7" providerId="LiveId" clId="{9F18D2C9-6E3C-4BFE-B0D0-C7BCE5BE8548}" dt="2024-06-28T01:20:54.607" v="2104" actId="26606"/>
          <ac:spMkLst>
            <pc:docMk/>
            <pc:sldMk cId="2890579956" sldId="274"/>
            <ac:spMk id="18" creationId="{5A0118C5-4F8D-4CF4-BADD-53FEACC6C42A}"/>
          </ac:spMkLst>
        </pc:spChg>
        <pc:grpChg chg="add">
          <ac:chgData name="David Eden" userId="38bf1ef726376ea7" providerId="LiveId" clId="{9F18D2C9-6E3C-4BFE-B0D0-C7BCE5BE8548}" dt="2024-06-28T01:21:08.992" v="2105" actId="26606"/>
          <ac:grpSpMkLst>
            <pc:docMk/>
            <pc:sldMk cId="2890579956" sldId="274"/>
            <ac:grpSpMk id="15" creationId="{114ED94A-C85D-4CD3-4205-438D21CE6B38}"/>
          </ac:grpSpMkLst>
        </pc:grpChg>
        <pc:grpChg chg="add del">
          <ac:chgData name="David Eden" userId="38bf1ef726376ea7" providerId="LiveId" clId="{9F18D2C9-6E3C-4BFE-B0D0-C7BCE5BE8548}" dt="2024-06-28T01:20:54.607" v="2104" actId="26606"/>
          <ac:grpSpMkLst>
            <pc:docMk/>
            <pc:sldMk cId="2890579956" sldId="274"/>
            <ac:grpSpMk id="20" creationId="{B894EFA8-F425-4D19-A94B-445388B31E20}"/>
          </ac:grpSpMkLst>
        </pc:grpChg>
        <pc:grpChg chg="add del">
          <ac:chgData name="David Eden" userId="38bf1ef726376ea7" providerId="LiveId" clId="{9F18D2C9-6E3C-4BFE-B0D0-C7BCE5BE8548}" dt="2024-06-28T01:20:54.607" v="2104" actId="26606"/>
          <ac:grpSpMkLst>
            <pc:docMk/>
            <pc:sldMk cId="2890579956" sldId="274"/>
            <ac:grpSpMk id="24" creationId="{582A903B-6B78-4F0A-B7C9-3D80499020B8}"/>
          </ac:grpSpMkLst>
        </pc:grpChg>
        <pc:picChg chg="add del">
          <ac:chgData name="David Eden" userId="38bf1ef726376ea7" providerId="LiveId" clId="{9F18D2C9-6E3C-4BFE-B0D0-C7BCE5BE8548}" dt="2024-06-28T01:15:16.898" v="2062" actId="478"/>
          <ac:picMkLst>
            <pc:docMk/>
            <pc:sldMk cId="2890579956" sldId="274"/>
            <ac:picMk id="7" creationId="{AE91262F-7B2F-0346-8BC0-025E3D523F05}"/>
          </ac:picMkLst>
        </pc:picChg>
        <pc:picChg chg="add mod">
          <ac:chgData name="David Eden" userId="38bf1ef726376ea7" providerId="LiveId" clId="{9F18D2C9-6E3C-4BFE-B0D0-C7BCE5BE8548}" dt="2024-06-28T01:26:37.629" v="2138" actId="1076"/>
          <ac:picMkLst>
            <pc:docMk/>
            <pc:sldMk cId="2890579956" sldId="274"/>
            <ac:picMk id="8" creationId="{2570A6BA-28BE-16CA-638E-6036394562D2}"/>
          </ac:picMkLst>
        </pc:picChg>
      </pc:sldChg>
      <pc:sldChg chg="delSp modSp add mod setBg modNotesTx">
        <pc:chgData name="David Eden" userId="38bf1ef726376ea7" providerId="LiveId" clId="{9F18D2C9-6E3C-4BFE-B0D0-C7BCE5BE8548}" dt="2024-06-28T04:18:48.161" v="3691" actId="20577"/>
        <pc:sldMkLst>
          <pc:docMk/>
          <pc:sldMk cId="575398274" sldId="275"/>
        </pc:sldMkLst>
        <pc:spChg chg="del">
          <ac:chgData name="David Eden" userId="38bf1ef726376ea7" providerId="LiveId" clId="{9F18D2C9-6E3C-4BFE-B0D0-C7BCE5BE8548}" dt="2024-06-28T04:00:09.753" v="2965" actId="478"/>
          <ac:spMkLst>
            <pc:docMk/>
            <pc:sldMk cId="575398274" sldId="275"/>
            <ac:spMk id="5" creationId="{2CD3868B-1F2C-65C5-870A-34496CE8DF73}"/>
          </ac:spMkLst>
        </pc:spChg>
        <pc:spChg chg="mod">
          <ac:chgData name="David Eden" userId="38bf1ef726376ea7" providerId="LiveId" clId="{9F18D2C9-6E3C-4BFE-B0D0-C7BCE5BE8548}" dt="2024-06-28T04:12:31.894" v="3404" actId="1076"/>
          <ac:spMkLst>
            <pc:docMk/>
            <pc:sldMk cId="575398274" sldId="275"/>
            <ac:spMk id="9" creationId="{F85A703D-3E09-54A3-9C8F-2E21D229D1FC}"/>
          </ac:spMkLst>
        </pc:spChg>
        <pc:spChg chg="del mod">
          <ac:chgData name="David Eden" userId="38bf1ef726376ea7" providerId="LiveId" clId="{9F18D2C9-6E3C-4BFE-B0D0-C7BCE5BE8548}" dt="2024-06-28T04:10:32.046" v="3390"/>
          <ac:spMkLst>
            <pc:docMk/>
            <pc:sldMk cId="575398274" sldId="275"/>
            <ac:spMk id="11" creationId="{BB5BAEEB-0A47-E657-90F6-E866B3152738}"/>
          </ac:spMkLst>
        </pc:spChg>
        <pc:spChg chg="mod">
          <ac:chgData name="David Eden" userId="38bf1ef726376ea7" providerId="LiveId" clId="{9F18D2C9-6E3C-4BFE-B0D0-C7BCE5BE8548}" dt="2024-06-28T04:16:34.405" v="3583" actId="20577"/>
          <ac:spMkLst>
            <pc:docMk/>
            <pc:sldMk cId="575398274" sldId="275"/>
            <ac:spMk id="13" creationId="{DBFA6A9C-B9B6-9420-D564-6B9AC680316E}"/>
          </ac:spMkLst>
        </pc:spChg>
        <pc:picChg chg="mod">
          <ac:chgData name="David Eden" userId="38bf1ef726376ea7" providerId="LiveId" clId="{9F18D2C9-6E3C-4BFE-B0D0-C7BCE5BE8548}" dt="2024-06-28T04:16:57.347" v="3584" actId="1076"/>
          <ac:picMkLst>
            <pc:docMk/>
            <pc:sldMk cId="575398274" sldId="275"/>
            <ac:picMk id="14" creationId="{AA6851A4-69FB-4896-43F2-ACBA431A1399}"/>
          </ac:picMkLst>
        </pc:picChg>
      </pc:sldChg>
      <pc:sldChg chg="new del">
        <pc:chgData name="David Eden" userId="38bf1ef726376ea7" providerId="LiveId" clId="{9F18D2C9-6E3C-4BFE-B0D0-C7BCE5BE8548}" dt="2024-06-28T03:59:38.419" v="2963" actId="680"/>
        <pc:sldMkLst>
          <pc:docMk/>
          <pc:sldMk cId="3527496414" sldId="275"/>
        </pc:sldMkLst>
      </pc:sldChg>
      <pc:sldChg chg="add del">
        <pc:chgData name="David Eden" userId="38bf1ef726376ea7" providerId="LiveId" clId="{9F18D2C9-6E3C-4BFE-B0D0-C7BCE5BE8548}" dt="2024-06-28T04:19:15.772" v="3693" actId="2696"/>
        <pc:sldMkLst>
          <pc:docMk/>
          <pc:sldMk cId="221734440" sldId="276"/>
        </pc:sldMkLst>
      </pc:sldChg>
      <pc:sldChg chg="addSp modSp new del mod">
        <pc:chgData name="David Eden" userId="38bf1ef726376ea7" providerId="LiveId" clId="{9F18D2C9-6E3C-4BFE-B0D0-C7BCE5BE8548}" dt="2024-06-28T04:54:20.055" v="4134" actId="2696"/>
        <pc:sldMkLst>
          <pc:docMk/>
          <pc:sldMk cId="257256346" sldId="276"/>
        </pc:sldMkLst>
        <pc:spChg chg="add mod">
          <ac:chgData name="David Eden" userId="38bf1ef726376ea7" providerId="LiveId" clId="{9F18D2C9-6E3C-4BFE-B0D0-C7BCE5BE8548}" dt="2024-06-28T04:33:35.334" v="3793" actId="1076"/>
          <ac:spMkLst>
            <pc:docMk/>
            <pc:sldMk cId="257256346" sldId="276"/>
            <ac:spMk id="4" creationId="{F8EFE394-4EE3-348A-7907-FE4C7E4DD339}"/>
          </ac:spMkLst>
        </pc:spChg>
        <pc:spChg chg="add">
          <ac:chgData name="David Eden" userId="38bf1ef726376ea7" providerId="LiveId" clId="{9F18D2C9-6E3C-4BFE-B0D0-C7BCE5BE8548}" dt="2024-06-28T04:34:35.930" v="3797" actId="22"/>
          <ac:spMkLst>
            <pc:docMk/>
            <pc:sldMk cId="257256346" sldId="276"/>
            <ac:spMk id="6" creationId="{CF8A2068-DF91-5211-2568-B3F015ADBBFB}"/>
          </ac:spMkLst>
        </pc:spChg>
        <pc:spChg chg="add mod">
          <ac:chgData name="David Eden" userId="38bf1ef726376ea7" providerId="LiveId" clId="{9F18D2C9-6E3C-4BFE-B0D0-C7BCE5BE8548}" dt="2024-06-28T04:36:36.489" v="3824" actId="1076"/>
          <ac:spMkLst>
            <pc:docMk/>
            <pc:sldMk cId="257256346" sldId="276"/>
            <ac:spMk id="8" creationId="{EAC1EE96-A53C-A867-A5DA-C6A10761F99D}"/>
          </ac:spMkLst>
        </pc:spChg>
        <pc:picChg chg="add mod">
          <ac:chgData name="David Eden" userId="38bf1ef726376ea7" providerId="LiveId" clId="{9F18D2C9-6E3C-4BFE-B0D0-C7BCE5BE8548}" dt="2024-06-28T04:22:16.873" v="3722" actId="1076"/>
          <ac:picMkLst>
            <pc:docMk/>
            <pc:sldMk cId="257256346" sldId="276"/>
            <ac:picMk id="2" creationId="{33534111-7F71-BD9E-6950-358094A96BB1}"/>
          </ac:picMkLst>
        </pc:picChg>
      </pc:sldChg>
      <pc:sldChg chg="addSp delSp modSp add mod modNotesTx">
        <pc:chgData name="David Eden" userId="38bf1ef726376ea7" providerId="LiveId" clId="{9F18D2C9-6E3C-4BFE-B0D0-C7BCE5BE8548}" dt="2024-06-28T04:44:13.195" v="4082" actId="20577"/>
        <pc:sldMkLst>
          <pc:docMk/>
          <pc:sldMk cId="2827181967" sldId="277"/>
        </pc:sldMkLst>
        <pc:spChg chg="add mod">
          <ac:chgData name="David Eden" userId="38bf1ef726376ea7" providerId="LiveId" clId="{9F18D2C9-6E3C-4BFE-B0D0-C7BCE5BE8548}" dt="2024-06-28T04:43:38.045" v="3848" actId="13926"/>
          <ac:spMkLst>
            <pc:docMk/>
            <pc:sldMk cId="2827181967" sldId="277"/>
            <ac:spMk id="4" creationId="{44B1B35D-1C75-D4DA-7648-02DCEE46FEB6}"/>
          </ac:spMkLst>
        </pc:spChg>
        <pc:spChg chg="del">
          <ac:chgData name="David Eden" userId="38bf1ef726376ea7" providerId="LiveId" clId="{9F18D2C9-6E3C-4BFE-B0D0-C7BCE5BE8548}" dt="2024-06-28T04:41:09.896" v="3838" actId="478"/>
          <ac:spMkLst>
            <pc:docMk/>
            <pc:sldMk cId="2827181967" sldId="277"/>
            <ac:spMk id="9" creationId="{3A72C3CF-0C3F-B633-4961-456CA64AFCF1}"/>
          </ac:spMkLst>
        </pc:spChg>
      </pc:sldChg>
      <pc:sldChg chg="addSp delSp modSp add mod">
        <pc:chgData name="David Eden" userId="38bf1ef726376ea7" providerId="LiveId" clId="{9F18D2C9-6E3C-4BFE-B0D0-C7BCE5BE8548}" dt="2024-06-28T04:54:03.900" v="4133" actId="1076"/>
        <pc:sldMkLst>
          <pc:docMk/>
          <pc:sldMk cId="3457724218" sldId="278"/>
        </pc:sldMkLst>
        <pc:spChg chg="del">
          <ac:chgData name="David Eden" userId="38bf1ef726376ea7" providerId="LiveId" clId="{9F18D2C9-6E3C-4BFE-B0D0-C7BCE5BE8548}" dt="2024-06-28T04:44:46.183" v="4085" actId="478"/>
          <ac:spMkLst>
            <pc:docMk/>
            <pc:sldMk cId="3457724218" sldId="278"/>
            <ac:spMk id="4" creationId="{44B1B35D-1C75-D4DA-7648-02DCEE46FEB6}"/>
          </ac:spMkLst>
        </pc:spChg>
        <pc:spChg chg="add mod">
          <ac:chgData name="David Eden" userId="38bf1ef726376ea7" providerId="LiveId" clId="{9F18D2C9-6E3C-4BFE-B0D0-C7BCE5BE8548}" dt="2024-06-28T04:54:03.900" v="4133" actId="1076"/>
          <ac:spMkLst>
            <pc:docMk/>
            <pc:sldMk cId="3457724218" sldId="278"/>
            <ac:spMk id="5" creationId="{5BB82883-5747-54CE-E610-6B81060D72A0}"/>
          </ac:spMkLst>
        </pc:spChg>
      </pc:sldChg>
      <pc:sldChg chg="addSp modSp new mod ord setBg">
        <pc:chgData name="David Eden" userId="38bf1ef726376ea7" providerId="LiveId" clId="{9F18D2C9-6E3C-4BFE-B0D0-C7BCE5BE8548}" dt="2024-07-07T23:56:07.444" v="4202" actId="1076"/>
        <pc:sldMkLst>
          <pc:docMk/>
          <pc:sldMk cId="2004773014" sldId="279"/>
        </pc:sldMkLst>
        <pc:spChg chg="add mod">
          <ac:chgData name="David Eden" userId="38bf1ef726376ea7" providerId="LiveId" clId="{9F18D2C9-6E3C-4BFE-B0D0-C7BCE5BE8548}" dt="2024-07-05T01:29:06.494" v="4200" actId="2710"/>
          <ac:spMkLst>
            <pc:docMk/>
            <pc:sldMk cId="2004773014" sldId="279"/>
            <ac:spMk id="3" creationId="{AD17E852-8027-29F1-22FC-1CEF00378A90}"/>
          </ac:spMkLst>
        </pc:spChg>
        <pc:picChg chg="add mod">
          <ac:chgData name="David Eden" userId="38bf1ef726376ea7" providerId="LiveId" clId="{9F18D2C9-6E3C-4BFE-B0D0-C7BCE5BE8548}" dt="2024-07-07T23:56:07.444" v="4202" actId="1076"/>
          <ac:picMkLst>
            <pc:docMk/>
            <pc:sldMk cId="2004773014" sldId="279"/>
            <ac:picMk id="2" creationId="{255A6DD8-62DC-89CF-42DE-5896596B0507}"/>
          </ac:picMkLst>
        </pc:picChg>
      </pc:sldChg>
      <pc:sldChg chg="addSp modSp new mod setBg">
        <pc:chgData name="David Eden" userId="38bf1ef726376ea7" providerId="LiveId" clId="{9F18D2C9-6E3C-4BFE-B0D0-C7BCE5BE8548}" dt="2024-07-07T23:56:34.861" v="4206" actId="1076"/>
        <pc:sldMkLst>
          <pc:docMk/>
          <pc:sldMk cId="3131485998" sldId="280"/>
        </pc:sldMkLst>
        <pc:spChg chg="add mod">
          <ac:chgData name="David Eden" userId="38bf1ef726376ea7" providerId="LiveId" clId="{9F18D2C9-6E3C-4BFE-B0D0-C7BCE5BE8548}" dt="2024-07-05T01:28:56.043" v="4199" actId="1076"/>
          <ac:spMkLst>
            <pc:docMk/>
            <pc:sldMk cId="3131485998" sldId="280"/>
            <ac:spMk id="3" creationId="{651195D8-FCB2-1572-4BBA-F91F40F87708}"/>
          </ac:spMkLst>
        </pc:spChg>
        <pc:picChg chg="add mod">
          <ac:chgData name="David Eden" userId="38bf1ef726376ea7" providerId="LiveId" clId="{9F18D2C9-6E3C-4BFE-B0D0-C7BCE5BE8548}" dt="2024-07-07T23:56:34.861" v="4206" actId="1076"/>
          <ac:picMkLst>
            <pc:docMk/>
            <pc:sldMk cId="3131485998" sldId="280"/>
            <ac:picMk id="2" creationId="{C55E2E4B-8485-C922-AB2C-550CE1C59482}"/>
          </ac:picMkLst>
        </pc:picChg>
      </pc:sldChg>
      <pc:sldChg chg="addSp modSp new mod setBg">
        <pc:chgData name="David Eden" userId="38bf1ef726376ea7" providerId="LiveId" clId="{9F18D2C9-6E3C-4BFE-B0D0-C7BCE5BE8548}" dt="2024-07-07T23:56:21.790" v="4204" actId="1076"/>
        <pc:sldMkLst>
          <pc:docMk/>
          <pc:sldMk cId="185010463" sldId="281"/>
        </pc:sldMkLst>
        <pc:spChg chg="add mod">
          <ac:chgData name="David Eden" userId="38bf1ef726376ea7" providerId="LiveId" clId="{9F18D2C9-6E3C-4BFE-B0D0-C7BCE5BE8548}" dt="2024-07-05T01:28:10.052" v="4191" actId="1076"/>
          <ac:spMkLst>
            <pc:docMk/>
            <pc:sldMk cId="185010463" sldId="281"/>
            <ac:spMk id="3" creationId="{ACD266DE-0D21-2C05-F7BE-1BA18DD687D1}"/>
          </ac:spMkLst>
        </pc:spChg>
        <pc:picChg chg="add mod">
          <ac:chgData name="David Eden" userId="38bf1ef726376ea7" providerId="LiveId" clId="{9F18D2C9-6E3C-4BFE-B0D0-C7BCE5BE8548}" dt="2024-07-07T23:56:21.790" v="4204" actId="1076"/>
          <ac:picMkLst>
            <pc:docMk/>
            <pc:sldMk cId="185010463" sldId="281"/>
            <ac:picMk id="2" creationId="{3B10F228-9EC7-FB3F-F22F-F75A2FCA4113}"/>
          </ac:picMkLst>
        </pc:picChg>
      </pc:sldChg>
      <pc:sldChg chg="add ord">
        <pc:chgData name="David Eden" userId="38bf1ef726376ea7" providerId="LiveId" clId="{9F18D2C9-6E3C-4BFE-B0D0-C7BCE5BE8548}" dt="2024-07-08T00:43:46.705" v="4780"/>
        <pc:sldMkLst>
          <pc:docMk/>
          <pc:sldMk cId="3279385564" sldId="2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0C43A-D350-4636-AD0E-40537B7007B0}"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4DAAAED-4CBA-4D62-8FB9-7C68BBAEF6C0}">
      <dgm:prSet custT="1"/>
      <dgm:spPr>
        <a:solidFill>
          <a:schemeClr val="accent6">
            <a:lumMod val="75000"/>
          </a:schemeClr>
        </a:solidFill>
      </dgm:spPr>
      <dgm:t>
        <a:bodyPr/>
        <a:lstStyle/>
        <a:p>
          <a:r>
            <a:rPr lang="en-AU" sz="2400" dirty="0">
              <a:latin typeface="Arial" panose="020B0604020202020204" pitchFamily="34" charset="0"/>
              <a:cs typeface="Arial" panose="020B0604020202020204" pitchFamily="34" charset="0"/>
            </a:rPr>
            <a:t>A gay couple moves into a new apartment, and discovers they are neighbours with three Christian individuals. </a:t>
          </a:r>
        </a:p>
        <a:p>
          <a:r>
            <a:rPr lang="en-AU" sz="2400" dirty="0">
              <a:latin typeface="Arial" panose="020B0604020202020204" pitchFamily="34" charset="0"/>
              <a:cs typeface="Arial" panose="020B0604020202020204" pitchFamily="34" charset="0"/>
            </a:rPr>
            <a:t>The first Christian neighbour, after talking with the new couple, regularly avoids eye contact and rushes out of the complex. </a:t>
          </a:r>
        </a:p>
        <a:p>
          <a:r>
            <a:rPr lang="en-AU" sz="2400" dirty="0">
              <a:latin typeface="Arial" panose="020B0604020202020204" pitchFamily="34" charset="0"/>
              <a:cs typeface="Arial" panose="020B0604020202020204" pitchFamily="34" charset="0"/>
            </a:rPr>
            <a:t>The second Christian neighbour, while talking with the couple, angrily denounces their lifestyle and 'draws' a relational 'line in the sand’. </a:t>
          </a:r>
        </a:p>
        <a:p>
          <a:r>
            <a:rPr lang="en-AU" sz="2400" dirty="0">
              <a:latin typeface="Arial" panose="020B0604020202020204" pitchFamily="34" charset="0"/>
              <a:cs typeface="Arial" panose="020B0604020202020204" pitchFamily="34" charset="0"/>
            </a:rPr>
            <a:t>The third Christian neighbour, while talking with the couple, is pressed about his beliefs, and states clearly that he believes homosexual acts are contrary to God's desires and design. </a:t>
          </a:r>
          <a:endParaRPr lang="en-US" sz="2400" dirty="0">
            <a:latin typeface="Arial" panose="020B0604020202020204" pitchFamily="34" charset="0"/>
            <a:cs typeface="Arial" panose="020B0604020202020204" pitchFamily="34" charset="0"/>
          </a:endParaRPr>
        </a:p>
      </dgm:t>
    </dgm:pt>
    <dgm:pt modelId="{1009483E-A35C-4D18-A704-536FCCA97E4B}" type="parTrans" cxnId="{38214BA7-A924-4687-93A7-9A30DE97E492}">
      <dgm:prSet/>
      <dgm:spPr/>
      <dgm:t>
        <a:bodyPr/>
        <a:lstStyle/>
        <a:p>
          <a:endParaRPr lang="en-US"/>
        </a:p>
      </dgm:t>
    </dgm:pt>
    <dgm:pt modelId="{EB107B8D-013C-4515-86E6-D304F9C4F348}" type="sibTrans" cxnId="{38214BA7-A924-4687-93A7-9A30DE97E492}">
      <dgm:prSet/>
      <dgm:spPr/>
      <dgm:t>
        <a:bodyPr/>
        <a:lstStyle/>
        <a:p>
          <a:endParaRPr lang="en-US"/>
        </a:p>
      </dgm:t>
    </dgm:pt>
    <dgm:pt modelId="{5B4516A0-77B3-4799-8C82-C25119652553}" type="pres">
      <dgm:prSet presAssocID="{2120C43A-D350-4636-AD0E-40537B7007B0}" presName="Name0" presStyleCnt="0">
        <dgm:presLayoutVars>
          <dgm:dir/>
          <dgm:animLvl val="lvl"/>
          <dgm:resizeHandles val="exact"/>
        </dgm:presLayoutVars>
      </dgm:prSet>
      <dgm:spPr/>
    </dgm:pt>
    <dgm:pt modelId="{3F63326C-7EE3-4DFD-9283-B5F592E0B86D}" type="pres">
      <dgm:prSet presAssocID="{64DAAAED-4CBA-4D62-8FB9-7C68BBAEF6C0}" presName="boxAndChildren" presStyleCnt="0"/>
      <dgm:spPr/>
    </dgm:pt>
    <dgm:pt modelId="{E4AD3933-513F-4FEF-937C-EE993A8A2AEC}" type="pres">
      <dgm:prSet presAssocID="{64DAAAED-4CBA-4D62-8FB9-7C68BBAEF6C0}" presName="parentTextBox" presStyleLbl="node1" presStyleIdx="0" presStyleCnt="1"/>
      <dgm:spPr/>
    </dgm:pt>
  </dgm:ptLst>
  <dgm:cxnLst>
    <dgm:cxn modelId="{8CE91F1E-3CBE-494E-8C3F-DAD04B31AFBA}" type="presOf" srcId="{64DAAAED-4CBA-4D62-8FB9-7C68BBAEF6C0}" destId="{E4AD3933-513F-4FEF-937C-EE993A8A2AEC}" srcOrd="0" destOrd="0" presId="urn:microsoft.com/office/officeart/2005/8/layout/process4"/>
    <dgm:cxn modelId="{38214BA7-A924-4687-93A7-9A30DE97E492}" srcId="{2120C43A-D350-4636-AD0E-40537B7007B0}" destId="{64DAAAED-4CBA-4D62-8FB9-7C68BBAEF6C0}" srcOrd="0" destOrd="0" parTransId="{1009483E-A35C-4D18-A704-536FCCA97E4B}" sibTransId="{EB107B8D-013C-4515-86E6-D304F9C4F348}"/>
    <dgm:cxn modelId="{0B0C60C8-6B91-45FE-BA8E-73033D718B54}" type="presOf" srcId="{2120C43A-D350-4636-AD0E-40537B7007B0}" destId="{5B4516A0-77B3-4799-8C82-C25119652553}" srcOrd="0" destOrd="0" presId="urn:microsoft.com/office/officeart/2005/8/layout/process4"/>
    <dgm:cxn modelId="{AC14132F-6C00-4D93-8B67-788217A1EFEF}" type="presParOf" srcId="{5B4516A0-77B3-4799-8C82-C25119652553}" destId="{3F63326C-7EE3-4DFD-9283-B5F592E0B86D}" srcOrd="0" destOrd="0" presId="urn:microsoft.com/office/officeart/2005/8/layout/process4"/>
    <dgm:cxn modelId="{73623013-2483-407A-AFFE-C23EB406E29E}" type="presParOf" srcId="{3F63326C-7EE3-4DFD-9283-B5F592E0B86D}" destId="{E4AD3933-513F-4FEF-937C-EE993A8A2AE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0C43A-D350-4636-AD0E-40537B7007B0}"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4DAAAED-4CBA-4D62-8FB9-7C68BBAEF6C0}">
      <dgm:prSet custT="1"/>
      <dgm:spPr/>
      <dgm:t>
        <a:bodyPr/>
        <a:lstStyle/>
        <a:p>
          <a:r>
            <a:rPr lang="en-AU" sz="2000" dirty="0">
              <a:latin typeface="Arial" panose="020B0604020202020204" pitchFamily="34" charset="0"/>
              <a:cs typeface="Arial" panose="020B0604020202020204" pitchFamily="34" charset="0"/>
            </a:rPr>
            <a:t>A gay couple moves into a new apartment, and discovers they are neighbours with three Christian individuals. The first Christian neighbour, after talking with the new couple, regularly avoids eye contact and rushes out of the complex. The second Christian neighbour, while talking with the couple, angrily denounces their lifestyle and 'draws' a relational 'line in the sand'. The third Christian neighbour, while talking with the couple, is pressed about his beliefs, and states clearly that he believes homosexual acts are contrary to God's desires and design. </a:t>
          </a:r>
          <a:endParaRPr lang="en-US" sz="2000" dirty="0">
            <a:latin typeface="Arial" panose="020B0604020202020204" pitchFamily="34" charset="0"/>
            <a:cs typeface="Arial" panose="020B0604020202020204" pitchFamily="34" charset="0"/>
          </a:endParaRPr>
        </a:p>
      </dgm:t>
    </dgm:pt>
    <dgm:pt modelId="{1009483E-A35C-4D18-A704-536FCCA97E4B}" type="parTrans" cxnId="{38214BA7-A924-4687-93A7-9A30DE97E492}">
      <dgm:prSet/>
      <dgm:spPr/>
      <dgm:t>
        <a:bodyPr/>
        <a:lstStyle/>
        <a:p>
          <a:endParaRPr lang="en-US"/>
        </a:p>
      </dgm:t>
    </dgm:pt>
    <dgm:pt modelId="{EB107B8D-013C-4515-86E6-D304F9C4F348}" type="sibTrans" cxnId="{38214BA7-A924-4687-93A7-9A30DE97E492}">
      <dgm:prSet/>
      <dgm:spPr/>
      <dgm:t>
        <a:bodyPr/>
        <a:lstStyle/>
        <a:p>
          <a:endParaRPr lang="en-US"/>
        </a:p>
      </dgm:t>
    </dgm:pt>
    <dgm:pt modelId="{6666508B-0661-4403-AD71-E2CC6666E0DC}">
      <dgm:prSet custT="1"/>
      <dgm:spPr/>
      <dgm:t>
        <a:bodyPr/>
        <a:lstStyle/>
        <a:p>
          <a:r>
            <a:rPr lang="en-AU" sz="2800" dirty="0">
              <a:latin typeface="Arial Black" panose="020B0A04020102020204" pitchFamily="34" charset="0"/>
            </a:rPr>
            <a:t>So who is being </a:t>
          </a:r>
          <a:r>
            <a:rPr lang="en-AU" sz="2800" i="1" dirty="0">
              <a:latin typeface="Arial Black" panose="020B0A04020102020204" pitchFamily="34" charset="0"/>
            </a:rPr>
            <a:t>judgemental</a:t>
          </a:r>
          <a:r>
            <a:rPr lang="en-AU" sz="2800" dirty="0">
              <a:latin typeface="Arial Black" panose="020B0A04020102020204" pitchFamily="34" charset="0"/>
            </a:rPr>
            <a:t> here? </a:t>
          </a:r>
          <a:endParaRPr lang="en-US" sz="2800" dirty="0">
            <a:latin typeface="Arial Black" panose="020B0A04020102020204" pitchFamily="34" charset="0"/>
          </a:endParaRPr>
        </a:p>
      </dgm:t>
    </dgm:pt>
    <dgm:pt modelId="{EFD59635-7C12-4CAF-B57C-34E0FDB58DBA}" type="parTrans" cxnId="{4EBB96A0-510E-4D86-9DF5-0054CE1566C2}">
      <dgm:prSet/>
      <dgm:spPr/>
      <dgm:t>
        <a:bodyPr/>
        <a:lstStyle/>
        <a:p>
          <a:endParaRPr lang="en-US"/>
        </a:p>
      </dgm:t>
    </dgm:pt>
    <dgm:pt modelId="{96E3A168-7089-47A3-AFE6-023C40192EAB}" type="sibTrans" cxnId="{4EBB96A0-510E-4D86-9DF5-0054CE1566C2}">
      <dgm:prSet/>
      <dgm:spPr/>
      <dgm:t>
        <a:bodyPr/>
        <a:lstStyle/>
        <a:p>
          <a:endParaRPr lang="en-US"/>
        </a:p>
      </dgm:t>
    </dgm:pt>
    <dgm:pt modelId="{5B4516A0-77B3-4799-8C82-C25119652553}" type="pres">
      <dgm:prSet presAssocID="{2120C43A-D350-4636-AD0E-40537B7007B0}" presName="Name0" presStyleCnt="0">
        <dgm:presLayoutVars>
          <dgm:dir/>
          <dgm:animLvl val="lvl"/>
          <dgm:resizeHandles val="exact"/>
        </dgm:presLayoutVars>
      </dgm:prSet>
      <dgm:spPr/>
    </dgm:pt>
    <dgm:pt modelId="{CF2A55EA-320F-49E9-9EBF-4DEC514A9E96}" type="pres">
      <dgm:prSet presAssocID="{6666508B-0661-4403-AD71-E2CC6666E0DC}" presName="boxAndChildren" presStyleCnt="0"/>
      <dgm:spPr/>
    </dgm:pt>
    <dgm:pt modelId="{20ECC1E7-C25F-43A8-8434-CE09466B3997}" type="pres">
      <dgm:prSet presAssocID="{6666508B-0661-4403-AD71-E2CC6666E0DC}" presName="parentTextBox" presStyleLbl="node1" presStyleIdx="0" presStyleCnt="2" custScaleY="19007"/>
      <dgm:spPr/>
    </dgm:pt>
    <dgm:pt modelId="{A5AF62FF-5398-4689-8F0F-AC40FA0F37FD}" type="pres">
      <dgm:prSet presAssocID="{EB107B8D-013C-4515-86E6-D304F9C4F348}" presName="sp" presStyleCnt="0"/>
      <dgm:spPr/>
    </dgm:pt>
    <dgm:pt modelId="{27085C6B-6303-4A3D-97F5-A2E42B2F5C32}" type="pres">
      <dgm:prSet presAssocID="{64DAAAED-4CBA-4D62-8FB9-7C68BBAEF6C0}" presName="arrowAndChildren" presStyleCnt="0"/>
      <dgm:spPr/>
    </dgm:pt>
    <dgm:pt modelId="{7CD0A982-FA51-41DD-A03B-6DAA4DF0D461}" type="pres">
      <dgm:prSet presAssocID="{64DAAAED-4CBA-4D62-8FB9-7C68BBAEF6C0}" presName="parentTextArrow" presStyleLbl="node1" presStyleIdx="1" presStyleCnt="2"/>
      <dgm:spPr/>
    </dgm:pt>
  </dgm:ptLst>
  <dgm:cxnLst>
    <dgm:cxn modelId="{21C0772D-E0EE-4023-A994-D0A227034D2B}" type="presOf" srcId="{64DAAAED-4CBA-4D62-8FB9-7C68BBAEF6C0}" destId="{7CD0A982-FA51-41DD-A03B-6DAA4DF0D461}" srcOrd="0" destOrd="0" presId="urn:microsoft.com/office/officeart/2005/8/layout/process4"/>
    <dgm:cxn modelId="{5E14B35C-025D-4145-9867-5F5488824EB1}" type="presOf" srcId="{6666508B-0661-4403-AD71-E2CC6666E0DC}" destId="{20ECC1E7-C25F-43A8-8434-CE09466B3997}" srcOrd="0" destOrd="0" presId="urn:microsoft.com/office/officeart/2005/8/layout/process4"/>
    <dgm:cxn modelId="{4EBB96A0-510E-4D86-9DF5-0054CE1566C2}" srcId="{2120C43A-D350-4636-AD0E-40537B7007B0}" destId="{6666508B-0661-4403-AD71-E2CC6666E0DC}" srcOrd="1" destOrd="0" parTransId="{EFD59635-7C12-4CAF-B57C-34E0FDB58DBA}" sibTransId="{96E3A168-7089-47A3-AFE6-023C40192EAB}"/>
    <dgm:cxn modelId="{38214BA7-A924-4687-93A7-9A30DE97E492}" srcId="{2120C43A-D350-4636-AD0E-40537B7007B0}" destId="{64DAAAED-4CBA-4D62-8FB9-7C68BBAEF6C0}" srcOrd="0" destOrd="0" parTransId="{1009483E-A35C-4D18-A704-536FCCA97E4B}" sibTransId="{EB107B8D-013C-4515-86E6-D304F9C4F348}"/>
    <dgm:cxn modelId="{0B0C60C8-6B91-45FE-BA8E-73033D718B54}" type="presOf" srcId="{2120C43A-D350-4636-AD0E-40537B7007B0}" destId="{5B4516A0-77B3-4799-8C82-C25119652553}" srcOrd="0" destOrd="0" presId="urn:microsoft.com/office/officeart/2005/8/layout/process4"/>
    <dgm:cxn modelId="{1080EFF5-398F-42E2-886B-C8E63D0D7DEE}" type="presParOf" srcId="{5B4516A0-77B3-4799-8C82-C25119652553}" destId="{CF2A55EA-320F-49E9-9EBF-4DEC514A9E96}" srcOrd="0" destOrd="0" presId="urn:microsoft.com/office/officeart/2005/8/layout/process4"/>
    <dgm:cxn modelId="{B2B8E2D5-1ADC-477C-8F5A-357088643D9E}" type="presParOf" srcId="{CF2A55EA-320F-49E9-9EBF-4DEC514A9E96}" destId="{20ECC1E7-C25F-43A8-8434-CE09466B3997}" srcOrd="0" destOrd="0" presId="urn:microsoft.com/office/officeart/2005/8/layout/process4"/>
    <dgm:cxn modelId="{B06F05CE-5E6C-44DD-A529-07D0856335DC}" type="presParOf" srcId="{5B4516A0-77B3-4799-8C82-C25119652553}" destId="{A5AF62FF-5398-4689-8F0F-AC40FA0F37FD}" srcOrd="1" destOrd="0" presId="urn:microsoft.com/office/officeart/2005/8/layout/process4"/>
    <dgm:cxn modelId="{6FF5D8A0-4F98-4A51-8A87-79B19EC8E6B4}" type="presParOf" srcId="{5B4516A0-77B3-4799-8C82-C25119652553}" destId="{27085C6B-6303-4A3D-97F5-A2E42B2F5C32}" srcOrd="2" destOrd="0" presId="urn:microsoft.com/office/officeart/2005/8/layout/process4"/>
    <dgm:cxn modelId="{B411AD15-C105-4E93-9F45-BBA4A63FD37E}" type="presParOf" srcId="{27085C6B-6303-4A3D-97F5-A2E42B2F5C32}" destId="{7CD0A982-FA51-41DD-A03B-6DAA4DF0D46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A68249-438F-4764-B091-A2130D2E5F58}"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9B40CBDC-5E8B-439C-957B-2DA22819F680}">
      <dgm:prSet custT="1"/>
      <dgm:spPr/>
      <dgm:t>
        <a:bodyPr/>
        <a:lstStyle/>
        <a:p>
          <a:pPr algn="ctr">
            <a:buNone/>
          </a:pPr>
          <a:r>
            <a:rPr lang="en-AU" sz="2200" b="1" i="1" dirty="0"/>
            <a:t>The Church harbours within itself so much; </a:t>
          </a:r>
        </a:p>
        <a:p>
          <a:pPr algn="l">
            <a:buNone/>
          </a:pPr>
          <a:endParaRPr lang="en-US" sz="2200" dirty="0"/>
        </a:p>
      </dgm:t>
    </dgm:pt>
    <dgm:pt modelId="{6F14EA37-EC17-42AE-B1E1-65B36FEF5211}" type="parTrans" cxnId="{C2069EEB-3CE5-4C4D-A8DC-99BFFA837A96}">
      <dgm:prSet/>
      <dgm:spPr/>
      <dgm:t>
        <a:bodyPr/>
        <a:lstStyle/>
        <a:p>
          <a:endParaRPr lang="en-US"/>
        </a:p>
      </dgm:t>
    </dgm:pt>
    <dgm:pt modelId="{B7778B97-43DE-4561-A0ED-5717A6FA6022}" type="sibTrans" cxnId="{C2069EEB-3CE5-4C4D-A8DC-99BFFA837A96}">
      <dgm:prSet/>
      <dgm:spPr/>
      <dgm:t>
        <a:bodyPr/>
        <a:lstStyle/>
        <a:p>
          <a:endParaRPr lang="en-US"/>
        </a:p>
      </dgm:t>
    </dgm:pt>
    <dgm:pt modelId="{F904ACB0-E677-4C7F-8235-057A4B8EF972}">
      <dgm:prSet custT="1"/>
      <dgm:spPr/>
      <dgm:t>
        <a:bodyPr/>
        <a:lstStyle/>
        <a:p>
          <a:pPr algn="l">
            <a:buFont typeface="Wingdings" panose="05000000000000000000" pitchFamily="2" charset="2"/>
            <a:buChar char="Ø"/>
          </a:pPr>
          <a:r>
            <a:rPr lang="en-AU" sz="2400" dirty="0"/>
            <a:t>Hatred, </a:t>
          </a:r>
          <a:endParaRPr lang="en-US" sz="2400" dirty="0"/>
        </a:p>
      </dgm:t>
    </dgm:pt>
    <dgm:pt modelId="{8A4B12EF-BBF6-40E2-8159-48BDB79A7EE9}" type="parTrans" cxnId="{4D81BAF6-7ADA-42DA-AB0A-A3C503A59C7F}">
      <dgm:prSet/>
      <dgm:spPr/>
      <dgm:t>
        <a:bodyPr/>
        <a:lstStyle/>
        <a:p>
          <a:endParaRPr lang="en-US"/>
        </a:p>
      </dgm:t>
    </dgm:pt>
    <dgm:pt modelId="{60EF6BCD-D703-4DB5-9CF1-39A391DF1B3D}" type="sibTrans" cxnId="{4D81BAF6-7ADA-42DA-AB0A-A3C503A59C7F}">
      <dgm:prSet/>
      <dgm:spPr/>
      <dgm:t>
        <a:bodyPr/>
        <a:lstStyle/>
        <a:p>
          <a:endParaRPr lang="en-US"/>
        </a:p>
      </dgm:t>
    </dgm:pt>
    <dgm:pt modelId="{E6A39DAA-E28A-4835-9D10-C8E228520692}">
      <dgm:prSet custT="1"/>
      <dgm:spPr/>
      <dgm:t>
        <a:bodyPr/>
        <a:lstStyle/>
        <a:p>
          <a:pPr algn="l">
            <a:buFont typeface="Wingdings" panose="05000000000000000000" pitchFamily="2" charset="2"/>
            <a:buChar char="Ø"/>
          </a:pPr>
          <a:r>
            <a:rPr lang="en-AU" sz="2400" dirty="0"/>
            <a:t>Strife, </a:t>
          </a:r>
          <a:endParaRPr lang="en-US" sz="2400" dirty="0"/>
        </a:p>
      </dgm:t>
    </dgm:pt>
    <dgm:pt modelId="{4287B9AC-52CE-4728-90E5-07717FEA96D1}" type="parTrans" cxnId="{1EEB8509-1B9B-48DC-B42B-226C4796D3AA}">
      <dgm:prSet/>
      <dgm:spPr/>
      <dgm:t>
        <a:bodyPr/>
        <a:lstStyle/>
        <a:p>
          <a:endParaRPr lang="en-US"/>
        </a:p>
      </dgm:t>
    </dgm:pt>
    <dgm:pt modelId="{5E8188AD-F786-4DB7-A889-8DC385979CCE}" type="sibTrans" cxnId="{1EEB8509-1B9B-48DC-B42B-226C4796D3AA}">
      <dgm:prSet/>
      <dgm:spPr/>
      <dgm:t>
        <a:bodyPr/>
        <a:lstStyle/>
        <a:p>
          <a:endParaRPr lang="en-US"/>
        </a:p>
      </dgm:t>
    </dgm:pt>
    <dgm:pt modelId="{1958EF24-9EBA-4BB4-A8A1-3580DD0999C9}">
      <dgm:prSet custT="1"/>
      <dgm:spPr/>
      <dgm:t>
        <a:bodyPr/>
        <a:lstStyle/>
        <a:p>
          <a:pPr algn="l">
            <a:buFont typeface="Wingdings" panose="05000000000000000000" pitchFamily="2" charset="2"/>
            <a:buChar char="Ø"/>
          </a:pPr>
          <a:r>
            <a:rPr lang="en-AU" sz="2400" dirty="0"/>
            <a:t>Judgement, </a:t>
          </a:r>
          <a:endParaRPr lang="en-US" sz="2400" dirty="0"/>
        </a:p>
      </dgm:t>
    </dgm:pt>
    <dgm:pt modelId="{98F57364-CD93-4E99-BE8B-59F34324DFCC}" type="parTrans" cxnId="{DEB585B3-34EA-49D6-9827-AA855413F66B}">
      <dgm:prSet/>
      <dgm:spPr/>
      <dgm:t>
        <a:bodyPr/>
        <a:lstStyle/>
        <a:p>
          <a:endParaRPr lang="en-US"/>
        </a:p>
      </dgm:t>
    </dgm:pt>
    <dgm:pt modelId="{846CE60F-445C-4C45-9570-32D8417394BC}" type="sibTrans" cxnId="{DEB585B3-34EA-49D6-9827-AA855413F66B}">
      <dgm:prSet/>
      <dgm:spPr/>
      <dgm:t>
        <a:bodyPr/>
        <a:lstStyle/>
        <a:p>
          <a:endParaRPr lang="en-US"/>
        </a:p>
      </dgm:t>
    </dgm:pt>
    <dgm:pt modelId="{2B29F61F-239E-4E9B-A9F1-DBF9B4FC44C2}">
      <dgm:prSet custT="1"/>
      <dgm:spPr/>
      <dgm:t>
        <a:bodyPr/>
        <a:lstStyle/>
        <a:p>
          <a:pPr algn="l">
            <a:buFont typeface="Wingdings" panose="05000000000000000000" pitchFamily="2" charset="2"/>
            <a:buChar char="Ø"/>
          </a:pPr>
          <a:r>
            <a:rPr lang="en-AU" sz="2400"/>
            <a:t>Enmity, </a:t>
          </a:r>
          <a:endParaRPr lang="en-US" sz="2400"/>
        </a:p>
      </dgm:t>
    </dgm:pt>
    <dgm:pt modelId="{254B727C-DD2B-4472-8737-0A75390819BC}" type="parTrans" cxnId="{6AB4A2F6-372D-45A5-8A31-822789335505}">
      <dgm:prSet/>
      <dgm:spPr/>
      <dgm:t>
        <a:bodyPr/>
        <a:lstStyle/>
        <a:p>
          <a:endParaRPr lang="en-US"/>
        </a:p>
      </dgm:t>
    </dgm:pt>
    <dgm:pt modelId="{9096C907-3555-4227-96C0-ACAEEA41B4BB}" type="sibTrans" cxnId="{6AB4A2F6-372D-45A5-8A31-822789335505}">
      <dgm:prSet/>
      <dgm:spPr/>
      <dgm:t>
        <a:bodyPr/>
        <a:lstStyle/>
        <a:p>
          <a:endParaRPr lang="en-US"/>
        </a:p>
      </dgm:t>
    </dgm:pt>
    <dgm:pt modelId="{5EB3ECDC-6FD7-47E1-B0C7-E8BAA5517C98}">
      <dgm:prSet custT="1"/>
      <dgm:spPr/>
      <dgm:t>
        <a:bodyPr/>
        <a:lstStyle/>
        <a:p>
          <a:pPr algn="l">
            <a:buFont typeface="Wingdings" panose="05000000000000000000" pitchFamily="2" charset="2"/>
            <a:buChar char="Ø"/>
          </a:pPr>
          <a:r>
            <a:rPr lang="en-AU" sz="2400" dirty="0"/>
            <a:t>Corruption, </a:t>
          </a:r>
          <a:endParaRPr lang="en-US" sz="2400" dirty="0"/>
        </a:p>
      </dgm:t>
    </dgm:pt>
    <dgm:pt modelId="{DFE405B6-67F8-4E2B-AF96-6CF4220CAF83}" type="parTrans" cxnId="{3F333F41-4F02-460D-A407-1DDF617D2207}">
      <dgm:prSet/>
      <dgm:spPr/>
      <dgm:t>
        <a:bodyPr/>
        <a:lstStyle/>
        <a:p>
          <a:endParaRPr lang="en-US"/>
        </a:p>
      </dgm:t>
    </dgm:pt>
    <dgm:pt modelId="{FD11EE03-E1B9-465C-86B8-9C770D6C95C7}" type="sibTrans" cxnId="{3F333F41-4F02-460D-A407-1DDF617D2207}">
      <dgm:prSet/>
      <dgm:spPr/>
      <dgm:t>
        <a:bodyPr/>
        <a:lstStyle/>
        <a:p>
          <a:endParaRPr lang="en-US"/>
        </a:p>
      </dgm:t>
    </dgm:pt>
    <dgm:pt modelId="{759EE8DF-D156-4183-9F79-E0487A3B1FAF}">
      <dgm:prSet custT="1"/>
      <dgm:spPr/>
      <dgm:t>
        <a:bodyPr/>
        <a:lstStyle/>
        <a:p>
          <a:pPr algn="l">
            <a:buFont typeface="Wingdings" panose="05000000000000000000" pitchFamily="2" charset="2"/>
            <a:buChar char="Ø"/>
          </a:pPr>
          <a:r>
            <a:rPr lang="en-AU" sz="2400" dirty="0"/>
            <a:t>Sexual Sin, </a:t>
          </a:r>
          <a:endParaRPr lang="en-US" sz="2400" dirty="0"/>
        </a:p>
      </dgm:t>
    </dgm:pt>
    <dgm:pt modelId="{E1730C24-D41D-4F9D-BBB0-60BC4D3EDE94}" type="parTrans" cxnId="{6AF0BACF-CB82-446E-B78D-312F83C2D6E0}">
      <dgm:prSet/>
      <dgm:spPr/>
      <dgm:t>
        <a:bodyPr/>
        <a:lstStyle/>
        <a:p>
          <a:endParaRPr lang="en-US"/>
        </a:p>
      </dgm:t>
    </dgm:pt>
    <dgm:pt modelId="{CC75098F-FD70-444D-A2B8-2B545E9D48C8}" type="sibTrans" cxnId="{6AF0BACF-CB82-446E-B78D-312F83C2D6E0}">
      <dgm:prSet/>
      <dgm:spPr/>
      <dgm:t>
        <a:bodyPr/>
        <a:lstStyle/>
        <a:p>
          <a:endParaRPr lang="en-US"/>
        </a:p>
      </dgm:t>
    </dgm:pt>
    <dgm:pt modelId="{82E63B71-B1D9-4C94-AE2A-CDD02FE464D3}">
      <dgm:prSet custT="1"/>
      <dgm:spPr/>
      <dgm:t>
        <a:bodyPr/>
        <a:lstStyle/>
        <a:p>
          <a:pPr algn="l">
            <a:buFont typeface="Wingdings" panose="05000000000000000000" pitchFamily="2" charset="2"/>
            <a:buChar char="Ø"/>
          </a:pPr>
          <a:r>
            <a:rPr lang="en-AU" sz="2400" dirty="0"/>
            <a:t>Mental and Emotional Abuse, </a:t>
          </a:r>
          <a:endParaRPr lang="en-US" sz="2400" dirty="0"/>
        </a:p>
      </dgm:t>
    </dgm:pt>
    <dgm:pt modelId="{BEC529A3-E033-4EA3-B2EB-2282A53AAB5E}" type="parTrans" cxnId="{6BA73B5B-784E-45A6-AC20-ADD047007035}">
      <dgm:prSet/>
      <dgm:spPr/>
      <dgm:t>
        <a:bodyPr/>
        <a:lstStyle/>
        <a:p>
          <a:endParaRPr lang="en-US"/>
        </a:p>
      </dgm:t>
    </dgm:pt>
    <dgm:pt modelId="{9E7ACECE-1071-401A-A7B3-6007E75F8E22}" type="sibTrans" cxnId="{6BA73B5B-784E-45A6-AC20-ADD047007035}">
      <dgm:prSet/>
      <dgm:spPr/>
      <dgm:t>
        <a:bodyPr/>
        <a:lstStyle/>
        <a:p>
          <a:endParaRPr lang="en-US"/>
        </a:p>
      </dgm:t>
    </dgm:pt>
    <dgm:pt modelId="{B1EDBFA6-1C85-41A5-BE66-5B0CDAB50B77}">
      <dgm:prSet custT="1"/>
      <dgm:spPr/>
      <dgm:t>
        <a:bodyPr/>
        <a:lstStyle/>
        <a:p>
          <a:pPr algn="l">
            <a:buFont typeface="Wingdings" panose="05000000000000000000" pitchFamily="2" charset="2"/>
            <a:buChar char="Ø"/>
          </a:pPr>
          <a:r>
            <a:rPr lang="en-AU" sz="2400"/>
            <a:t>Pride, </a:t>
          </a:r>
          <a:endParaRPr lang="en-US" sz="2400"/>
        </a:p>
      </dgm:t>
    </dgm:pt>
    <dgm:pt modelId="{9D4D780C-53EC-4D2A-B0F8-C0CDD7597A0C}" type="parTrans" cxnId="{4357E33F-59D2-408D-8F15-AE71DCCC95E5}">
      <dgm:prSet/>
      <dgm:spPr/>
      <dgm:t>
        <a:bodyPr/>
        <a:lstStyle/>
        <a:p>
          <a:endParaRPr lang="en-US"/>
        </a:p>
      </dgm:t>
    </dgm:pt>
    <dgm:pt modelId="{511F46FA-EF32-49D1-A5B9-974BCE28070B}" type="sibTrans" cxnId="{4357E33F-59D2-408D-8F15-AE71DCCC95E5}">
      <dgm:prSet/>
      <dgm:spPr/>
      <dgm:t>
        <a:bodyPr/>
        <a:lstStyle/>
        <a:p>
          <a:endParaRPr lang="en-US"/>
        </a:p>
      </dgm:t>
    </dgm:pt>
    <dgm:pt modelId="{CDAFA149-D13B-4AB4-BC63-9A38AD7E3610}">
      <dgm:prSet custT="1"/>
      <dgm:spPr/>
      <dgm:t>
        <a:bodyPr/>
        <a:lstStyle/>
        <a:p>
          <a:pPr algn="l">
            <a:buFont typeface="Wingdings" panose="05000000000000000000" pitchFamily="2" charset="2"/>
            <a:buChar char="Ø"/>
          </a:pPr>
          <a:r>
            <a:rPr lang="en-AU" sz="2400" dirty="0"/>
            <a:t>Injustice, </a:t>
          </a:r>
          <a:endParaRPr lang="en-US" sz="2400" dirty="0"/>
        </a:p>
      </dgm:t>
    </dgm:pt>
    <dgm:pt modelId="{EA13455E-74F1-43ED-87B9-14A5D42985A8}" type="parTrans" cxnId="{9B3968E6-A6CF-4AB8-9113-0DCDF1E303A8}">
      <dgm:prSet/>
      <dgm:spPr/>
      <dgm:t>
        <a:bodyPr/>
        <a:lstStyle/>
        <a:p>
          <a:endParaRPr lang="en-US"/>
        </a:p>
      </dgm:t>
    </dgm:pt>
    <dgm:pt modelId="{49FC5591-840F-4633-9BCE-54502A0086B6}" type="sibTrans" cxnId="{9B3968E6-A6CF-4AB8-9113-0DCDF1E303A8}">
      <dgm:prSet/>
      <dgm:spPr/>
      <dgm:t>
        <a:bodyPr/>
        <a:lstStyle/>
        <a:p>
          <a:endParaRPr lang="en-US"/>
        </a:p>
      </dgm:t>
    </dgm:pt>
    <dgm:pt modelId="{4A0F891B-2629-4116-BD69-39ED5B0B3AC1}">
      <dgm:prSet custT="1"/>
      <dgm:spPr/>
      <dgm:t>
        <a:bodyPr/>
        <a:lstStyle/>
        <a:p>
          <a:pPr algn="l">
            <a:buFont typeface="Wingdings" panose="05000000000000000000" pitchFamily="2" charset="2"/>
            <a:buChar char="Ø"/>
          </a:pPr>
          <a:r>
            <a:rPr lang="en-AU" sz="2400" dirty="0"/>
            <a:t>False Teachings, and </a:t>
          </a:r>
          <a:endParaRPr lang="en-US" sz="2400" dirty="0"/>
        </a:p>
      </dgm:t>
    </dgm:pt>
    <dgm:pt modelId="{8DD550B8-67C0-49F1-BE4D-FE809F745D11}" type="parTrans" cxnId="{CB14C07D-26A4-4C11-9B9B-BD7BE43D7B33}">
      <dgm:prSet/>
      <dgm:spPr/>
      <dgm:t>
        <a:bodyPr/>
        <a:lstStyle/>
        <a:p>
          <a:endParaRPr lang="en-US"/>
        </a:p>
      </dgm:t>
    </dgm:pt>
    <dgm:pt modelId="{A4675129-9E44-40BE-B89F-5C6A6A071424}" type="sibTrans" cxnId="{CB14C07D-26A4-4C11-9B9B-BD7BE43D7B33}">
      <dgm:prSet/>
      <dgm:spPr/>
      <dgm:t>
        <a:bodyPr/>
        <a:lstStyle/>
        <a:p>
          <a:endParaRPr lang="en-US"/>
        </a:p>
      </dgm:t>
    </dgm:pt>
    <dgm:pt modelId="{FC3C5922-9704-4F7F-A3F3-9925FCCC8500}">
      <dgm:prSet custT="1"/>
      <dgm:spPr/>
      <dgm:t>
        <a:bodyPr/>
        <a:lstStyle/>
        <a:p>
          <a:pPr algn="l">
            <a:buFont typeface="Wingdings" panose="05000000000000000000" pitchFamily="2" charset="2"/>
            <a:buChar char="Ø"/>
          </a:pPr>
          <a:r>
            <a:rPr lang="en-AU" sz="2400" dirty="0"/>
            <a:t>Many Other Evils. </a:t>
          </a:r>
          <a:endParaRPr lang="en-US" sz="2400" dirty="0"/>
        </a:p>
      </dgm:t>
    </dgm:pt>
    <dgm:pt modelId="{B4317419-5482-4CF8-B034-CAAC6601C1F7}" type="parTrans" cxnId="{DBA0CCA5-7721-4131-9EE0-CC86E5A8D9DE}">
      <dgm:prSet/>
      <dgm:spPr/>
      <dgm:t>
        <a:bodyPr/>
        <a:lstStyle/>
        <a:p>
          <a:endParaRPr lang="en-US"/>
        </a:p>
      </dgm:t>
    </dgm:pt>
    <dgm:pt modelId="{E8DF22E4-43A5-4E0B-83CA-E1DD2C61B89F}" type="sibTrans" cxnId="{DBA0CCA5-7721-4131-9EE0-CC86E5A8D9DE}">
      <dgm:prSet/>
      <dgm:spPr/>
      <dgm:t>
        <a:bodyPr/>
        <a:lstStyle/>
        <a:p>
          <a:endParaRPr lang="en-US"/>
        </a:p>
      </dgm:t>
    </dgm:pt>
    <dgm:pt modelId="{5634F6E0-C6D8-400E-8726-63E2E8495110}" type="pres">
      <dgm:prSet presAssocID="{20A68249-438F-4764-B091-A2130D2E5F58}" presName="Name0" presStyleCnt="0">
        <dgm:presLayoutVars>
          <dgm:dir/>
          <dgm:resizeHandles/>
        </dgm:presLayoutVars>
      </dgm:prSet>
      <dgm:spPr/>
    </dgm:pt>
    <dgm:pt modelId="{89FDBE03-7BEB-4F23-B6FB-261BC9CF239C}" type="pres">
      <dgm:prSet presAssocID="{9B40CBDC-5E8B-439C-957B-2DA22819F680}" presName="compNode" presStyleCnt="0"/>
      <dgm:spPr/>
    </dgm:pt>
    <dgm:pt modelId="{D3ED1FA0-7367-44BC-807A-455D8A375171}" type="pres">
      <dgm:prSet presAssocID="{9B40CBDC-5E8B-439C-957B-2DA22819F680}" presName="dummyConnPt" presStyleCnt="0"/>
      <dgm:spPr/>
    </dgm:pt>
    <dgm:pt modelId="{4B771C00-219B-49AD-9BA5-6C5F9EF2362C}" type="pres">
      <dgm:prSet presAssocID="{9B40CBDC-5E8B-439C-957B-2DA22819F680}" presName="node" presStyleLbl="node1" presStyleIdx="0" presStyleCnt="1" custScaleY="128119">
        <dgm:presLayoutVars>
          <dgm:bulletEnabled val="1"/>
        </dgm:presLayoutVars>
      </dgm:prSet>
      <dgm:spPr/>
    </dgm:pt>
  </dgm:ptLst>
  <dgm:cxnLst>
    <dgm:cxn modelId="{1EEB8509-1B9B-48DC-B42B-226C4796D3AA}" srcId="{9B40CBDC-5E8B-439C-957B-2DA22819F680}" destId="{E6A39DAA-E28A-4835-9D10-C8E228520692}" srcOrd="1" destOrd="0" parTransId="{4287B9AC-52CE-4728-90E5-07717FEA96D1}" sibTransId="{5E8188AD-F786-4DB7-A889-8DC385979CCE}"/>
    <dgm:cxn modelId="{2C2AAC0C-3F51-4A5E-998E-A75DD18006EC}" type="presOf" srcId="{9B40CBDC-5E8B-439C-957B-2DA22819F680}" destId="{4B771C00-219B-49AD-9BA5-6C5F9EF2362C}" srcOrd="0" destOrd="0" presId="urn:microsoft.com/office/officeart/2005/8/layout/bProcess4"/>
    <dgm:cxn modelId="{4357E33F-59D2-408D-8F15-AE71DCCC95E5}" srcId="{9B40CBDC-5E8B-439C-957B-2DA22819F680}" destId="{B1EDBFA6-1C85-41A5-BE66-5B0CDAB50B77}" srcOrd="7" destOrd="0" parTransId="{9D4D780C-53EC-4D2A-B0F8-C0CDD7597A0C}" sibTransId="{511F46FA-EF32-49D1-A5B9-974BCE28070B}"/>
    <dgm:cxn modelId="{6BA73B5B-784E-45A6-AC20-ADD047007035}" srcId="{9B40CBDC-5E8B-439C-957B-2DA22819F680}" destId="{82E63B71-B1D9-4C94-AE2A-CDD02FE464D3}" srcOrd="6" destOrd="0" parTransId="{BEC529A3-E033-4EA3-B2EB-2282A53AAB5E}" sibTransId="{9E7ACECE-1071-401A-A7B3-6007E75F8E22}"/>
    <dgm:cxn modelId="{3F333F41-4F02-460D-A407-1DDF617D2207}" srcId="{9B40CBDC-5E8B-439C-957B-2DA22819F680}" destId="{5EB3ECDC-6FD7-47E1-B0C7-E8BAA5517C98}" srcOrd="4" destOrd="0" parTransId="{DFE405B6-67F8-4E2B-AF96-6CF4220CAF83}" sibTransId="{FD11EE03-E1B9-465C-86B8-9C770D6C95C7}"/>
    <dgm:cxn modelId="{CB14C07D-26A4-4C11-9B9B-BD7BE43D7B33}" srcId="{9B40CBDC-5E8B-439C-957B-2DA22819F680}" destId="{4A0F891B-2629-4116-BD69-39ED5B0B3AC1}" srcOrd="9" destOrd="0" parTransId="{8DD550B8-67C0-49F1-BE4D-FE809F745D11}" sibTransId="{A4675129-9E44-40BE-B89F-5C6A6A071424}"/>
    <dgm:cxn modelId="{AAA88088-DA81-44EA-8BEA-4617064CA744}" type="presOf" srcId="{4A0F891B-2629-4116-BD69-39ED5B0B3AC1}" destId="{4B771C00-219B-49AD-9BA5-6C5F9EF2362C}" srcOrd="0" destOrd="10" presId="urn:microsoft.com/office/officeart/2005/8/layout/bProcess4"/>
    <dgm:cxn modelId="{CF9DF399-C696-4F67-ABE9-9B184B9278FF}" type="presOf" srcId="{CDAFA149-D13B-4AB4-BC63-9A38AD7E3610}" destId="{4B771C00-219B-49AD-9BA5-6C5F9EF2362C}" srcOrd="0" destOrd="9" presId="urn:microsoft.com/office/officeart/2005/8/layout/bProcess4"/>
    <dgm:cxn modelId="{3BAE6CA4-04D1-45D1-B7B3-421FF3F792A9}" type="presOf" srcId="{20A68249-438F-4764-B091-A2130D2E5F58}" destId="{5634F6E0-C6D8-400E-8726-63E2E8495110}" srcOrd="0" destOrd="0" presId="urn:microsoft.com/office/officeart/2005/8/layout/bProcess4"/>
    <dgm:cxn modelId="{DBA0CCA5-7721-4131-9EE0-CC86E5A8D9DE}" srcId="{9B40CBDC-5E8B-439C-957B-2DA22819F680}" destId="{FC3C5922-9704-4F7F-A3F3-9925FCCC8500}" srcOrd="10" destOrd="0" parTransId="{B4317419-5482-4CF8-B034-CAAC6601C1F7}" sibTransId="{E8DF22E4-43A5-4E0B-83CA-E1DD2C61B89F}"/>
    <dgm:cxn modelId="{8DC814A7-7D3C-47FA-B749-A7E890E7A682}" type="presOf" srcId="{5EB3ECDC-6FD7-47E1-B0C7-E8BAA5517C98}" destId="{4B771C00-219B-49AD-9BA5-6C5F9EF2362C}" srcOrd="0" destOrd="5" presId="urn:microsoft.com/office/officeart/2005/8/layout/bProcess4"/>
    <dgm:cxn modelId="{FB8D2EA9-202A-4BB9-A600-4062F34C8AA9}" type="presOf" srcId="{B1EDBFA6-1C85-41A5-BE66-5B0CDAB50B77}" destId="{4B771C00-219B-49AD-9BA5-6C5F9EF2362C}" srcOrd="0" destOrd="8" presId="urn:microsoft.com/office/officeart/2005/8/layout/bProcess4"/>
    <dgm:cxn modelId="{B805CAA9-C54B-4DC0-9C69-E1350C457BB3}" type="presOf" srcId="{E6A39DAA-E28A-4835-9D10-C8E228520692}" destId="{4B771C00-219B-49AD-9BA5-6C5F9EF2362C}" srcOrd="0" destOrd="2" presId="urn:microsoft.com/office/officeart/2005/8/layout/bProcess4"/>
    <dgm:cxn modelId="{82BD98B2-0DC7-4AC6-90C2-2D8616C8E0D5}" type="presOf" srcId="{2B29F61F-239E-4E9B-A9F1-DBF9B4FC44C2}" destId="{4B771C00-219B-49AD-9BA5-6C5F9EF2362C}" srcOrd="0" destOrd="4" presId="urn:microsoft.com/office/officeart/2005/8/layout/bProcess4"/>
    <dgm:cxn modelId="{DEB585B3-34EA-49D6-9827-AA855413F66B}" srcId="{9B40CBDC-5E8B-439C-957B-2DA22819F680}" destId="{1958EF24-9EBA-4BB4-A8A1-3580DD0999C9}" srcOrd="2" destOrd="0" parTransId="{98F57364-CD93-4E99-BE8B-59F34324DFCC}" sibTransId="{846CE60F-445C-4C45-9570-32D8417394BC}"/>
    <dgm:cxn modelId="{6601B0B6-7AFD-42B5-A1D3-BC52ECB729F9}" type="presOf" srcId="{759EE8DF-D156-4183-9F79-E0487A3B1FAF}" destId="{4B771C00-219B-49AD-9BA5-6C5F9EF2362C}" srcOrd="0" destOrd="6" presId="urn:microsoft.com/office/officeart/2005/8/layout/bProcess4"/>
    <dgm:cxn modelId="{EEEB18BA-134A-413C-9CCB-D3029DBD5C75}" type="presOf" srcId="{F904ACB0-E677-4C7F-8235-057A4B8EF972}" destId="{4B771C00-219B-49AD-9BA5-6C5F9EF2362C}" srcOrd="0" destOrd="1" presId="urn:microsoft.com/office/officeart/2005/8/layout/bProcess4"/>
    <dgm:cxn modelId="{66DDB0C1-3F69-44FF-A357-C67503C94D05}" type="presOf" srcId="{1958EF24-9EBA-4BB4-A8A1-3580DD0999C9}" destId="{4B771C00-219B-49AD-9BA5-6C5F9EF2362C}" srcOrd="0" destOrd="3" presId="urn:microsoft.com/office/officeart/2005/8/layout/bProcess4"/>
    <dgm:cxn modelId="{6AF0BACF-CB82-446E-B78D-312F83C2D6E0}" srcId="{9B40CBDC-5E8B-439C-957B-2DA22819F680}" destId="{759EE8DF-D156-4183-9F79-E0487A3B1FAF}" srcOrd="5" destOrd="0" parTransId="{E1730C24-D41D-4F9D-BBB0-60BC4D3EDE94}" sibTransId="{CC75098F-FD70-444D-A2B8-2B545E9D48C8}"/>
    <dgm:cxn modelId="{91E580D1-41AF-4B1B-B99E-4D37B0A7B75C}" type="presOf" srcId="{FC3C5922-9704-4F7F-A3F3-9925FCCC8500}" destId="{4B771C00-219B-49AD-9BA5-6C5F9EF2362C}" srcOrd="0" destOrd="11" presId="urn:microsoft.com/office/officeart/2005/8/layout/bProcess4"/>
    <dgm:cxn modelId="{9B3968E6-A6CF-4AB8-9113-0DCDF1E303A8}" srcId="{9B40CBDC-5E8B-439C-957B-2DA22819F680}" destId="{CDAFA149-D13B-4AB4-BC63-9A38AD7E3610}" srcOrd="8" destOrd="0" parTransId="{EA13455E-74F1-43ED-87B9-14A5D42985A8}" sibTransId="{49FC5591-840F-4633-9BCE-54502A0086B6}"/>
    <dgm:cxn modelId="{C2069EEB-3CE5-4C4D-A8DC-99BFFA837A96}" srcId="{20A68249-438F-4764-B091-A2130D2E5F58}" destId="{9B40CBDC-5E8B-439C-957B-2DA22819F680}" srcOrd="0" destOrd="0" parTransId="{6F14EA37-EC17-42AE-B1E1-65B36FEF5211}" sibTransId="{B7778B97-43DE-4561-A0ED-5717A6FA6022}"/>
    <dgm:cxn modelId="{6AB4A2F6-372D-45A5-8A31-822789335505}" srcId="{9B40CBDC-5E8B-439C-957B-2DA22819F680}" destId="{2B29F61F-239E-4E9B-A9F1-DBF9B4FC44C2}" srcOrd="3" destOrd="0" parTransId="{254B727C-DD2B-4472-8737-0A75390819BC}" sibTransId="{9096C907-3555-4227-96C0-ACAEEA41B4BB}"/>
    <dgm:cxn modelId="{4D81BAF6-7ADA-42DA-AB0A-A3C503A59C7F}" srcId="{9B40CBDC-5E8B-439C-957B-2DA22819F680}" destId="{F904ACB0-E677-4C7F-8235-057A4B8EF972}" srcOrd="0" destOrd="0" parTransId="{8A4B12EF-BBF6-40E2-8159-48BDB79A7EE9}" sibTransId="{60EF6BCD-D703-4DB5-9CF1-39A391DF1B3D}"/>
    <dgm:cxn modelId="{672EACF7-9BCF-45CC-AA10-E678A0401851}" type="presOf" srcId="{82E63B71-B1D9-4C94-AE2A-CDD02FE464D3}" destId="{4B771C00-219B-49AD-9BA5-6C5F9EF2362C}" srcOrd="0" destOrd="7" presId="urn:microsoft.com/office/officeart/2005/8/layout/bProcess4"/>
    <dgm:cxn modelId="{73BA963F-21F7-41E7-A149-76FA2DF31374}" type="presParOf" srcId="{5634F6E0-C6D8-400E-8726-63E2E8495110}" destId="{89FDBE03-7BEB-4F23-B6FB-261BC9CF239C}" srcOrd="0" destOrd="0" presId="urn:microsoft.com/office/officeart/2005/8/layout/bProcess4"/>
    <dgm:cxn modelId="{81D9E4D7-CBB5-4302-A718-7E3E6C104DC4}" type="presParOf" srcId="{89FDBE03-7BEB-4F23-B6FB-261BC9CF239C}" destId="{D3ED1FA0-7367-44BC-807A-455D8A375171}" srcOrd="0" destOrd="0" presId="urn:microsoft.com/office/officeart/2005/8/layout/bProcess4"/>
    <dgm:cxn modelId="{49AAA0CE-440E-41BB-A9A9-DAF26CC35403}" type="presParOf" srcId="{89FDBE03-7BEB-4F23-B6FB-261BC9CF239C}" destId="{4B771C00-219B-49AD-9BA5-6C5F9EF2362C}"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A2B74A-9E7C-45D1-8402-B3FE2431FB1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81792DA-C22E-4AF8-9686-E11AAB989E3B}">
      <dgm:prSet/>
      <dgm:spPr/>
      <dgm:t>
        <a:bodyPr/>
        <a:lstStyle/>
        <a:p>
          <a:r>
            <a:rPr lang="en-US" b="1" i="0" baseline="30000" dirty="0">
              <a:latin typeface="Arial" panose="020B0604020202020204" pitchFamily="34" charset="0"/>
              <a:cs typeface="Arial" panose="020B0604020202020204" pitchFamily="34" charset="0"/>
            </a:rPr>
            <a:t>11 </a:t>
          </a:r>
          <a:r>
            <a:rPr lang="en-US" b="0" i="0" dirty="0">
              <a:latin typeface="Arial" panose="020B0604020202020204" pitchFamily="34" charset="0"/>
              <a:cs typeface="Arial" panose="020B0604020202020204" pitchFamily="34" charset="0"/>
            </a:rPr>
            <a:t>The Pharisee stood by himself and prayed: ‘God, I thank you that I am not like other people — robbers, evildoers, adulterers — or even like this tax collector. </a:t>
          </a:r>
          <a:r>
            <a:rPr lang="en-US" b="1" i="0" baseline="30000" dirty="0">
              <a:latin typeface="Arial" panose="020B0604020202020204" pitchFamily="34" charset="0"/>
              <a:cs typeface="Arial" panose="020B0604020202020204" pitchFamily="34" charset="0"/>
            </a:rPr>
            <a:t>12 </a:t>
          </a:r>
          <a:r>
            <a:rPr lang="en-US" b="0" i="0" dirty="0">
              <a:latin typeface="Arial" panose="020B0604020202020204" pitchFamily="34" charset="0"/>
              <a:cs typeface="Arial" panose="020B0604020202020204" pitchFamily="34" charset="0"/>
            </a:rPr>
            <a:t>I fast twice a week and give a tenth of all I get.’</a:t>
          </a:r>
          <a:endParaRPr lang="en-US" dirty="0">
            <a:latin typeface="Arial" panose="020B0604020202020204" pitchFamily="34" charset="0"/>
            <a:cs typeface="Arial" panose="020B0604020202020204" pitchFamily="34" charset="0"/>
          </a:endParaRPr>
        </a:p>
      </dgm:t>
    </dgm:pt>
    <dgm:pt modelId="{ED93323E-CBC3-4826-847A-7197B3001BBD}" type="parTrans" cxnId="{D00A8E63-5F76-4A3C-8DE4-08BE44B07C98}">
      <dgm:prSet/>
      <dgm:spPr/>
      <dgm:t>
        <a:bodyPr/>
        <a:lstStyle/>
        <a:p>
          <a:endParaRPr lang="en-US"/>
        </a:p>
      </dgm:t>
    </dgm:pt>
    <dgm:pt modelId="{E65B4A8B-CCF0-4336-BC49-73F076345F1F}" type="sibTrans" cxnId="{D00A8E63-5F76-4A3C-8DE4-08BE44B07C98}">
      <dgm:prSet/>
      <dgm:spPr/>
      <dgm:t>
        <a:bodyPr/>
        <a:lstStyle/>
        <a:p>
          <a:endParaRPr lang="en-US"/>
        </a:p>
      </dgm:t>
    </dgm:pt>
    <dgm:pt modelId="{153C8F2B-1404-46DA-9007-E70B3A9E74A1}">
      <dgm:prSet/>
      <dgm:spPr/>
      <dgm:t>
        <a:bodyPr/>
        <a:lstStyle/>
        <a:p>
          <a:r>
            <a:rPr lang="en-US" b="1" i="0" baseline="30000" dirty="0">
              <a:latin typeface="Arial" panose="020B0604020202020204" pitchFamily="34" charset="0"/>
              <a:cs typeface="Arial" panose="020B0604020202020204" pitchFamily="34" charset="0"/>
            </a:rPr>
            <a:t>13 </a:t>
          </a:r>
          <a:r>
            <a:rPr lang="en-US" b="0" i="0" dirty="0">
              <a:latin typeface="Arial" panose="020B0604020202020204" pitchFamily="34" charset="0"/>
              <a:cs typeface="Arial" panose="020B0604020202020204" pitchFamily="34" charset="0"/>
            </a:rPr>
            <a:t>“But the tax collector stood at a distance. He would not even look up to heaven, but beat his breast and said, ‘God, have mercy on me, a sinner.’</a:t>
          </a:r>
          <a:endParaRPr lang="en-US" dirty="0">
            <a:latin typeface="Arial" panose="020B0604020202020204" pitchFamily="34" charset="0"/>
            <a:cs typeface="Arial" panose="020B0604020202020204" pitchFamily="34" charset="0"/>
          </a:endParaRPr>
        </a:p>
      </dgm:t>
    </dgm:pt>
    <dgm:pt modelId="{A9E74972-132B-429C-9FE4-5595D71E07B3}" type="parTrans" cxnId="{9E11B46F-7657-482F-8F55-E75C07F8DF3F}">
      <dgm:prSet/>
      <dgm:spPr/>
      <dgm:t>
        <a:bodyPr/>
        <a:lstStyle/>
        <a:p>
          <a:endParaRPr lang="en-US"/>
        </a:p>
      </dgm:t>
    </dgm:pt>
    <dgm:pt modelId="{FFF6C77C-8CF4-45BB-86B4-88F335920ADB}" type="sibTrans" cxnId="{9E11B46F-7657-482F-8F55-E75C07F8DF3F}">
      <dgm:prSet/>
      <dgm:spPr/>
      <dgm:t>
        <a:bodyPr/>
        <a:lstStyle/>
        <a:p>
          <a:endParaRPr lang="en-US"/>
        </a:p>
      </dgm:t>
    </dgm:pt>
    <dgm:pt modelId="{AFC307C4-5307-48AD-AA17-554690A9B060}">
      <dgm:prSet/>
      <dgm:spPr/>
      <dgm:t>
        <a:bodyPr/>
        <a:lstStyle/>
        <a:p>
          <a:r>
            <a:rPr lang="en-US" b="1" i="0" baseline="30000">
              <a:latin typeface="Arial" panose="020B0604020202020204" pitchFamily="34" charset="0"/>
              <a:cs typeface="Arial" panose="020B0604020202020204" pitchFamily="34" charset="0"/>
            </a:rPr>
            <a:t>14 </a:t>
          </a:r>
          <a:r>
            <a:rPr lang="en-US" b="0" i="0">
              <a:latin typeface="Arial" panose="020B0604020202020204" pitchFamily="34" charset="0"/>
              <a:cs typeface="Arial" panose="020B0604020202020204" pitchFamily="34" charset="0"/>
            </a:rPr>
            <a:t>“I tell you that this man, rather than the other, went home justified before God. For all those who exalt themselves will be humbled, and those who humble themselves will be exalted.”  (Luke 18: 11-14) </a:t>
          </a:r>
          <a:endParaRPr lang="en-US">
            <a:latin typeface="Arial" panose="020B0604020202020204" pitchFamily="34" charset="0"/>
            <a:cs typeface="Arial" panose="020B0604020202020204" pitchFamily="34" charset="0"/>
          </a:endParaRPr>
        </a:p>
      </dgm:t>
    </dgm:pt>
    <dgm:pt modelId="{F256EB58-9B0F-4FBF-ABEF-B3C3B1C04F4D}" type="parTrans" cxnId="{6A9FD68D-2619-4E61-A567-A8008CECA19C}">
      <dgm:prSet/>
      <dgm:spPr/>
      <dgm:t>
        <a:bodyPr/>
        <a:lstStyle/>
        <a:p>
          <a:endParaRPr lang="en-US"/>
        </a:p>
      </dgm:t>
    </dgm:pt>
    <dgm:pt modelId="{F8D17650-33DB-46A6-9911-4365F617A263}" type="sibTrans" cxnId="{6A9FD68D-2619-4E61-A567-A8008CECA19C}">
      <dgm:prSet/>
      <dgm:spPr/>
      <dgm:t>
        <a:bodyPr/>
        <a:lstStyle/>
        <a:p>
          <a:endParaRPr lang="en-US"/>
        </a:p>
      </dgm:t>
    </dgm:pt>
    <dgm:pt modelId="{748E820A-134E-41FC-B7FE-444712D629E2}">
      <dgm:prSet/>
      <dgm:spPr/>
      <dgm:t>
        <a:bodyPr/>
        <a:lstStyle/>
        <a:p>
          <a:r>
            <a:rPr lang="en-AU" i="1" dirty="0"/>
            <a:t>The religious leaders criticised and condemned others as a way of building themselves up.</a:t>
          </a:r>
          <a:endParaRPr lang="en-US" i="1" dirty="0"/>
        </a:p>
      </dgm:t>
    </dgm:pt>
    <dgm:pt modelId="{4A724594-C701-4646-AA12-2EE8661E070D}" type="parTrans" cxnId="{B015C4A1-A009-40F7-BD92-9EAC28037E5B}">
      <dgm:prSet/>
      <dgm:spPr/>
      <dgm:t>
        <a:bodyPr/>
        <a:lstStyle/>
        <a:p>
          <a:endParaRPr lang="en-US"/>
        </a:p>
      </dgm:t>
    </dgm:pt>
    <dgm:pt modelId="{0BAD01B5-8A76-4650-B73C-12D45E39B0C1}" type="sibTrans" cxnId="{B015C4A1-A009-40F7-BD92-9EAC28037E5B}">
      <dgm:prSet/>
      <dgm:spPr/>
      <dgm:t>
        <a:bodyPr/>
        <a:lstStyle/>
        <a:p>
          <a:endParaRPr lang="en-US"/>
        </a:p>
      </dgm:t>
    </dgm:pt>
    <dgm:pt modelId="{D91A859A-3890-46C3-9ED9-05BB5A53A861}" type="pres">
      <dgm:prSet presAssocID="{1AA2B74A-9E7C-45D1-8402-B3FE2431FB14}" presName="vert0" presStyleCnt="0">
        <dgm:presLayoutVars>
          <dgm:dir/>
          <dgm:animOne val="branch"/>
          <dgm:animLvl val="lvl"/>
        </dgm:presLayoutVars>
      </dgm:prSet>
      <dgm:spPr/>
    </dgm:pt>
    <dgm:pt modelId="{8F6C9748-5274-4B3F-9225-0CCB1F1AA857}" type="pres">
      <dgm:prSet presAssocID="{881792DA-C22E-4AF8-9686-E11AAB989E3B}" presName="thickLine" presStyleLbl="alignNode1" presStyleIdx="0" presStyleCnt="4"/>
      <dgm:spPr/>
    </dgm:pt>
    <dgm:pt modelId="{3F380FB7-E49F-4CF0-AC8E-34C24C83C7A8}" type="pres">
      <dgm:prSet presAssocID="{881792DA-C22E-4AF8-9686-E11AAB989E3B}" presName="horz1" presStyleCnt="0"/>
      <dgm:spPr/>
    </dgm:pt>
    <dgm:pt modelId="{E3F6B8C0-C37E-4F82-80CC-F728ADD339E6}" type="pres">
      <dgm:prSet presAssocID="{881792DA-C22E-4AF8-9686-E11AAB989E3B}" presName="tx1" presStyleLbl="revTx" presStyleIdx="0" presStyleCnt="4"/>
      <dgm:spPr/>
    </dgm:pt>
    <dgm:pt modelId="{4410D1B2-11C4-41C3-9800-7F5F9B0457A6}" type="pres">
      <dgm:prSet presAssocID="{881792DA-C22E-4AF8-9686-E11AAB989E3B}" presName="vert1" presStyleCnt="0"/>
      <dgm:spPr/>
    </dgm:pt>
    <dgm:pt modelId="{D5ED2018-8CE0-4C75-B4CE-6656B767E899}" type="pres">
      <dgm:prSet presAssocID="{153C8F2B-1404-46DA-9007-E70B3A9E74A1}" presName="thickLine" presStyleLbl="alignNode1" presStyleIdx="1" presStyleCnt="4"/>
      <dgm:spPr/>
    </dgm:pt>
    <dgm:pt modelId="{48E6D7BA-2CF3-4415-B0B4-D4518BC5AC5D}" type="pres">
      <dgm:prSet presAssocID="{153C8F2B-1404-46DA-9007-E70B3A9E74A1}" presName="horz1" presStyleCnt="0"/>
      <dgm:spPr/>
    </dgm:pt>
    <dgm:pt modelId="{DDA5368D-F736-4BFF-8763-08F1A07ACFD9}" type="pres">
      <dgm:prSet presAssocID="{153C8F2B-1404-46DA-9007-E70B3A9E74A1}" presName="tx1" presStyleLbl="revTx" presStyleIdx="1" presStyleCnt="4"/>
      <dgm:spPr/>
    </dgm:pt>
    <dgm:pt modelId="{45787861-27D2-4CA7-B02B-44CA9EAA6105}" type="pres">
      <dgm:prSet presAssocID="{153C8F2B-1404-46DA-9007-E70B3A9E74A1}" presName="vert1" presStyleCnt="0"/>
      <dgm:spPr/>
    </dgm:pt>
    <dgm:pt modelId="{ADD95406-C821-4DAB-AE40-D95A221C02E5}" type="pres">
      <dgm:prSet presAssocID="{AFC307C4-5307-48AD-AA17-554690A9B060}" presName="thickLine" presStyleLbl="alignNode1" presStyleIdx="2" presStyleCnt="4"/>
      <dgm:spPr/>
    </dgm:pt>
    <dgm:pt modelId="{B8F7780D-8747-4655-9363-A3098D7D37E9}" type="pres">
      <dgm:prSet presAssocID="{AFC307C4-5307-48AD-AA17-554690A9B060}" presName="horz1" presStyleCnt="0"/>
      <dgm:spPr/>
    </dgm:pt>
    <dgm:pt modelId="{26E21DC0-7CAE-4E6E-97F2-B6D9D7586F01}" type="pres">
      <dgm:prSet presAssocID="{AFC307C4-5307-48AD-AA17-554690A9B060}" presName="tx1" presStyleLbl="revTx" presStyleIdx="2" presStyleCnt="4"/>
      <dgm:spPr/>
    </dgm:pt>
    <dgm:pt modelId="{B614DDB9-43C1-4B27-9709-17A1634ADB7E}" type="pres">
      <dgm:prSet presAssocID="{AFC307C4-5307-48AD-AA17-554690A9B060}" presName="vert1" presStyleCnt="0"/>
      <dgm:spPr/>
    </dgm:pt>
    <dgm:pt modelId="{1D672472-7379-4EB6-BB53-28CB45A8E321}" type="pres">
      <dgm:prSet presAssocID="{748E820A-134E-41FC-B7FE-444712D629E2}" presName="thickLine" presStyleLbl="alignNode1" presStyleIdx="3" presStyleCnt="4"/>
      <dgm:spPr/>
    </dgm:pt>
    <dgm:pt modelId="{912A1C76-2E4F-4428-8ED9-02E83B455AE0}" type="pres">
      <dgm:prSet presAssocID="{748E820A-134E-41FC-B7FE-444712D629E2}" presName="horz1" presStyleCnt="0"/>
      <dgm:spPr/>
    </dgm:pt>
    <dgm:pt modelId="{47985134-1AB9-4777-BB66-CF9BD93ED40E}" type="pres">
      <dgm:prSet presAssocID="{748E820A-134E-41FC-B7FE-444712D629E2}" presName="tx1" presStyleLbl="revTx" presStyleIdx="3" presStyleCnt="4"/>
      <dgm:spPr/>
    </dgm:pt>
    <dgm:pt modelId="{EFB99ECF-9F9C-4DC1-9E7A-E3BA6D76CF13}" type="pres">
      <dgm:prSet presAssocID="{748E820A-134E-41FC-B7FE-444712D629E2}" presName="vert1" presStyleCnt="0"/>
      <dgm:spPr/>
    </dgm:pt>
  </dgm:ptLst>
  <dgm:cxnLst>
    <dgm:cxn modelId="{D00A8E63-5F76-4A3C-8DE4-08BE44B07C98}" srcId="{1AA2B74A-9E7C-45D1-8402-B3FE2431FB14}" destId="{881792DA-C22E-4AF8-9686-E11AAB989E3B}" srcOrd="0" destOrd="0" parTransId="{ED93323E-CBC3-4826-847A-7197B3001BBD}" sibTransId="{E65B4A8B-CCF0-4336-BC49-73F076345F1F}"/>
    <dgm:cxn modelId="{9E11B46F-7657-482F-8F55-E75C07F8DF3F}" srcId="{1AA2B74A-9E7C-45D1-8402-B3FE2431FB14}" destId="{153C8F2B-1404-46DA-9007-E70B3A9E74A1}" srcOrd="1" destOrd="0" parTransId="{A9E74972-132B-429C-9FE4-5595D71E07B3}" sibTransId="{FFF6C77C-8CF4-45BB-86B4-88F335920ADB}"/>
    <dgm:cxn modelId="{406D227F-3E21-42F4-B425-A0DB4937721F}" type="presOf" srcId="{748E820A-134E-41FC-B7FE-444712D629E2}" destId="{47985134-1AB9-4777-BB66-CF9BD93ED40E}" srcOrd="0" destOrd="0" presId="urn:microsoft.com/office/officeart/2008/layout/LinedList"/>
    <dgm:cxn modelId="{6A9FD68D-2619-4E61-A567-A8008CECA19C}" srcId="{1AA2B74A-9E7C-45D1-8402-B3FE2431FB14}" destId="{AFC307C4-5307-48AD-AA17-554690A9B060}" srcOrd="2" destOrd="0" parTransId="{F256EB58-9B0F-4FBF-ABEF-B3C3B1C04F4D}" sibTransId="{F8D17650-33DB-46A6-9911-4365F617A263}"/>
    <dgm:cxn modelId="{B015C4A1-A009-40F7-BD92-9EAC28037E5B}" srcId="{1AA2B74A-9E7C-45D1-8402-B3FE2431FB14}" destId="{748E820A-134E-41FC-B7FE-444712D629E2}" srcOrd="3" destOrd="0" parTransId="{4A724594-C701-4646-AA12-2EE8661E070D}" sibTransId="{0BAD01B5-8A76-4650-B73C-12D45E39B0C1}"/>
    <dgm:cxn modelId="{632AC0A4-EC28-4B21-AA4F-F9C4DD9B1DCA}" type="presOf" srcId="{881792DA-C22E-4AF8-9686-E11AAB989E3B}" destId="{E3F6B8C0-C37E-4F82-80CC-F728ADD339E6}" srcOrd="0" destOrd="0" presId="urn:microsoft.com/office/officeart/2008/layout/LinedList"/>
    <dgm:cxn modelId="{7F3629C3-1A48-4895-88D2-0A6058F1E621}" type="presOf" srcId="{AFC307C4-5307-48AD-AA17-554690A9B060}" destId="{26E21DC0-7CAE-4E6E-97F2-B6D9D7586F01}" srcOrd="0" destOrd="0" presId="urn:microsoft.com/office/officeart/2008/layout/LinedList"/>
    <dgm:cxn modelId="{02DE5AF7-6053-4FD5-92AD-3E60FC5248FB}" type="presOf" srcId="{1AA2B74A-9E7C-45D1-8402-B3FE2431FB14}" destId="{D91A859A-3890-46C3-9ED9-05BB5A53A861}" srcOrd="0" destOrd="0" presId="urn:microsoft.com/office/officeart/2008/layout/LinedList"/>
    <dgm:cxn modelId="{BD18B6FE-9495-4A97-9BAE-209BC725F948}" type="presOf" srcId="{153C8F2B-1404-46DA-9007-E70B3A9E74A1}" destId="{DDA5368D-F736-4BFF-8763-08F1A07ACFD9}" srcOrd="0" destOrd="0" presId="urn:microsoft.com/office/officeart/2008/layout/LinedList"/>
    <dgm:cxn modelId="{A75B932B-7F8B-48FC-AC51-7E1CED62528A}" type="presParOf" srcId="{D91A859A-3890-46C3-9ED9-05BB5A53A861}" destId="{8F6C9748-5274-4B3F-9225-0CCB1F1AA857}" srcOrd="0" destOrd="0" presId="urn:microsoft.com/office/officeart/2008/layout/LinedList"/>
    <dgm:cxn modelId="{389AA15C-1B9F-40E4-840B-A76E6F66C458}" type="presParOf" srcId="{D91A859A-3890-46C3-9ED9-05BB5A53A861}" destId="{3F380FB7-E49F-4CF0-AC8E-34C24C83C7A8}" srcOrd="1" destOrd="0" presId="urn:microsoft.com/office/officeart/2008/layout/LinedList"/>
    <dgm:cxn modelId="{FB837AC7-8F58-4AE3-BFA8-5BC47A2A4834}" type="presParOf" srcId="{3F380FB7-E49F-4CF0-AC8E-34C24C83C7A8}" destId="{E3F6B8C0-C37E-4F82-80CC-F728ADD339E6}" srcOrd="0" destOrd="0" presId="urn:microsoft.com/office/officeart/2008/layout/LinedList"/>
    <dgm:cxn modelId="{7D0DB8E8-3221-4022-9698-6833D5395B23}" type="presParOf" srcId="{3F380FB7-E49F-4CF0-AC8E-34C24C83C7A8}" destId="{4410D1B2-11C4-41C3-9800-7F5F9B0457A6}" srcOrd="1" destOrd="0" presId="urn:microsoft.com/office/officeart/2008/layout/LinedList"/>
    <dgm:cxn modelId="{E8E532D7-CA33-4718-8945-6B09754A28F9}" type="presParOf" srcId="{D91A859A-3890-46C3-9ED9-05BB5A53A861}" destId="{D5ED2018-8CE0-4C75-B4CE-6656B767E899}" srcOrd="2" destOrd="0" presId="urn:microsoft.com/office/officeart/2008/layout/LinedList"/>
    <dgm:cxn modelId="{18DAE96E-77D4-4E37-AD32-5CC24A793327}" type="presParOf" srcId="{D91A859A-3890-46C3-9ED9-05BB5A53A861}" destId="{48E6D7BA-2CF3-4415-B0B4-D4518BC5AC5D}" srcOrd="3" destOrd="0" presId="urn:microsoft.com/office/officeart/2008/layout/LinedList"/>
    <dgm:cxn modelId="{74BD77F3-6B17-4AAD-8700-D2EB4D647F7F}" type="presParOf" srcId="{48E6D7BA-2CF3-4415-B0B4-D4518BC5AC5D}" destId="{DDA5368D-F736-4BFF-8763-08F1A07ACFD9}" srcOrd="0" destOrd="0" presId="urn:microsoft.com/office/officeart/2008/layout/LinedList"/>
    <dgm:cxn modelId="{AEE6EAFA-3FCC-439D-A25F-8F2786CAA552}" type="presParOf" srcId="{48E6D7BA-2CF3-4415-B0B4-D4518BC5AC5D}" destId="{45787861-27D2-4CA7-B02B-44CA9EAA6105}" srcOrd="1" destOrd="0" presId="urn:microsoft.com/office/officeart/2008/layout/LinedList"/>
    <dgm:cxn modelId="{A7CD9141-415D-44F0-AD4A-B8285A98ED31}" type="presParOf" srcId="{D91A859A-3890-46C3-9ED9-05BB5A53A861}" destId="{ADD95406-C821-4DAB-AE40-D95A221C02E5}" srcOrd="4" destOrd="0" presId="urn:microsoft.com/office/officeart/2008/layout/LinedList"/>
    <dgm:cxn modelId="{401F4C4F-4F8D-452E-80A0-0CDFB3725A48}" type="presParOf" srcId="{D91A859A-3890-46C3-9ED9-05BB5A53A861}" destId="{B8F7780D-8747-4655-9363-A3098D7D37E9}" srcOrd="5" destOrd="0" presId="urn:microsoft.com/office/officeart/2008/layout/LinedList"/>
    <dgm:cxn modelId="{64405AD6-247F-460B-842A-F785F5766DCF}" type="presParOf" srcId="{B8F7780D-8747-4655-9363-A3098D7D37E9}" destId="{26E21DC0-7CAE-4E6E-97F2-B6D9D7586F01}" srcOrd="0" destOrd="0" presId="urn:microsoft.com/office/officeart/2008/layout/LinedList"/>
    <dgm:cxn modelId="{6B54BF52-B103-4EC6-8088-AD5AA5F2102C}" type="presParOf" srcId="{B8F7780D-8747-4655-9363-A3098D7D37E9}" destId="{B614DDB9-43C1-4B27-9709-17A1634ADB7E}" srcOrd="1" destOrd="0" presId="urn:microsoft.com/office/officeart/2008/layout/LinedList"/>
    <dgm:cxn modelId="{7DBB6DB4-3954-4296-B347-975CB4CD6F40}" type="presParOf" srcId="{D91A859A-3890-46C3-9ED9-05BB5A53A861}" destId="{1D672472-7379-4EB6-BB53-28CB45A8E321}" srcOrd="6" destOrd="0" presId="urn:microsoft.com/office/officeart/2008/layout/LinedList"/>
    <dgm:cxn modelId="{71DB1AFC-E971-4820-98DB-F17F5D365FA1}" type="presParOf" srcId="{D91A859A-3890-46C3-9ED9-05BB5A53A861}" destId="{912A1C76-2E4F-4428-8ED9-02E83B455AE0}" srcOrd="7" destOrd="0" presId="urn:microsoft.com/office/officeart/2008/layout/LinedList"/>
    <dgm:cxn modelId="{6D880FB1-5F01-43E9-AE32-FEA79C4C08B6}" type="presParOf" srcId="{912A1C76-2E4F-4428-8ED9-02E83B455AE0}" destId="{47985134-1AB9-4777-BB66-CF9BD93ED40E}" srcOrd="0" destOrd="0" presId="urn:microsoft.com/office/officeart/2008/layout/LinedList"/>
    <dgm:cxn modelId="{F78CACE0-6FE6-4CEF-99AF-AA7DE98771E8}" type="presParOf" srcId="{912A1C76-2E4F-4428-8ED9-02E83B455AE0}" destId="{EFB99ECF-9F9C-4DC1-9E7A-E3BA6D76CF1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20C43A-D350-4636-AD0E-40537B7007B0}"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4DAAAED-4CBA-4D62-8FB9-7C68BBAEF6C0}">
      <dgm:prSet custT="1"/>
      <dgm:spPr>
        <a:solidFill>
          <a:schemeClr val="accent6">
            <a:lumMod val="75000"/>
          </a:schemeClr>
        </a:solidFill>
      </dgm:spPr>
      <dgm:t>
        <a:bodyPr/>
        <a:lstStyle/>
        <a:p>
          <a:r>
            <a:rPr lang="en-AU" sz="2400" dirty="0">
              <a:latin typeface="Arial" panose="020B0604020202020204" pitchFamily="34" charset="0"/>
              <a:cs typeface="Arial" panose="020B0604020202020204" pitchFamily="34" charset="0"/>
            </a:rPr>
            <a:t>A gay couple moves into a new apartment, and discovers they are neighbours with three Christian individuals. </a:t>
          </a:r>
        </a:p>
        <a:p>
          <a:r>
            <a:rPr lang="en-AU" sz="2400" dirty="0">
              <a:latin typeface="Arial" panose="020B0604020202020204" pitchFamily="34" charset="0"/>
              <a:cs typeface="Arial" panose="020B0604020202020204" pitchFamily="34" charset="0"/>
            </a:rPr>
            <a:t>The first Christian neighbour, after talking with the new couple, regularly avoids eye contact and rushes out of the complex. </a:t>
          </a:r>
        </a:p>
        <a:p>
          <a:r>
            <a:rPr lang="en-AU" sz="2400" dirty="0">
              <a:latin typeface="Arial" panose="020B0604020202020204" pitchFamily="34" charset="0"/>
              <a:cs typeface="Arial" panose="020B0604020202020204" pitchFamily="34" charset="0"/>
            </a:rPr>
            <a:t>The second Christian neighbour, while talking with the couple, angrily denounces their lifestyle and 'draws' a relational 'line in the sand’. </a:t>
          </a:r>
        </a:p>
        <a:p>
          <a:r>
            <a:rPr lang="en-AU" sz="2400" dirty="0">
              <a:latin typeface="Arial" panose="020B0604020202020204" pitchFamily="34" charset="0"/>
              <a:cs typeface="Arial" panose="020B0604020202020204" pitchFamily="34" charset="0"/>
            </a:rPr>
            <a:t>The third Christian neighbour, while talking with the couple, is pressed about his beliefs, and states clearly that he believes homosexual acts are contrary to God's desires and design. </a:t>
          </a:r>
          <a:endParaRPr lang="en-US" sz="2400" dirty="0">
            <a:latin typeface="Arial" panose="020B0604020202020204" pitchFamily="34" charset="0"/>
            <a:cs typeface="Arial" panose="020B0604020202020204" pitchFamily="34" charset="0"/>
          </a:endParaRPr>
        </a:p>
      </dgm:t>
    </dgm:pt>
    <dgm:pt modelId="{1009483E-A35C-4D18-A704-536FCCA97E4B}" type="parTrans" cxnId="{38214BA7-A924-4687-93A7-9A30DE97E492}">
      <dgm:prSet/>
      <dgm:spPr/>
      <dgm:t>
        <a:bodyPr/>
        <a:lstStyle/>
        <a:p>
          <a:endParaRPr lang="en-US"/>
        </a:p>
      </dgm:t>
    </dgm:pt>
    <dgm:pt modelId="{EB107B8D-013C-4515-86E6-D304F9C4F348}" type="sibTrans" cxnId="{38214BA7-A924-4687-93A7-9A30DE97E492}">
      <dgm:prSet/>
      <dgm:spPr/>
      <dgm:t>
        <a:bodyPr/>
        <a:lstStyle/>
        <a:p>
          <a:endParaRPr lang="en-US"/>
        </a:p>
      </dgm:t>
    </dgm:pt>
    <dgm:pt modelId="{5B4516A0-77B3-4799-8C82-C25119652553}" type="pres">
      <dgm:prSet presAssocID="{2120C43A-D350-4636-AD0E-40537B7007B0}" presName="Name0" presStyleCnt="0">
        <dgm:presLayoutVars>
          <dgm:dir/>
          <dgm:animLvl val="lvl"/>
          <dgm:resizeHandles val="exact"/>
        </dgm:presLayoutVars>
      </dgm:prSet>
      <dgm:spPr/>
    </dgm:pt>
    <dgm:pt modelId="{3F63326C-7EE3-4DFD-9283-B5F592E0B86D}" type="pres">
      <dgm:prSet presAssocID="{64DAAAED-4CBA-4D62-8FB9-7C68BBAEF6C0}" presName="boxAndChildren" presStyleCnt="0"/>
      <dgm:spPr/>
    </dgm:pt>
    <dgm:pt modelId="{E4AD3933-513F-4FEF-937C-EE993A8A2AEC}" type="pres">
      <dgm:prSet presAssocID="{64DAAAED-4CBA-4D62-8FB9-7C68BBAEF6C0}" presName="parentTextBox" presStyleLbl="node1" presStyleIdx="0" presStyleCnt="1"/>
      <dgm:spPr/>
    </dgm:pt>
  </dgm:ptLst>
  <dgm:cxnLst>
    <dgm:cxn modelId="{8CE91F1E-3CBE-494E-8C3F-DAD04B31AFBA}" type="presOf" srcId="{64DAAAED-4CBA-4D62-8FB9-7C68BBAEF6C0}" destId="{E4AD3933-513F-4FEF-937C-EE993A8A2AEC}" srcOrd="0" destOrd="0" presId="urn:microsoft.com/office/officeart/2005/8/layout/process4"/>
    <dgm:cxn modelId="{38214BA7-A924-4687-93A7-9A30DE97E492}" srcId="{2120C43A-D350-4636-AD0E-40537B7007B0}" destId="{64DAAAED-4CBA-4D62-8FB9-7C68BBAEF6C0}" srcOrd="0" destOrd="0" parTransId="{1009483E-A35C-4D18-A704-536FCCA97E4B}" sibTransId="{EB107B8D-013C-4515-86E6-D304F9C4F348}"/>
    <dgm:cxn modelId="{0B0C60C8-6B91-45FE-BA8E-73033D718B54}" type="presOf" srcId="{2120C43A-D350-4636-AD0E-40537B7007B0}" destId="{5B4516A0-77B3-4799-8C82-C25119652553}" srcOrd="0" destOrd="0" presId="urn:microsoft.com/office/officeart/2005/8/layout/process4"/>
    <dgm:cxn modelId="{AC14132F-6C00-4D93-8B67-788217A1EFEF}" type="presParOf" srcId="{5B4516A0-77B3-4799-8C82-C25119652553}" destId="{3F63326C-7EE3-4DFD-9283-B5F592E0B86D}" srcOrd="0" destOrd="0" presId="urn:microsoft.com/office/officeart/2005/8/layout/process4"/>
    <dgm:cxn modelId="{73623013-2483-407A-AFFE-C23EB406E29E}" type="presParOf" srcId="{3F63326C-7EE3-4DFD-9283-B5F592E0B86D}" destId="{E4AD3933-513F-4FEF-937C-EE993A8A2AE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D3933-513F-4FEF-937C-EE993A8A2AEC}">
      <dsp:nvSpPr>
        <dsp:cNvPr id="0" name=""/>
        <dsp:cNvSpPr/>
      </dsp:nvSpPr>
      <dsp:spPr>
        <a:xfrm>
          <a:off x="0" y="0"/>
          <a:ext cx="7816885" cy="5924145"/>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A gay couple moves into a new apartment, and discovers they are neighbours with three Christian individuals. </a:t>
          </a:r>
        </a:p>
        <a:p>
          <a:pPr marL="0" lvl="0" indent="0" algn="ctr"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The first Christian neighbour, after talking with the new couple, regularly avoids eye contact and rushes out of the complex. </a:t>
          </a:r>
        </a:p>
        <a:p>
          <a:pPr marL="0" lvl="0" indent="0" algn="ctr"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The second Christian neighbour, while talking with the couple, angrily denounces their lifestyle and 'draws' a relational 'line in the sand’. </a:t>
          </a:r>
        </a:p>
        <a:p>
          <a:pPr marL="0" lvl="0" indent="0" algn="ctr"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The third Christian neighbour, while talking with the couple, is pressed about his beliefs, and states clearly that he believes homosexual acts are contrary to God's desires and design. </a:t>
          </a:r>
          <a:endParaRPr lang="en-US" sz="2400" kern="1200" dirty="0">
            <a:latin typeface="Arial" panose="020B0604020202020204" pitchFamily="34" charset="0"/>
            <a:cs typeface="Arial" panose="020B0604020202020204" pitchFamily="34" charset="0"/>
          </a:endParaRPr>
        </a:p>
      </dsp:txBody>
      <dsp:txXfrm>
        <a:off x="0" y="0"/>
        <a:ext cx="7816885" cy="5924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CC1E7-C25F-43A8-8434-CE09466B3997}">
      <dsp:nvSpPr>
        <dsp:cNvPr id="0" name=""/>
        <dsp:cNvSpPr/>
      </dsp:nvSpPr>
      <dsp:spPr>
        <a:xfrm>
          <a:off x="0" y="4413611"/>
          <a:ext cx="7635217" cy="5504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Arial Black" panose="020B0A04020102020204" pitchFamily="34" charset="0"/>
            </a:rPr>
            <a:t>So who is being </a:t>
          </a:r>
          <a:r>
            <a:rPr lang="en-AU" sz="2800" i="1" kern="1200" dirty="0">
              <a:latin typeface="Arial Black" panose="020B0A04020102020204" pitchFamily="34" charset="0"/>
            </a:rPr>
            <a:t>judgemental</a:t>
          </a:r>
          <a:r>
            <a:rPr lang="en-AU" sz="2800" kern="1200" dirty="0">
              <a:latin typeface="Arial Black" panose="020B0A04020102020204" pitchFamily="34" charset="0"/>
            </a:rPr>
            <a:t> here? </a:t>
          </a:r>
          <a:endParaRPr lang="en-US" sz="2800" kern="1200" dirty="0">
            <a:latin typeface="Arial Black" panose="020B0A04020102020204" pitchFamily="34" charset="0"/>
          </a:endParaRPr>
        </a:p>
      </dsp:txBody>
      <dsp:txXfrm>
        <a:off x="0" y="4413611"/>
        <a:ext cx="7635217" cy="550424"/>
      </dsp:txXfrm>
    </dsp:sp>
    <dsp:sp modelId="{7CD0A982-FA51-41DD-A03B-6DAA4DF0D461}">
      <dsp:nvSpPr>
        <dsp:cNvPr id="0" name=""/>
        <dsp:cNvSpPr/>
      </dsp:nvSpPr>
      <dsp:spPr>
        <a:xfrm rot="10800000">
          <a:off x="0" y="3146"/>
          <a:ext cx="7635217" cy="4453904"/>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Arial" panose="020B0604020202020204" pitchFamily="34" charset="0"/>
              <a:cs typeface="Arial" panose="020B0604020202020204" pitchFamily="34" charset="0"/>
            </a:rPr>
            <a:t>A gay couple moves into a new apartment, and discovers they are neighbours with three Christian individuals. The first Christian neighbour, after talking with the new couple, regularly avoids eye contact and rushes out of the complex. The second Christian neighbour, while talking with the couple, angrily denounces their lifestyle and 'draws' a relational 'line in the sand'. The third Christian neighbour, while talking with the couple, is pressed about his beliefs, and states clearly that he believes homosexual acts are contrary to God's desires and design. </a:t>
          </a:r>
          <a:endParaRPr lang="en-US" sz="2000" kern="1200" dirty="0">
            <a:latin typeface="Arial" panose="020B0604020202020204" pitchFamily="34" charset="0"/>
            <a:cs typeface="Arial" panose="020B0604020202020204" pitchFamily="34" charset="0"/>
          </a:endParaRPr>
        </a:p>
      </dsp:txBody>
      <dsp:txXfrm rot="10800000">
        <a:off x="0" y="3146"/>
        <a:ext cx="7635217" cy="2894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71C00-219B-49AD-9BA5-6C5F9EF2362C}">
      <dsp:nvSpPr>
        <dsp:cNvPr id="0" name=""/>
        <dsp:cNvSpPr/>
      </dsp:nvSpPr>
      <dsp:spPr>
        <a:xfrm>
          <a:off x="7471" y="2860"/>
          <a:ext cx="7636263" cy="58701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AU" sz="2200" b="1" i="1" kern="1200" dirty="0"/>
            <a:t>The Church harbours within itself so much; </a:t>
          </a:r>
        </a:p>
        <a:p>
          <a:pPr marL="0" lvl="0" indent="0" algn="l" defTabSz="977900">
            <a:lnSpc>
              <a:spcPct val="90000"/>
            </a:lnSpc>
            <a:spcBef>
              <a:spcPct val="0"/>
            </a:spcBef>
            <a:spcAft>
              <a:spcPct val="35000"/>
            </a:spcAft>
            <a:buNone/>
          </a:pPr>
          <a:endParaRPr lang="en-US" sz="2200" kern="1200" dirty="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dirty="0"/>
            <a:t>Hatred, </a:t>
          </a:r>
          <a:endParaRPr lang="en-US" sz="2400" kern="1200" dirty="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dirty="0"/>
            <a:t>Strife, </a:t>
          </a:r>
          <a:endParaRPr lang="en-US" sz="2400" kern="1200" dirty="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dirty="0"/>
            <a:t>Judgement, </a:t>
          </a:r>
          <a:endParaRPr lang="en-US" sz="2400" kern="1200" dirty="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a:t>Enmity, </a:t>
          </a:r>
          <a:endParaRPr lang="en-US" sz="2400" kern="120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dirty="0"/>
            <a:t>Corruption, </a:t>
          </a:r>
          <a:endParaRPr lang="en-US" sz="2400" kern="1200" dirty="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dirty="0"/>
            <a:t>Sexual Sin, </a:t>
          </a:r>
          <a:endParaRPr lang="en-US" sz="2400" kern="1200" dirty="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dirty="0"/>
            <a:t>Mental and Emotional Abuse, </a:t>
          </a:r>
          <a:endParaRPr lang="en-US" sz="2400" kern="1200" dirty="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a:t>Pride, </a:t>
          </a:r>
          <a:endParaRPr lang="en-US" sz="2400" kern="120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dirty="0"/>
            <a:t>Injustice, </a:t>
          </a:r>
          <a:endParaRPr lang="en-US" sz="2400" kern="1200" dirty="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dirty="0"/>
            <a:t>False Teachings, and </a:t>
          </a:r>
          <a:endParaRPr lang="en-US" sz="2400" kern="1200" dirty="0"/>
        </a:p>
        <a:p>
          <a:pPr marL="228600" lvl="1" indent="-228600" algn="l" defTabSz="1066800">
            <a:lnSpc>
              <a:spcPct val="90000"/>
            </a:lnSpc>
            <a:spcBef>
              <a:spcPct val="0"/>
            </a:spcBef>
            <a:spcAft>
              <a:spcPct val="15000"/>
            </a:spcAft>
            <a:buFont typeface="Wingdings" panose="05000000000000000000" pitchFamily="2" charset="2"/>
            <a:buChar char="Ø"/>
          </a:pPr>
          <a:r>
            <a:rPr lang="en-AU" sz="2400" kern="1200" dirty="0"/>
            <a:t>Many Other Evils. </a:t>
          </a:r>
          <a:endParaRPr lang="en-US" sz="2400" kern="1200" dirty="0"/>
        </a:p>
      </dsp:txBody>
      <dsp:txXfrm>
        <a:off x="179400" y="174789"/>
        <a:ext cx="7292405" cy="5526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C9748-5274-4B3F-9225-0CCB1F1AA857}">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6B8C0-C37E-4F82-80CC-F728ADD339E6}">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baseline="30000" dirty="0">
              <a:latin typeface="Arial" panose="020B0604020202020204" pitchFamily="34" charset="0"/>
              <a:cs typeface="Arial" panose="020B0604020202020204" pitchFamily="34" charset="0"/>
            </a:rPr>
            <a:t>11 </a:t>
          </a:r>
          <a:r>
            <a:rPr lang="en-US" sz="2300" b="0" i="0" kern="1200" dirty="0">
              <a:latin typeface="Arial" panose="020B0604020202020204" pitchFamily="34" charset="0"/>
              <a:cs typeface="Arial" panose="020B0604020202020204" pitchFamily="34" charset="0"/>
            </a:rPr>
            <a:t>The Pharisee stood by himself and prayed: ‘God, I thank you that I am not like other people — robbers, evildoers, adulterers — or even like this tax collector. </a:t>
          </a:r>
          <a:r>
            <a:rPr lang="en-US" sz="2300" b="1" i="0" kern="1200" baseline="30000" dirty="0">
              <a:latin typeface="Arial" panose="020B0604020202020204" pitchFamily="34" charset="0"/>
              <a:cs typeface="Arial" panose="020B0604020202020204" pitchFamily="34" charset="0"/>
            </a:rPr>
            <a:t>12 </a:t>
          </a:r>
          <a:r>
            <a:rPr lang="en-US" sz="2300" b="0" i="0" kern="1200" dirty="0">
              <a:latin typeface="Arial" panose="020B0604020202020204" pitchFamily="34" charset="0"/>
              <a:cs typeface="Arial" panose="020B0604020202020204" pitchFamily="34" charset="0"/>
            </a:rPr>
            <a:t>I fast twice a week and give a tenth of all I get.’</a:t>
          </a:r>
          <a:endParaRPr lang="en-US" sz="2300" kern="1200" dirty="0">
            <a:latin typeface="Arial" panose="020B0604020202020204" pitchFamily="34" charset="0"/>
            <a:cs typeface="Arial" panose="020B0604020202020204" pitchFamily="34" charset="0"/>
          </a:endParaRPr>
        </a:p>
      </dsp:txBody>
      <dsp:txXfrm>
        <a:off x="0" y="0"/>
        <a:ext cx="10515600" cy="1087834"/>
      </dsp:txXfrm>
    </dsp:sp>
    <dsp:sp modelId="{D5ED2018-8CE0-4C75-B4CE-6656B767E899}">
      <dsp:nvSpPr>
        <dsp:cNvPr id="0" name=""/>
        <dsp:cNvSpPr/>
      </dsp:nvSpPr>
      <dsp:spPr>
        <a:xfrm>
          <a:off x="0" y="1087834"/>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5368D-F736-4BFF-8763-08F1A07ACFD9}">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baseline="30000" dirty="0">
              <a:latin typeface="Arial" panose="020B0604020202020204" pitchFamily="34" charset="0"/>
              <a:cs typeface="Arial" panose="020B0604020202020204" pitchFamily="34" charset="0"/>
            </a:rPr>
            <a:t>13 </a:t>
          </a:r>
          <a:r>
            <a:rPr lang="en-US" sz="2300" b="0" i="0" kern="1200" dirty="0">
              <a:latin typeface="Arial" panose="020B0604020202020204" pitchFamily="34" charset="0"/>
              <a:cs typeface="Arial" panose="020B0604020202020204" pitchFamily="34" charset="0"/>
            </a:rPr>
            <a:t>“But the tax collector stood at a distance. He would not even look up to heaven, but beat his breast and said, ‘God, have mercy on me, a sinner.’</a:t>
          </a:r>
          <a:endParaRPr lang="en-US" sz="2300" kern="1200" dirty="0">
            <a:latin typeface="Arial" panose="020B0604020202020204" pitchFamily="34" charset="0"/>
            <a:cs typeface="Arial" panose="020B0604020202020204" pitchFamily="34" charset="0"/>
          </a:endParaRPr>
        </a:p>
      </dsp:txBody>
      <dsp:txXfrm>
        <a:off x="0" y="1087834"/>
        <a:ext cx="10515600" cy="1087834"/>
      </dsp:txXfrm>
    </dsp:sp>
    <dsp:sp modelId="{ADD95406-C821-4DAB-AE40-D95A221C02E5}">
      <dsp:nvSpPr>
        <dsp:cNvPr id="0" name=""/>
        <dsp:cNvSpPr/>
      </dsp:nvSpPr>
      <dsp:spPr>
        <a:xfrm>
          <a:off x="0" y="2175669"/>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21DC0-7CAE-4E6E-97F2-B6D9D7586F01}">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baseline="30000">
              <a:latin typeface="Arial" panose="020B0604020202020204" pitchFamily="34" charset="0"/>
              <a:cs typeface="Arial" panose="020B0604020202020204" pitchFamily="34" charset="0"/>
            </a:rPr>
            <a:t>14 </a:t>
          </a:r>
          <a:r>
            <a:rPr lang="en-US" sz="2300" b="0" i="0" kern="1200">
              <a:latin typeface="Arial" panose="020B0604020202020204" pitchFamily="34" charset="0"/>
              <a:cs typeface="Arial" panose="020B0604020202020204" pitchFamily="34" charset="0"/>
            </a:rPr>
            <a:t>“I tell you that this man, rather than the other, went home justified before God. For all those who exalt themselves will be humbled, and those who humble themselves will be exalted.”  (Luke 18: 11-14) </a:t>
          </a:r>
          <a:endParaRPr lang="en-US" sz="2300" kern="1200">
            <a:latin typeface="Arial" panose="020B0604020202020204" pitchFamily="34" charset="0"/>
            <a:cs typeface="Arial" panose="020B0604020202020204" pitchFamily="34" charset="0"/>
          </a:endParaRPr>
        </a:p>
      </dsp:txBody>
      <dsp:txXfrm>
        <a:off x="0" y="2175669"/>
        <a:ext cx="10515600" cy="1087834"/>
      </dsp:txXfrm>
    </dsp:sp>
    <dsp:sp modelId="{1D672472-7379-4EB6-BB53-28CB45A8E321}">
      <dsp:nvSpPr>
        <dsp:cNvPr id="0" name=""/>
        <dsp:cNvSpPr/>
      </dsp:nvSpPr>
      <dsp:spPr>
        <a:xfrm>
          <a:off x="0" y="3263503"/>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5134-1AB9-4777-BB66-CF9BD93ED40E}">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AU" sz="2300" i="1" kern="1200" dirty="0"/>
            <a:t>The religious leaders criticised and condemned others as a way of building themselves up.</a:t>
          </a:r>
          <a:endParaRPr lang="en-US" sz="2300" i="1" kern="1200" dirty="0"/>
        </a:p>
      </dsp:txBody>
      <dsp:txXfrm>
        <a:off x="0" y="3263503"/>
        <a:ext cx="10515600" cy="108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D3933-513F-4FEF-937C-EE993A8A2AEC}">
      <dsp:nvSpPr>
        <dsp:cNvPr id="0" name=""/>
        <dsp:cNvSpPr/>
      </dsp:nvSpPr>
      <dsp:spPr>
        <a:xfrm>
          <a:off x="0" y="0"/>
          <a:ext cx="7816885" cy="5924145"/>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A gay couple moves into a new apartment, and discovers they are neighbours with three Christian individuals. </a:t>
          </a:r>
        </a:p>
        <a:p>
          <a:pPr marL="0" lvl="0" indent="0" algn="ctr"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The first Christian neighbour, after talking with the new couple, regularly avoids eye contact and rushes out of the complex. </a:t>
          </a:r>
        </a:p>
        <a:p>
          <a:pPr marL="0" lvl="0" indent="0" algn="ctr"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The second Christian neighbour, while talking with the couple, angrily denounces their lifestyle and 'draws' a relational 'line in the sand’. </a:t>
          </a:r>
        </a:p>
        <a:p>
          <a:pPr marL="0" lvl="0" indent="0" algn="ctr" defTabSz="1066800">
            <a:lnSpc>
              <a:spcPct val="90000"/>
            </a:lnSpc>
            <a:spcBef>
              <a:spcPct val="0"/>
            </a:spcBef>
            <a:spcAft>
              <a:spcPct val="35000"/>
            </a:spcAft>
            <a:buNone/>
          </a:pPr>
          <a:r>
            <a:rPr lang="en-AU" sz="2400" kern="1200" dirty="0">
              <a:latin typeface="Arial" panose="020B0604020202020204" pitchFamily="34" charset="0"/>
              <a:cs typeface="Arial" panose="020B0604020202020204" pitchFamily="34" charset="0"/>
            </a:rPr>
            <a:t>The third Christian neighbour, while talking with the couple, is pressed about his beliefs, and states clearly that he believes homosexual acts are contrary to God's desires and design. </a:t>
          </a:r>
          <a:endParaRPr lang="en-US" sz="2400" kern="1200" dirty="0">
            <a:latin typeface="Arial" panose="020B0604020202020204" pitchFamily="34" charset="0"/>
            <a:cs typeface="Arial" panose="020B0604020202020204" pitchFamily="34" charset="0"/>
          </a:endParaRPr>
        </a:p>
      </dsp:txBody>
      <dsp:txXfrm>
        <a:off x="0" y="0"/>
        <a:ext cx="7816885" cy="59241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F4B50-7525-4AAC-ACDB-3CFCA7C6CFAA}" type="datetimeFigureOut">
              <a:rPr lang="en-AU" smtClean="0"/>
              <a:t>22/07/2024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9E875-260F-4236-9C8A-50DD2B2882B3}" type="slidenum">
              <a:rPr lang="en-AU" smtClean="0"/>
              <a:t>‹#›</a:t>
            </a:fld>
            <a:endParaRPr lang="en-AU"/>
          </a:p>
        </p:txBody>
      </p:sp>
    </p:spTree>
    <p:extLst>
      <p:ext uri="{BB962C8B-B14F-4D97-AF65-F5344CB8AC3E}">
        <p14:creationId xmlns:p14="http://schemas.microsoft.com/office/powerpoint/2010/main" val="317415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4B9E875-260F-4236-9C8A-50DD2B2882B3}" type="slidenum">
              <a:rPr lang="en-AU" smtClean="0"/>
              <a:t>1</a:t>
            </a:fld>
            <a:endParaRPr lang="en-AU"/>
          </a:p>
        </p:txBody>
      </p:sp>
    </p:spTree>
    <p:extLst>
      <p:ext uri="{BB962C8B-B14F-4D97-AF65-F5344CB8AC3E}">
        <p14:creationId xmlns:p14="http://schemas.microsoft.com/office/powerpoint/2010/main" val="378731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I’m reminded of the tendency within the Church to judge the world outside despite the Church’s own flaws.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effectLst/>
                <a:highlight>
                  <a:srgbClr val="FFFFFF"/>
                </a:highlight>
                <a:latin typeface="Arial" panose="020B0604020202020204" pitchFamily="34" charset="0"/>
                <a:ea typeface="Aptos" panose="020B0004020202020204" pitchFamily="34" charset="0"/>
                <a:cs typeface="Arial" panose="020B0604020202020204" pitchFamily="34" charset="0"/>
              </a:rPr>
              <a:t>There is a reason there are about 40,000 sub-denominations in Christianity. It’s because the Church can’t even get along with itself.</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10</a:t>
            </a:fld>
            <a:endParaRPr lang="en-AU"/>
          </a:p>
        </p:txBody>
      </p:sp>
    </p:spTree>
    <p:extLst>
      <p:ext uri="{BB962C8B-B14F-4D97-AF65-F5344CB8AC3E}">
        <p14:creationId xmlns:p14="http://schemas.microsoft.com/office/powerpoint/2010/main" val="176987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Yet, its focus often lies outside, on how “evil and messed up” the world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effectLst/>
                <a:highlight>
                  <a:srgbClr val="FFFFFF"/>
                </a:highlight>
                <a:latin typeface="Arial" panose="020B0604020202020204" pitchFamily="34" charset="0"/>
                <a:ea typeface="Aptos" panose="020B0004020202020204" pitchFamily="34" charset="0"/>
                <a:cs typeface="Arial" panose="020B0604020202020204" pitchFamily="34" charset="0"/>
              </a:rPr>
              <a:t>Secular people don’t try to act as if they embody righteousness and holiness; religion does. </a:t>
            </a: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11</a:t>
            </a:fld>
            <a:endParaRPr lang="en-AU"/>
          </a:p>
        </p:txBody>
      </p:sp>
    </p:spTree>
    <p:extLst>
      <p:ext uri="{BB962C8B-B14F-4D97-AF65-F5344CB8AC3E}">
        <p14:creationId xmlns:p14="http://schemas.microsoft.com/office/powerpoint/2010/main" val="191480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333333"/>
                </a:solidFill>
                <a:effectLst/>
                <a:latin typeface="Arial" panose="020B0604020202020204" pitchFamily="34" charset="0"/>
                <a:ea typeface="Aptos" panose="020B0004020202020204" pitchFamily="34" charset="0"/>
              </a:rPr>
              <a:t>Some would make the ludicrous claim that Jesus himself never judged people's actions as evil while he was on earth.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222222"/>
                </a:solidFill>
                <a:effectLst/>
                <a:latin typeface="Verdana" panose="020B0604030504040204" pitchFamily="34" charset="0"/>
                <a:ea typeface="Times New Roman" panose="02020603050405020304" pitchFamily="18" charset="0"/>
              </a:rPr>
              <a:t>Jesus does not require us to suspend our critical faculties. But he is warning us not to be quick to criticise, since our judgemental attitude may reflect our own sins more than our brothers' sins.</a:t>
            </a:r>
            <a:r>
              <a:rPr lang="en-AU" sz="1800" dirty="0">
                <a:solidFill>
                  <a:srgbClr val="333333"/>
                </a:solidFill>
                <a:latin typeface="Arial" panose="020B0604020202020204" pitchFamily="34" charset="0"/>
                <a:ea typeface="Aptos" panose="020B0004020202020204" pitchFamily="34" charset="0"/>
              </a:rPr>
              <a:t>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12</a:t>
            </a:fld>
            <a:endParaRPr lang="en-AU"/>
          </a:p>
        </p:txBody>
      </p:sp>
    </p:spTree>
    <p:extLst>
      <p:ext uri="{BB962C8B-B14F-4D97-AF65-F5344CB8AC3E}">
        <p14:creationId xmlns:p14="http://schemas.microsoft.com/office/powerpoint/2010/main" val="360919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4B9E875-260F-4236-9C8A-50DD2B2882B3}" type="slidenum">
              <a:rPr lang="en-AU" smtClean="0"/>
              <a:t>13</a:t>
            </a:fld>
            <a:endParaRPr lang="en-AU"/>
          </a:p>
        </p:txBody>
      </p:sp>
    </p:spTree>
    <p:extLst>
      <p:ext uri="{BB962C8B-B14F-4D97-AF65-F5344CB8AC3E}">
        <p14:creationId xmlns:p14="http://schemas.microsoft.com/office/powerpoint/2010/main" val="2839574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highlight>
                  <a:srgbClr val="FFFF00"/>
                </a:highlight>
                <a:latin typeface="Georgia" panose="02040502050405020303" pitchFamily="18" charset="0"/>
                <a:ea typeface="Times New Roman" panose="02020603050405020304" pitchFamily="18" charset="0"/>
              </a:rPr>
              <a:t>Often when</a:t>
            </a:r>
            <a:r>
              <a:rPr lang="en-AU" sz="1200" dirty="0">
                <a:solidFill>
                  <a:srgbClr val="000000"/>
                </a:solidFill>
                <a:effectLst/>
                <a:highlight>
                  <a:srgbClr val="F2F2F2"/>
                </a:highlight>
                <a:latin typeface="Georgia" panose="02040502050405020303" pitchFamily="18" charset="0"/>
                <a:ea typeface="Times New Roman" panose="02020603050405020304" pitchFamily="18" charset="0"/>
              </a:rPr>
              <a:t> critiquing others, we go beyond the bounds of human judgement.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highlight>
                  <a:srgbClr val="F2F2F2"/>
                </a:highlight>
                <a:latin typeface="Georgia" panose="02040502050405020303" pitchFamily="18" charset="0"/>
                <a:ea typeface="Times New Roman" panose="02020603050405020304" pitchFamily="18" charset="0"/>
              </a:rPr>
              <a:t>Sadly, that often happens in the church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Georgia" panose="02040502050405020303" pitchFamily="18" charset="0"/>
                <a:ea typeface="Times New Roman" panose="02020603050405020304" pitchFamily="18" charset="0"/>
              </a:rPr>
              <a:t>Are we pointing out their failures because we genuinely love them and want the best for them? Or is </a:t>
            </a:r>
            <a:r>
              <a:rPr lang="en-AU" sz="1200" dirty="0">
                <a:solidFill>
                  <a:srgbClr val="000000"/>
                </a:solidFill>
                <a:effectLst/>
                <a:highlight>
                  <a:srgbClr val="F2F2F2"/>
                </a:highlight>
                <a:latin typeface="Georgia" panose="02040502050405020303" pitchFamily="18" charset="0"/>
                <a:ea typeface="Times New Roman" panose="02020603050405020304" pitchFamily="18" charset="0"/>
              </a:rPr>
              <a:t>it out of anger, pride, or jealousy? When we point to people’s failures out of pride, anger, or jealousy, there will often be joy in their failure or demise. Sometimes, there is even a spirit of retaliation, which desires to spread and broadcast others’ failures. This spirit is often seen in gossips.</a:t>
            </a:r>
            <a:endParaRPr lang="en-AU" sz="1200" dirty="0">
              <a:effectLst/>
              <a:highlight>
                <a:srgbClr val="F2F2F2"/>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highlight>
                <a:srgbClr val="F2F2F2"/>
              </a:highligh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14</a:t>
            </a:fld>
            <a:endParaRPr lang="en-AU"/>
          </a:p>
        </p:txBody>
      </p:sp>
    </p:spTree>
    <p:extLst>
      <p:ext uri="{BB962C8B-B14F-4D97-AF65-F5344CB8AC3E}">
        <p14:creationId xmlns:p14="http://schemas.microsoft.com/office/powerpoint/2010/main" val="359703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000000"/>
                </a:solidFill>
                <a:effectLst/>
                <a:latin typeface="var(--bodyCopyFont, soleil)"/>
                <a:ea typeface="Times New Roman" panose="02020603050405020304" pitchFamily="18" charset="0"/>
                <a:cs typeface="Arial" panose="020B0604020202020204" pitchFamily="34" charset="0"/>
              </a:rPr>
              <a:t>I believe many people today, if asked to give one word that describes Christians, would pick the word “judgemental”. For </a:t>
            </a:r>
            <a:r>
              <a:rPr lang="en-AU" sz="1200" dirty="0">
                <a:solidFill>
                  <a:srgbClr val="000000"/>
                </a:solidFill>
                <a:effectLst/>
                <a:highlight>
                  <a:srgbClr val="F8F8F7"/>
                </a:highlight>
                <a:latin typeface="var(--bodyCopyFont, soleil)"/>
                <a:ea typeface="Times New Roman" panose="02020603050405020304" pitchFamily="18" charset="0"/>
                <a:cs typeface="Arial" panose="020B0604020202020204" pitchFamily="34" charset="0"/>
              </a:rPr>
              <a:t>many, Christians are judgemental. </a:t>
            </a:r>
          </a:p>
          <a:p>
            <a:r>
              <a:rPr lang="en-AU" sz="1200" dirty="0">
                <a:solidFill>
                  <a:srgbClr val="000000"/>
                </a:solidFill>
                <a:effectLst/>
                <a:highlight>
                  <a:srgbClr val="F8F8F7"/>
                </a:highlight>
                <a:latin typeface="var(--bodyCopyFont, soleil)"/>
                <a:ea typeface="Times New Roman" panose="02020603050405020304" pitchFamily="18" charset="0"/>
                <a:cs typeface="Arial" panose="020B0604020202020204" pitchFamily="34" charset="0"/>
              </a:rPr>
              <a:t>Now, I think all of us would rather these people suggest words like </a:t>
            </a:r>
          </a:p>
          <a:p>
            <a:r>
              <a:rPr lang="en-AU" sz="1200" dirty="0">
                <a:solidFill>
                  <a:srgbClr val="000000"/>
                </a:solidFill>
                <a:effectLst/>
                <a:highlight>
                  <a:srgbClr val="F8F8F7"/>
                </a:highlight>
                <a:latin typeface="var(--bodyCopyFont, soleil)"/>
                <a:cs typeface="Arial" panose="020B0604020202020204" pitchFamily="34" charset="0"/>
              </a:rPr>
              <a:t>BUT WHY</a:t>
            </a:r>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15</a:t>
            </a:fld>
            <a:endParaRPr lang="en-AU"/>
          </a:p>
        </p:txBody>
      </p:sp>
    </p:spTree>
    <p:extLst>
      <p:ext uri="{BB962C8B-B14F-4D97-AF65-F5344CB8AC3E}">
        <p14:creationId xmlns:p14="http://schemas.microsoft.com/office/powerpoint/2010/main" val="4071065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The comparison is intended to be funny. Picture a man with a large plank of timber in his eye stooping down to perform minute eye surgery on a man with only a sawdust speck in his eye.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Yet that is what we do when we try to correct others without careful self-examination and surrender so that God can cleanse our own lives. Jesus calls those who are quick to correct others without correcting themselves "hypocrites," and enjoins them to take the plank out of their own eye first.</a:t>
            </a:r>
            <a:endParaRPr lang="en-AU"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16</a:t>
            </a:fld>
            <a:endParaRPr lang="en-AU"/>
          </a:p>
        </p:txBody>
      </p:sp>
    </p:spTree>
    <p:extLst>
      <p:ext uri="{BB962C8B-B14F-4D97-AF65-F5344CB8AC3E}">
        <p14:creationId xmlns:p14="http://schemas.microsoft.com/office/powerpoint/2010/main" val="785104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t>
            </a:r>
            <a:r>
              <a:rPr lang="en-US" dirty="0" err="1"/>
              <a:t>criticise</a:t>
            </a:r>
            <a:r>
              <a:rPr lang="en-US" dirty="0"/>
              <a:t> without applying the  same standard to yourself that you apply to others, then we are like the Parable in 2 Samuel about King David.</a:t>
            </a:r>
          </a:p>
          <a:p>
            <a:r>
              <a:rPr lang="en-US" dirty="0"/>
              <a:t>This is Not a deliberate deception, but a failure to notice  your own failings.</a:t>
            </a:r>
          </a:p>
          <a:p>
            <a:r>
              <a:rPr lang="en-US" dirty="0"/>
              <a:t>It is other people, and especially God, who can see the Hypocrisy of your self-righteousness.</a:t>
            </a:r>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17</a:t>
            </a:fld>
            <a:endParaRPr lang="en-AU"/>
          </a:p>
        </p:txBody>
      </p:sp>
    </p:spTree>
    <p:extLst>
      <p:ext uri="{BB962C8B-B14F-4D97-AF65-F5344CB8AC3E}">
        <p14:creationId xmlns:p14="http://schemas.microsoft.com/office/powerpoint/2010/main" val="255960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little section is peculiar to Matthew.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solidFill>
                  <a:srgbClr val="444444"/>
                </a:solidFill>
                <a:effectLst/>
                <a:highlight>
                  <a:srgbClr val="FFFFFF"/>
                </a:highlight>
                <a:latin typeface="Roboto" panose="02000000000000000000" pitchFamily="2" charset="0"/>
                <a:ea typeface="Aptos" panose="020B0004020202020204" pitchFamily="34" charset="0"/>
                <a:cs typeface="Times New Roman" panose="02020603050405020304" pitchFamily="18" charset="0"/>
              </a:rPr>
              <a:t>We are called to identify who are dogs and pigs. </a:t>
            </a:r>
            <a:r>
              <a:rPr lang="en-AU" sz="1200" kern="100" dirty="0">
                <a:solidFill>
                  <a:srgbClr val="444444"/>
                </a:solidFill>
                <a:effectLst/>
                <a:latin typeface="Roboto" panose="02000000000000000000" pitchFamily="2" charset="0"/>
                <a:ea typeface="Aptos" panose="020B0004020202020204" pitchFamily="34" charset="0"/>
                <a:cs typeface="Times New Roman" panose="02020603050405020304" pitchFamily="18" charset="0"/>
              </a:rPr>
              <a:t>This is not a characterisation about the person but understanding </a:t>
            </a:r>
            <a:r>
              <a:rPr lang="en-AU" sz="1200" b="1" kern="100" dirty="0">
                <a:solidFill>
                  <a:srgbClr val="444444"/>
                </a:solidFill>
                <a:effectLst/>
                <a:latin typeface="Roboto" panose="02000000000000000000" pitchFamily="2" charset="0"/>
                <a:ea typeface="Aptos" panose="020B0004020202020204" pitchFamily="34" charset="0"/>
                <a:cs typeface="Times New Roman" panose="02020603050405020304" pitchFamily="18" charset="0"/>
              </a:rPr>
              <a:t>how they treat the gospel message</a:t>
            </a:r>
            <a:r>
              <a:rPr lang="en-AU" sz="1200" kern="100" dirty="0">
                <a:solidFill>
                  <a:srgbClr val="444444"/>
                </a:solidFill>
                <a:effectLst/>
                <a:latin typeface="Roboto" panose="02000000000000000000" pitchFamily="2" charset="0"/>
                <a:ea typeface="Aptos" panose="020B0004020202020204" pitchFamily="34" charset="0"/>
                <a:cs typeface="Times New Roman" panose="02020603050405020304" pitchFamily="18" charset="0"/>
              </a:rPr>
              <a:t>. This is describing their spiritual condition. They will not appreciate the message. They are antagonist to the gospel and are not going to respond to it. </a:t>
            </a:r>
            <a:endParaRPr lang="en-AU" dirty="0"/>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18</a:t>
            </a:fld>
            <a:endParaRPr lang="en-AU"/>
          </a:p>
        </p:txBody>
      </p:sp>
    </p:spTree>
    <p:extLst>
      <p:ext uri="{BB962C8B-B14F-4D97-AF65-F5344CB8AC3E}">
        <p14:creationId xmlns:p14="http://schemas.microsoft.com/office/powerpoint/2010/main" val="2610973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Jesus is instructing his disciples to discern those who reject the gospel outright, and not to continue to declare it to them so that it is continually slandered and discredited. Rather, go to those who are receptive and hungry for hope.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In essence, you should not force God’s Word onto anyone if they have no inclination to accept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God’s Word is Holy, therefore why keep throwing God’s Word at someone if they keep misusing it. </a:t>
            </a:r>
            <a:endParaRPr lang="en-AU" sz="16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19</a:t>
            </a:fld>
            <a:endParaRPr lang="en-AU"/>
          </a:p>
        </p:txBody>
      </p:sp>
    </p:spTree>
    <p:extLst>
      <p:ext uri="{BB962C8B-B14F-4D97-AF65-F5344CB8AC3E}">
        <p14:creationId xmlns:p14="http://schemas.microsoft.com/office/powerpoint/2010/main" val="161282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4B9E875-260F-4236-9C8A-50DD2B2882B3}" type="slidenum">
              <a:rPr lang="en-AU" smtClean="0"/>
              <a:t>2</a:t>
            </a:fld>
            <a:endParaRPr lang="en-AU"/>
          </a:p>
        </p:txBody>
      </p:sp>
    </p:spTree>
    <p:extLst>
      <p:ext uri="{BB962C8B-B14F-4D97-AF65-F5344CB8AC3E}">
        <p14:creationId xmlns:p14="http://schemas.microsoft.com/office/powerpoint/2010/main" val="234275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kern="0" dirty="0">
                <a:solidFill>
                  <a:srgbClr val="333333"/>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W</a:t>
            </a:r>
            <a:r>
              <a:rPr lang="en-AU" sz="12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 must not go into the situation to help them with a feeling of superiority, thinking that we are any better than they are in any way just because we may not have given in to the temptation to fall into that particular indiscretion. </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20</a:t>
            </a:fld>
            <a:endParaRPr lang="en-AU"/>
          </a:p>
        </p:txBody>
      </p:sp>
    </p:spTree>
    <p:extLst>
      <p:ext uri="{BB962C8B-B14F-4D97-AF65-F5344CB8AC3E}">
        <p14:creationId xmlns:p14="http://schemas.microsoft.com/office/powerpoint/2010/main" val="192737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21</a:t>
            </a:fld>
            <a:endParaRPr lang="en-AU"/>
          </a:p>
        </p:txBody>
      </p:sp>
    </p:spTree>
    <p:extLst>
      <p:ext uri="{BB962C8B-B14F-4D97-AF65-F5344CB8AC3E}">
        <p14:creationId xmlns:p14="http://schemas.microsoft.com/office/powerpoint/2010/main" val="4023165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22</a:t>
            </a:fld>
            <a:endParaRPr lang="en-AU"/>
          </a:p>
        </p:txBody>
      </p:sp>
    </p:spTree>
    <p:extLst>
      <p:ext uri="{BB962C8B-B14F-4D97-AF65-F5344CB8AC3E}">
        <p14:creationId xmlns:p14="http://schemas.microsoft.com/office/powerpoint/2010/main" val="4198111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highlight>
                  <a:srgbClr val="FFFF00"/>
                </a:highlight>
                <a:latin typeface="var(--bodyCopyFont, soleil)"/>
                <a:ea typeface="Times New Roman" panose="02020603050405020304" pitchFamily="18" charset="0"/>
                <a:cs typeface="Arial" panose="020B0604020202020204" pitchFamily="34" charset="0"/>
              </a:rPr>
              <a:t>Think about this scenario, and tell me which of these three self-described Christians is being judgemental:</a:t>
            </a:r>
            <a:r>
              <a:rPr lang="en-AU" sz="1800" dirty="0">
                <a:effectLst/>
                <a:highlight>
                  <a:srgbClr val="F8F8F7"/>
                </a:highlight>
                <a:latin typeface="Times New Roman" panose="02020603050405020304" pitchFamily="18" charset="0"/>
                <a:ea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23</a:t>
            </a:fld>
            <a:endParaRPr lang="en-AU"/>
          </a:p>
        </p:txBody>
      </p:sp>
    </p:spTree>
    <p:extLst>
      <p:ext uri="{BB962C8B-B14F-4D97-AF65-F5344CB8AC3E}">
        <p14:creationId xmlns:p14="http://schemas.microsoft.com/office/powerpoint/2010/main" val="3770951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QUESTION OF THE 3 CHRISTIANS AND THE GAY NEIGHBOURS</a:t>
            </a:r>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24</a:t>
            </a:fld>
            <a:endParaRPr lang="en-AU"/>
          </a:p>
        </p:txBody>
      </p:sp>
    </p:spTree>
    <p:extLst>
      <p:ext uri="{BB962C8B-B14F-4D97-AF65-F5344CB8AC3E}">
        <p14:creationId xmlns:p14="http://schemas.microsoft.com/office/powerpoint/2010/main" val="326428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4B9E875-260F-4236-9C8A-50DD2B2882B3}" type="slidenum">
              <a:rPr lang="en-AU" smtClean="0"/>
              <a:t>3</a:t>
            </a:fld>
            <a:endParaRPr lang="en-AU"/>
          </a:p>
        </p:txBody>
      </p:sp>
    </p:spTree>
    <p:extLst>
      <p:ext uri="{BB962C8B-B14F-4D97-AF65-F5344CB8AC3E}">
        <p14:creationId xmlns:p14="http://schemas.microsoft.com/office/powerpoint/2010/main" val="275260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4B9E875-260F-4236-9C8A-50DD2B2882B3}" type="slidenum">
              <a:rPr lang="en-AU" smtClean="0"/>
              <a:t>4</a:t>
            </a:fld>
            <a:endParaRPr lang="en-AU"/>
          </a:p>
        </p:txBody>
      </p:sp>
    </p:spTree>
    <p:extLst>
      <p:ext uri="{BB962C8B-B14F-4D97-AF65-F5344CB8AC3E}">
        <p14:creationId xmlns:p14="http://schemas.microsoft.com/office/powerpoint/2010/main" val="411512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highlight>
                  <a:srgbClr val="FFFF00"/>
                </a:highlight>
                <a:latin typeface="var(--bodyCopyFont, soleil)"/>
                <a:ea typeface="Times New Roman" panose="02020603050405020304" pitchFamily="18" charset="0"/>
                <a:cs typeface="Arial" panose="020B0604020202020204" pitchFamily="34" charset="0"/>
              </a:rPr>
              <a:t>Think about this scenario, and tell me which of these three self-described Christians is being judgemental:</a:t>
            </a:r>
            <a:r>
              <a:rPr lang="en-AU" sz="1800" dirty="0">
                <a:effectLst/>
                <a:highlight>
                  <a:srgbClr val="F8F8F7"/>
                </a:highlight>
                <a:latin typeface="Times New Roman" panose="02020603050405020304" pitchFamily="18" charset="0"/>
                <a:ea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5</a:t>
            </a:fld>
            <a:endParaRPr lang="en-AU"/>
          </a:p>
        </p:txBody>
      </p:sp>
    </p:spTree>
    <p:extLst>
      <p:ext uri="{BB962C8B-B14F-4D97-AF65-F5344CB8AC3E}">
        <p14:creationId xmlns:p14="http://schemas.microsoft.com/office/powerpoint/2010/main" val="103011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highlight>
                  <a:srgbClr val="F8F8F7"/>
                </a:highlight>
                <a:latin typeface="Times New Roman" panose="02020603050405020304" pitchFamily="18" charset="0"/>
                <a:ea typeface="Times New Roman" panose="02020603050405020304" pitchFamily="18" charset="0"/>
              </a:rPr>
              <a:t>AND I WILL LEAVE TO YOU TO BE THE JUDGE AND MAKE UP YOUR OWN MIND AT THE END OF THE MESSAGE</a:t>
            </a: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6</a:t>
            </a:fld>
            <a:endParaRPr lang="en-AU"/>
          </a:p>
        </p:txBody>
      </p:sp>
    </p:spTree>
    <p:extLst>
      <p:ext uri="{BB962C8B-B14F-4D97-AF65-F5344CB8AC3E}">
        <p14:creationId xmlns:p14="http://schemas.microsoft.com/office/powerpoint/2010/main" val="166569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dirty="0">
                <a:solidFill>
                  <a:srgbClr val="222222"/>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We saw a sad example of this a number of years ago when televangelist Jim Baker's sexual sins were exposed. Who was one of the loudest critics? Televangelist Jimmy </a:t>
            </a:r>
            <a:r>
              <a:rPr lang="en-AU" sz="1800" kern="100" dirty="0" err="1">
                <a:solidFill>
                  <a:srgbClr val="222222"/>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Swaggart</a:t>
            </a:r>
            <a:r>
              <a:rPr lang="en-AU" sz="1800" kern="100" dirty="0">
                <a:solidFill>
                  <a:srgbClr val="222222"/>
                </a:solidFill>
                <a:effectLst/>
                <a:highlight>
                  <a:srgbClr val="FFFFFF"/>
                </a:highlight>
                <a:latin typeface="Verdana" panose="020B0604030504040204" pitchFamily="34" charset="0"/>
                <a:ea typeface="Aptos" panose="020B0004020202020204" pitchFamily="34" charset="0"/>
                <a:cs typeface="Times New Roman" panose="02020603050405020304" pitchFamily="18" charset="0"/>
              </a:rPr>
              <a:t>, whose own sexual sins were exposed a few months later.  Those who are most critical tend to be those who condemn themselves for the very same sins. In condemning others, they are affirming their self-condemnation and self-loathing.</a:t>
            </a:r>
            <a:endParaRPr lang="en-AU"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7</a:t>
            </a:fld>
            <a:endParaRPr lang="en-AU"/>
          </a:p>
        </p:txBody>
      </p:sp>
    </p:spTree>
    <p:extLst>
      <p:ext uri="{BB962C8B-B14F-4D97-AF65-F5344CB8AC3E}">
        <p14:creationId xmlns:p14="http://schemas.microsoft.com/office/powerpoint/2010/main" val="362516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highlight>
                  <a:srgbClr val="FFFFFF"/>
                </a:highlight>
                <a:latin typeface="Google Sans"/>
              </a:rPr>
              <a:t>The Hebrew term Talmud (“study” or “learning”) commonly refers to </a:t>
            </a:r>
            <a:r>
              <a:rPr lang="en-US" b="0" i="0" dirty="0">
                <a:solidFill>
                  <a:srgbClr val="040C28"/>
                </a:solidFill>
                <a:effectLst/>
                <a:highlight>
                  <a:srgbClr val="D3E3FD"/>
                </a:highlight>
                <a:latin typeface="Google Sans"/>
              </a:rPr>
              <a:t>a compilation of ancient teachings regarded as sacred and normative by Jews from the time it was compiled until modern times and still so regarded by traditional religious Jews</a:t>
            </a:r>
            <a:r>
              <a:rPr lang="en-US" b="0" i="0" dirty="0">
                <a:solidFill>
                  <a:srgbClr val="4D5156"/>
                </a:solidFill>
                <a:effectLst/>
                <a:highlight>
                  <a:srgbClr val="FFFFFF"/>
                </a:highlight>
                <a:latin typeface="Google Sans"/>
              </a:rPr>
              <a:t>.</a:t>
            </a:r>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8</a:t>
            </a:fld>
            <a:endParaRPr lang="en-AU"/>
          </a:p>
        </p:txBody>
      </p:sp>
    </p:spTree>
    <p:extLst>
      <p:ext uri="{BB962C8B-B14F-4D97-AF65-F5344CB8AC3E}">
        <p14:creationId xmlns:p14="http://schemas.microsoft.com/office/powerpoint/2010/main" val="127699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In reality, there’s no such thing as not judging. We all judge everything, all the time, instantly. It’s how we are created, and it’s scientifically proven. </a:t>
            </a:r>
          </a:p>
          <a:p>
            <a:r>
              <a:rPr lang="en-AU" sz="1200" kern="100" dirty="0">
                <a:solidFill>
                  <a:srgbClr val="000000"/>
                </a:solidFill>
                <a:effectLst/>
                <a:latin typeface="Arial" panose="020B0604020202020204" pitchFamily="34" charset="0"/>
                <a:cs typeface="Arial" panose="020B0604020202020204" pitchFamily="34" charset="0"/>
              </a:rPr>
              <a:t>As the university study suggests,  it is a survival instinct, inherently built into us.  Without it all manner of calamities have the potential to harm us.</a:t>
            </a:r>
          </a:p>
          <a:p>
            <a:endParaRPr lang="en-AU" dirty="0"/>
          </a:p>
        </p:txBody>
      </p:sp>
      <p:sp>
        <p:nvSpPr>
          <p:cNvPr id="4" name="Slide Number Placeholder 3"/>
          <p:cNvSpPr>
            <a:spLocks noGrp="1"/>
          </p:cNvSpPr>
          <p:nvPr>
            <p:ph type="sldNum" sz="quarter" idx="5"/>
          </p:nvPr>
        </p:nvSpPr>
        <p:spPr/>
        <p:txBody>
          <a:bodyPr/>
          <a:lstStyle/>
          <a:p>
            <a:fld id="{04B9E875-260F-4236-9C8A-50DD2B2882B3}" type="slidenum">
              <a:rPr lang="en-AU" smtClean="0"/>
              <a:t>9</a:t>
            </a:fld>
            <a:endParaRPr lang="en-AU"/>
          </a:p>
        </p:txBody>
      </p:sp>
    </p:spTree>
    <p:extLst>
      <p:ext uri="{BB962C8B-B14F-4D97-AF65-F5344CB8AC3E}">
        <p14:creationId xmlns:p14="http://schemas.microsoft.com/office/powerpoint/2010/main" val="404528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6C65-9677-B911-3B44-A07C92122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4E67AA-7D73-22FD-F8D7-806EFD143D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80E8FAA-047D-6486-8880-07B827597E69}"/>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5" name="Footer Placeholder 4">
            <a:extLst>
              <a:ext uri="{FF2B5EF4-FFF2-40B4-BE49-F238E27FC236}">
                <a16:creationId xmlns:a16="http://schemas.microsoft.com/office/drawing/2014/main" id="{F8E0F03A-CA44-546B-3461-60BB6D3755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56F31F5-05B5-4B1A-D903-D45C38900ECA}"/>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145038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1459-ED09-78E0-13EA-54270E5ACA8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8B042B-F64A-5841-D93D-2F0892148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C0685A-6EFF-B316-475A-6B84B19FF267}"/>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5" name="Footer Placeholder 4">
            <a:extLst>
              <a:ext uri="{FF2B5EF4-FFF2-40B4-BE49-F238E27FC236}">
                <a16:creationId xmlns:a16="http://schemas.microsoft.com/office/drawing/2014/main" id="{4BC5B995-15E8-8F97-C8DB-100D1749F1C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E1D936-8588-A7A2-E7E2-391F7047D835}"/>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384364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DEEB6-D947-EF75-6629-C3622B094C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C5EDCF0-68A3-EF5C-10F7-330B6FFD1D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0AA2AC-5BB6-E38E-A28E-77669EA710CB}"/>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5" name="Footer Placeholder 4">
            <a:extLst>
              <a:ext uri="{FF2B5EF4-FFF2-40B4-BE49-F238E27FC236}">
                <a16:creationId xmlns:a16="http://schemas.microsoft.com/office/drawing/2014/main" id="{FF596814-1F6F-1E4E-5C77-4EA6E79CAC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440E782-9093-FC80-2B22-DBA51DA347C9}"/>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231485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2210-BDD8-D847-7F05-1089F3CF132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53C34C-0F94-3126-9592-429BC9C958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DC30400-595B-9CB8-17EC-35058A9DB6D7}"/>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5" name="Footer Placeholder 4">
            <a:extLst>
              <a:ext uri="{FF2B5EF4-FFF2-40B4-BE49-F238E27FC236}">
                <a16:creationId xmlns:a16="http://schemas.microsoft.com/office/drawing/2014/main" id="{0AA22774-8B86-D663-FD82-FB016C3BEAD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F05132-DCBE-19EB-AC4F-19BC5BCA3CF9}"/>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230835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F474-7A22-5F7B-DCEC-FCF96A0E8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4D655E0-D167-2D63-189E-78EEC0B63D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1B9D5D-DD6D-0ADF-46CD-E6A85718D941}"/>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5" name="Footer Placeholder 4">
            <a:extLst>
              <a:ext uri="{FF2B5EF4-FFF2-40B4-BE49-F238E27FC236}">
                <a16:creationId xmlns:a16="http://schemas.microsoft.com/office/drawing/2014/main" id="{B8899748-3787-F6AB-5E18-AEF373FA4DA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023A15-0CF2-A678-86BD-B44982CC14AC}"/>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35177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48A7-2F1D-268A-8167-E919378543F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3AFDD71-B983-8422-2E5C-90F7D6217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7685C61-CA8A-8514-AC28-A093E5A93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5763209-3C02-B0AC-B46D-3D52213AFD54}"/>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6" name="Footer Placeholder 5">
            <a:extLst>
              <a:ext uri="{FF2B5EF4-FFF2-40B4-BE49-F238E27FC236}">
                <a16:creationId xmlns:a16="http://schemas.microsoft.com/office/drawing/2014/main" id="{D47FEA94-857E-617F-60C5-CB2CD73FDE4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D8704C9-32C2-4F82-A47F-010FD76C33BB}"/>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222472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3E63-AA63-3AE9-9BBA-A89898DE3AF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CA4376-5A37-4C2B-7C5E-74C6A4FED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F5C298-7778-6B98-67F7-C9521557E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525711C-A157-5E89-AA6B-0D5DA4F74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8A139-71CF-9349-E2B4-727F847E87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80E0C6E-5B7A-9673-B9E6-D22DF91588B1}"/>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8" name="Footer Placeholder 7">
            <a:extLst>
              <a:ext uri="{FF2B5EF4-FFF2-40B4-BE49-F238E27FC236}">
                <a16:creationId xmlns:a16="http://schemas.microsoft.com/office/drawing/2014/main" id="{9A81F6CB-79AE-73AC-EE4F-DE0A736F286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A3FADE1-4F21-E326-B04C-B99122E6C566}"/>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9748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8E5B-FFF5-9534-1F4E-83DD0E8A1D6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A9087D2-C963-FA54-81AB-96AE81FB5724}"/>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4" name="Footer Placeholder 3">
            <a:extLst>
              <a:ext uri="{FF2B5EF4-FFF2-40B4-BE49-F238E27FC236}">
                <a16:creationId xmlns:a16="http://schemas.microsoft.com/office/drawing/2014/main" id="{68C9C925-154A-A0D7-AFAA-7088F1D9254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CA03A3D-12DD-3A50-67A6-FE57192E32B9}"/>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216129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021D6-F9D7-A93C-4DE2-6A36AA229757}"/>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3" name="Footer Placeholder 2">
            <a:extLst>
              <a:ext uri="{FF2B5EF4-FFF2-40B4-BE49-F238E27FC236}">
                <a16:creationId xmlns:a16="http://schemas.microsoft.com/office/drawing/2014/main" id="{36C97AC6-554F-BB4E-B7C2-294FB21206C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83CB65A-2527-319D-111D-D1B38053AA13}"/>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304116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87D2-7003-987A-DED6-87E4496565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359ADC4-1099-B5A6-1998-D10CD5AEFB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D90943B-EAEE-3FE6-5E81-398641399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9F19E-2A57-43AB-D607-061B8951768D}"/>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6" name="Footer Placeholder 5">
            <a:extLst>
              <a:ext uri="{FF2B5EF4-FFF2-40B4-BE49-F238E27FC236}">
                <a16:creationId xmlns:a16="http://schemas.microsoft.com/office/drawing/2014/main" id="{50FB4DCE-396D-1C8D-2FB0-AA8980906A6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2B876A6-1B35-CE64-A5F4-A92D788F4863}"/>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44512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FC6B-7ED3-7AE7-2764-A7D5D03E6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A8DD5A3-29F6-6174-1A94-2F8CDDB83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AFBBB4A-76EC-3126-7279-3C806CAE2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F8357-36AB-F99C-7ED6-9380C0D4EC15}"/>
              </a:ext>
            </a:extLst>
          </p:cNvPr>
          <p:cNvSpPr>
            <a:spLocks noGrp="1"/>
          </p:cNvSpPr>
          <p:nvPr>
            <p:ph type="dt" sz="half" idx="10"/>
          </p:nvPr>
        </p:nvSpPr>
        <p:spPr/>
        <p:txBody>
          <a:bodyPr/>
          <a:lstStyle/>
          <a:p>
            <a:fld id="{16DD34AD-BA4D-4788-A2A3-49C2C9EAD8BB}" type="datetimeFigureOut">
              <a:rPr lang="en-AU" smtClean="0"/>
              <a:t>22/07/2024</a:t>
            </a:fld>
            <a:endParaRPr lang="en-AU"/>
          </a:p>
        </p:txBody>
      </p:sp>
      <p:sp>
        <p:nvSpPr>
          <p:cNvPr id="6" name="Footer Placeholder 5">
            <a:extLst>
              <a:ext uri="{FF2B5EF4-FFF2-40B4-BE49-F238E27FC236}">
                <a16:creationId xmlns:a16="http://schemas.microsoft.com/office/drawing/2014/main" id="{C246E263-2F03-1FA5-C29D-B75365DAE1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9C67E17-D32C-C448-9315-509E9D602323}"/>
              </a:ext>
            </a:extLst>
          </p:cNvPr>
          <p:cNvSpPr>
            <a:spLocks noGrp="1"/>
          </p:cNvSpPr>
          <p:nvPr>
            <p:ph type="sldNum" sz="quarter" idx="12"/>
          </p:nvPr>
        </p:nvSpPr>
        <p:spPr/>
        <p:txBody>
          <a:bodyPr/>
          <a:lstStyle/>
          <a:p>
            <a:fld id="{9DB7DBFE-9026-49E3-953A-F83F09659988}" type="slidenum">
              <a:rPr lang="en-AU" smtClean="0"/>
              <a:t>‹#›</a:t>
            </a:fld>
            <a:endParaRPr lang="en-AU"/>
          </a:p>
        </p:txBody>
      </p:sp>
    </p:spTree>
    <p:extLst>
      <p:ext uri="{BB962C8B-B14F-4D97-AF65-F5344CB8AC3E}">
        <p14:creationId xmlns:p14="http://schemas.microsoft.com/office/powerpoint/2010/main" val="195481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BC5795-A202-14DD-B7FE-4192AAF22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F528509-B037-820A-9D34-80DA7C9E8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169256B-7CCE-CCAC-14B6-27BFDC2E3C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DD34AD-BA4D-4788-A2A3-49C2C9EAD8BB}" type="datetimeFigureOut">
              <a:rPr lang="en-AU" smtClean="0"/>
              <a:t>22/07/2024</a:t>
            </a:fld>
            <a:endParaRPr lang="en-AU"/>
          </a:p>
        </p:txBody>
      </p:sp>
      <p:sp>
        <p:nvSpPr>
          <p:cNvPr id="5" name="Footer Placeholder 4">
            <a:extLst>
              <a:ext uri="{FF2B5EF4-FFF2-40B4-BE49-F238E27FC236}">
                <a16:creationId xmlns:a16="http://schemas.microsoft.com/office/drawing/2014/main" id="{779EE8C7-035B-2A46-6028-CCE415CA2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100DEF7-454D-BDA5-E2CB-A09968256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B7DBFE-9026-49E3-953A-F83F09659988}" type="slidenum">
              <a:rPr lang="en-AU" smtClean="0"/>
              <a:t>‹#›</a:t>
            </a:fld>
            <a:endParaRPr lang="en-AU"/>
          </a:p>
        </p:txBody>
      </p:sp>
    </p:spTree>
    <p:extLst>
      <p:ext uri="{BB962C8B-B14F-4D97-AF65-F5344CB8AC3E}">
        <p14:creationId xmlns:p14="http://schemas.microsoft.com/office/powerpoint/2010/main" val="357463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17E852-8027-29F1-22FC-1CEF00378A90}"/>
              </a:ext>
            </a:extLst>
          </p:cNvPr>
          <p:cNvSpPr txBox="1"/>
          <p:nvPr/>
        </p:nvSpPr>
        <p:spPr>
          <a:xfrm>
            <a:off x="3077992" y="1473024"/>
            <a:ext cx="6776125" cy="2793842"/>
          </a:xfrm>
          <a:prstGeom prst="rect">
            <a:avLst/>
          </a:prstGeom>
          <a:noFill/>
        </p:spPr>
        <p:txBody>
          <a:bodyPr wrap="square">
            <a:spAutoFit/>
          </a:bodyPr>
          <a:lstStyle/>
          <a:p>
            <a:pPr algn="ctr">
              <a:lnSpc>
                <a:spcPct val="150000"/>
              </a:lnSpc>
            </a:pPr>
            <a:r>
              <a:rPr lang="en-US" sz="2400" b="1" i="0" dirty="0">
                <a:solidFill>
                  <a:srgbClr val="FFC000"/>
                </a:solidFill>
                <a:effectLst/>
                <a:latin typeface="Arial" panose="020B0604020202020204" pitchFamily="34" charset="0"/>
                <a:cs typeface="Arial" panose="020B0604020202020204" pitchFamily="34" charset="0"/>
              </a:rPr>
              <a:t>Judging Others</a:t>
            </a:r>
          </a:p>
          <a:p>
            <a:pPr algn="l">
              <a:lnSpc>
                <a:spcPct val="150000"/>
              </a:lnSpc>
            </a:pPr>
            <a:r>
              <a:rPr lang="en-US" sz="2400" b="1" i="0" dirty="0">
                <a:solidFill>
                  <a:srgbClr val="FFC000"/>
                </a:solidFill>
                <a:effectLst/>
                <a:latin typeface="Arial" panose="020B0604020202020204" pitchFamily="34" charset="0"/>
                <a:cs typeface="Arial" panose="020B0604020202020204" pitchFamily="34" charset="0"/>
              </a:rPr>
              <a:t>7 </a:t>
            </a:r>
            <a:r>
              <a:rPr lang="en-US" sz="2400" b="0" i="0" dirty="0">
                <a:solidFill>
                  <a:srgbClr val="FFC000"/>
                </a:solidFill>
                <a:effectLst/>
                <a:latin typeface="Arial" panose="020B0604020202020204" pitchFamily="34" charset="0"/>
                <a:cs typeface="Arial" panose="020B0604020202020204" pitchFamily="34" charset="0"/>
              </a:rPr>
              <a:t>“Do not judge, or you too will be judged. </a:t>
            </a:r>
            <a:r>
              <a:rPr lang="en-US" sz="2400" b="1" i="0" baseline="30000" dirty="0">
                <a:solidFill>
                  <a:srgbClr val="FFC000"/>
                </a:solidFill>
                <a:effectLst/>
                <a:latin typeface="Arial" panose="020B0604020202020204" pitchFamily="34" charset="0"/>
                <a:cs typeface="Arial" panose="020B0604020202020204" pitchFamily="34" charset="0"/>
              </a:rPr>
              <a:t>2 </a:t>
            </a:r>
            <a:r>
              <a:rPr lang="en-US" sz="2400" b="0" i="0" dirty="0">
                <a:solidFill>
                  <a:srgbClr val="FFC000"/>
                </a:solidFill>
                <a:effectLst/>
                <a:latin typeface="Arial" panose="020B0604020202020204" pitchFamily="34" charset="0"/>
                <a:cs typeface="Arial" panose="020B0604020202020204" pitchFamily="34" charset="0"/>
              </a:rPr>
              <a:t>For in the same way you judge others, you will be judged, and with the measure you use, it will be measured to you.</a:t>
            </a:r>
          </a:p>
        </p:txBody>
      </p:sp>
      <p:pic>
        <p:nvPicPr>
          <p:cNvPr id="2" name="Picture 1">
            <a:extLst>
              <a:ext uri="{FF2B5EF4-FFF2-40B4-BE49-F238E27FC236}">
                <a16:creationId xmlns:a16="http://schemas.microsoft.com/office/drawing/2014/main" id="{255A6DD8-62DC-89CF-42DE-5896596B0507}"/>
              </a:ext>
            </a:extLst>
          </p:cNvPr>
          <p:cNvPicPr>
            <a:picLocks noChangeAspect="1"/>
          </p:cNvPicPr>
          <p:nvPr/>
        </p:nvPicPr>
        <p:blipFill>
          <a:blip r:embed="rId3"/>
          <a:stretch>
            <a:fillRect/>
          </a:stretch>
        </p:blipFill>
        <p:spPr>
          <a:xfrm>
            <a:off x="9334500" y="4572000"/>
            <a:ext cx="2857500" cy="2286000"/>
          </a:xfrm>
          <a:prstGeom prst="rect">
            <a:avLst/>
          </a:prstGeom>
        </p:spPr>
      </p:pic>
    </p:spTree>
    <p:extLst>
      <p:ext uri="{BB962C8B-B14F-4D97-AF65-F5344CB8AC3E}">
        <p14:creationId xmlns:p14="http://schemas.microsoft.com/office/powerpoint/2010/main" val="2004773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9CF466-F629-3496-19A7-9962C3F0C0FE}"/>
              </a:ext>
            </a:extLst>
          </p:cNvPr>
          <p:cNvPicPr>
            <a:picLocks noChangeAspect="1"/>
          </p:cNvPicPr>
          <p:nvPr/>
        </p:nvPicPr>
        <p:blipFill>
          <a:blip r:embed="rId3"/>
          <a:stretch>
            <a:fillRect/>
          </a:stretch>
        </p:blipFill>
        <p:spPr>
          <a:xfrm>
            <a:off x="7791856" y="0"/>
            <a:ext cx="4507148" cy="6741267"/>
          </a:xfrm>
          <a:prstGeom prst="rect">
            <a:avLst/>
          </a:prstGeom>
        </p:spPr>
      </p:pic>
      <p:sp>
        <p:nvSpPr>
          <p:cNvPr id="2" name="TextBox 1">
            <a:extLst>
              <a:ext uri="{FF2B5EF4-FFF2-40B4-BE49-F238E27FC236}">
                <a16:creationId xmlns:a16="http://schemas.microsoft.com/office/drawing/2014/main" id="{9355B2D7-42E7-7E48-E18B-D3E53DEB9D2C}"/>
              </a:ext>
            </a:extLst>
          </p:cNvPr>
          <p:cNvSpPr txBox="1"/>
          <p:nvPr/>
        </p:nvSpPr>
        <p:spPr>
          <a:xfrm>
            <a:off x="1702340" y="198701"/>
            <a:ext cx="7538936" cy="584775"/>
          </a:xfrm>
          <a:prstGeom prst="rect">
            <a:avLst/>
          </a:prstGeom>
          <a:noFill/>
        </p:spPr>
        <p:txBody>
          <a:bodyPr wrap="square" rtlCol="0">
            <a:spAutoFit/>
          </a:bodyPr>
          <a:lstStyle/>
          <a:p>
            <a:r>
              <a:rPr lang="en-US" sz="3200" dirty="0">
                <a:highlight>
                  <a:srgbClr val="00FFFF"/>
                </a:highlight>
                <a:latin typeface="Algerian" panose="04020705040A02060702" pitchFamily="82" charset="0"/>
              </a:rPr>
              <a:t>Church hypocrisy</a:t>
            </a:r>
            <a:endParaRPr lang="en-AU" sz="3200" dirty="0">
              <a:highlight>
                <a:srgbClr val="00FFFF"/>
              </a:highlight>
              <a:latin typeface="Algerian" panose="04020705040A02060702" pitchFamily="82" charset="0"/>
            </a:endParaRPr>
          </a:p>
        </p:txBody>
      </p:sp>
      <p:graphicFrame>
        <p:nvGraphicFramePr>
          <p:cNvPr id="11" name="TextBox 4">
            <a:extLst>
              <a:ext uri="{FF2B5EF4-FFF2-40B4-BE49-F238E27FC236}">
                <a16:creationId xmlns:a16="http://schemas.microsoft.com/office/drawing/2014/main" id="{EBF33146-0D5B-D822-4676-6304457AC98D}"/>
              </a:ext>
            </a:extLst>
          </p:cNvPr>
          <p:cNvGraphicFramePr/>
          <p:nvPr>
            <p:extLst>
              <p:ext uri="{D42A27DB-BD31-4B8C-83A1-F6EECF244321}">
                <p14:modId xmlns:p14="http://schemas.microsoft.com/office/powerpoint/2010/main" val="2943242131"/>
              </p:ext>
            </p:extLst>
          </p:nvPr>
        </p:nvGraphicFramePr>
        <p:xfrm>
          <a:off x="140648" y="982176"/>
          <a:ext cx="7651207" cy="5875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56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9355B2D7-42E7-7E48-E18B-D3E53DEB9D2C}"/>
              </a:ext>
            </a:extLst>
          </p:cNvPr>
          <p:cNvSpPr txBox="1"/>
          <p:nvPr/>
        </p:nvSpPr>
        <p:spPr>
          <a:xfrm>
            <a:off x="550863" y="90098"/>
            <a:ext cx="11090274"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dirty="0">
                <a:solidFill>
                  <a:schemeClr val="tx1"/>
                </a:solidFill>
                <a:latin typeface="+mj-lt"/>
                <a:ea typeface="+mj-ea"/>
                <a:cs typeface="+mj-cs"/>
              </a:rPr>
              <a:t>Church Hypocrisy</a:t>
            </a:r>
          </a:p>
        </p:txBody>
      </p:sp>
      <p:sp>
        <p:nvSpPr>
          <p:cNvPr id="5" name="TextBox 4">
            <a:extLst>
              <a:ext uri="{FF2B5EF4-FFF2-40B4-BE49-F238E27FC236}">
                <a16:creationId xmlns:a16="http://schemas.microsoft.com/office/drawing/2014/main" id="{23C5F13D-64F4-4BE2-0FFE-45B9F25016E9}"/>
              </a:ext>
            </a:extLst>
          </p:cNvPr>
          <p:cNvSpPr txBox="1"/>
          <p:nvPr/>
        </p:nvSpPr>
        <p:spPr>
          <a:xfrm>
            <a:off x="866441" y="1032999"/>
            <a:ext cx="5229559" cy="5734903"/>
          </a:xfrm>
          <a:prstGeom prst="rect">
            <a:avLst/>
          </a:prstGeom>
          <a:noFill/>
        </p:spPr>
        <p:txBody>
          <a:bodyPr wrap="square">
            <a:spAutoFit/>
          </a:bodyPr>
          <a:lstStyle/>
          <a:p>
            <a:pPr algn="ctr" defTabSz="630936">
              <a:spcAft>
                <a:spcPts val="600"/>
              </a:spcAft>
            </a:pPr>
            <a:r>
              <a:rPr lang="en-AU" kern="100" dirty="0">
                <a:solidFill>
                  <a:srgbClr val="000000"/>
                </a:solidFill>
                <a:latin typeface="Arial" panose="020B0604020202020204" pitchFamily="34" charset="0"/>
                <a:ea typeface="+mn-ea"/>
                <a:cs typeface="Arial" panose="020B0604020202020204" pitchFamily="34" charset="0"/>
              </a:rPr>
              <a:t>The Church harbours within itself so much;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Hatred,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Strife,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Judgement,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Enmity,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Corruption,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Sexual Sin,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Mental and Emotional Abuse,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Pride,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Injustice,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False Teachings, and </a:t>
            </a:r>
          </a:p>
          <a:p>
            <a:pPr marL="236601" indent="-236601" defTabSz="630936">
              <a:lnSpc>
                <a:spcPct val="150000"/>
              </a:lnSpc>
              <a:spcAft>
                <a:spcPts val="600"/>
              </a:spcAft>
              <a:buFont typeface="Wingdings" panose="05000000000000000000" pitchFamily="2" charset="2"/>
              <a:buChar char="Ø"/>
            </a:pPr>
            <a:r>
              <a:rPr lang="en-AU" kern="100" dirty="0">
                <a:solidFill>
                  <a:srgbClr val="000000"/>
                </a:solidFill>
                <a:latin typeface="Arial" panose="020B0604020202020204" pitchFamily="34" charset="0"/>
                <a:ea typeface="+mn-ea"/>
                <a:cs typeface="Arial" panose="020B0604020202020204" pitchFamily="34" charset="0"/>
              </a:rPr>
              <a:t>Many Other Evils. </a:t>
            </a:r>
            <a:endParaRPr lang="en-AU" kern="1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7C5A715-5CBA-C85A-7B74-51FD53DC00E1}"/>
              </a:ext>
            </a:extLst>
          </p:cNvPr>
          <p:cNvSpPr txBox="1"/>
          <p:nvPr/>
        </p:nvSpPr>
        <p:spPr>
          <a:xfrm>
            <a:off x="4381060" y="2651278"/>
            <a:ext cx="7260077" cy="2308324"/>
          </a:xfrm>
          <a:prstGeom prst="rect">
            <a:avLst/>
          </a:prstGeom>
          <a:solidFill>
            <a:schemeClr val="tx2">
              <a:lumMod val="90000"/>
              <a:lumOff val="10000"/>
            </a:schemeClr>
          </a:solidFill>
        </p:spPr>
        <p:txBody>
          <a:bodyPr wrap="square">
            <a:spAutoFit/>
          </a:bodyPr>
          <a:lstStyle/>
          <a:p>
            <a:pPr algn="just" defTabSz="630936">
              <a:spcAft>
                <a:spcPts val="600"/>
              </a:spcAft>
            </a:pPr>
            <a:r>
              <a:rPr lang="en-US" sz="2400" kern="1200" dirty="0">
                <a:solidFill>
                  <a:schemeClr val="bg1"/>
                </a:solidFill>
                <a:latin typeface="Arial Black" panose="020B0A04020102020204" pitchFamily="34" charset="0"/>
                <a:ea typeface="+mn-ea"/>
                <a:cs typeface="+mn-cs"/>
              </a:rPr>
              <a:t>You, therefore, have no excuse, you who pass judgement on someone else, for at whatever point you judge another, you are condemning yourself, because you who pass judgement do the same things.   (Romans 2: 1)</a:t>
            </a:r>
            <a:endParaRPr lang="en-AU"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4968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DEA76C-3C28-9520-D1FB-AB8D37FAEC0A}"/>
              </a:ext>
            </a:extLst>
          </p:cNvPr>
          <p:cNvSpPr txBox="1"/>
          <p:nvPr/>
        </p:nvSpPr>
        <p:spPr>
          <a:xfrm>
            <a:off x="3929974" y="356973"/>
            <a:ext cx="4095345" cy="584775"/>
          </a:xfrm>
          <a:prstGeom prst="rect">
            <a:avLst/>
          </a:prstGeom>
          <a:noFill/>
        </p:spPr>
        <p:txBody>
          <a:bodyPr wrap="square" rtlCol="0">
            <a:spAutoFit/>
          </a:bodyPr>
          <a:lstStyle/>
          <a:p>
            <a:pPr algn="ctr"/>
            <a:r>
              <a:rPr lang="en-US" sz="3200" dirty="0">
                <a:latin typeface="Algerian" panose="04020705040A02060702" pitchFamily="82" charset="0"/>
              </a:rPr>
              <a:t>V. 1 - 2</a:t>
            </a:r>
            <a:endParaRPr lang="en-AU" sz="3200" dirty="0">
              <a:latin typeface="Algerian" panose="04020705040A02060702" pitchFamily="82" charset="0"/>
            </a:endParaRPr>
          </a:p>
        </p:txBody>
      </p:sp>
      <p:sp>
        <p:nvSpPr>
          <p:cNvPr id="6" name="TextBox 5">
            <a:extLst>
              <a:ext uri="{FF2B5EF4-FFF2-40B4-BE49-F238E27FC236}">
                <a16:creationId xmlns:a16="http://schemas.microsoft.com/office/drawing/2014/main" id="{E2955DED-6131-63A0-1D98-054D573A8F0A}"/>
              </a:ext>
            </a:extLst>
          </p:cNvPr>
          <p:cNvSpPr txBox="1"/>
          <p:nvPr/>
        </p:nvSpPr>
        <p:spPr>
          <a:xfrm>
            <a:off x="1276753" y="1729292"/>
            <a:ext cx="8976200" cy="3913635"/>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en-AU" sz="2400" kern="0" dirty="0">
                <a:solidFill>
                  <a:srgbClr val="4F4F4F"/>
                </a:solidFill>
                <a:effectLst/>
                <a:latin typeface="Arial" panose="020B0604020202020204" pitchFamily="34" charset="0"/>
                <a:ea typeface="Times New Roman" panose="02020603050405020304" pitchFamily="18" charset="0"/>
              </a:rPr>
              <a:t>Do not be the judge. </a:t>
            </a:r>
          </a:p>
          <a:p>
            <a:pPr marL="285750" indent="-285750">
              <a:lnSpc>
                <a:spcPct val="150000"/>
              </a:lnSpc>
              <a:buFont typeface="Wingdings" panose="05000000000000000000" pitchFamily="2" charset="2"/>
              <a:buChar char="§"/>
            </a:pPr>
            <a:r>
              <a:rPr lang="en-AU" sz="2400" kern="0" dirty="0">
                <a:solidFill>
                  <a:srgbClr val="4F4F4F"/>
                </a:solidFill>
                <a:effectLst/>
                <a:latin typeface="Arial" panose="020B0604020202020204" pitchFamily="34" charset="0"/>
                <a:ea typeface="Times New Roman" panose="02020603050405020304" pitchFamily="18" charset="0"/>
              </a:rPr>
              <a:t>Do not use your own opinions and thoughts and standards to judge others. </a:t>
            </a:r>
          </a:p>
          <a:p>
            <a:pPr marL="285750" indent="-285750">
              <a:lnSpc>
                <a:spcPct val="150000"/>
              </a:lnSpc>
              <a:buFont typeface="Wingdings" panose="05000000000000000000" pitchFamily="2" charset="2"/>
              <a:buChar char="§"/>
            </a:pPr>
            <a:r>
              <a:rPr lang="en-AU" sz="2400" kern="0" dirty="0">
                <a:solidFill>
                  <a:srgbClr val="4F4F4F"/>
                </a:solidFill>
                <a:effectLst/>
                <a:latin typeface="Arial" panose="020B0604020202020204" pitchFamily="34" charset="0"/>
                <a:ea typeface="Times New Roman" panose="02020603050405020304" pitchFamily="18" charset="0"/>
              </a:rPr>
              <a:t>God is the judge. </a:t>
            </a:r>
          </a:p>
          <a:p>
            <a:pPr marL="285750" indent="-285750">
              <a:lnSpc>
                <a:spcPct val="150000"/>
              </a:lnSpc>
              <a:buFont typeface="Wingdings" panose="05000000000000000000" pitchFamily="2" charset="2"/>
              <a:buChar char="§"/>
            </a:pPr>
            <a:r>
              <a:rPr lang="en-AU" sz="2400" kern="0" dirty="0">
                <a:solidFill>
                  <a:srgbClr val="4F4F4F"/>
                </a:solidFill>
                <a:effectLst/>
                <a:latin typeface="Arial" panose="020B0604020202020204" pitchFamily="34" charset="0"/>
                <a:ea typeface="Times New Roman" panose="02020603050405020304" pitchFamily="18" charset="0"/>
              </a:rPr>
              <a:t>God is the one who decides what is right and wrong, </a:t>
            </a:r>
            <a:r>
              <a:rPr lang="en-AU" sz="2400" b="1" i="1" kern="0" dirty="0">
                <a:solidFill>
                  <a:srgbClr val="C00000"/>
                </a:solidFill>
                <a:effectLst/>
                <a:latin typeface="Arial" panose="020B0604020202020204" pitchFamily="34" charset="0"/>
                <a:ea typeface="Times New Roman" panose="02020603050405020304" pitchFamily="18" charset="0"/>
              </a:rPr>
              <a:t>not you</a:t>
            </a:r>
            <a:r>
              <a:rPr lang="en-AU" sz="2400" kern="0" dirty="0">
                <a:solidFill>
                  <a:srgbClr val="4F4F4F"/>
                </a:solidFill>
                <a:effectLst/>
                <a:latin typeface="Arial" panose="020B0604020202020204" pitchFamily="34" charset="0"/>
                <a:ea typeface="Times New Roman" panose="02020603050405020304" pitchFamily="18" charset="0"/>
              </a:rPr>
              <a:t>. </a:t>
            </a:r>
          </a:p>
          <a:p>
            <a:pPr marL="285750" indent="-285750">
              <a:lnSpc>
                <a:spcPct val="150000"/>
              </a:lnSpc>
              <a:buFont typeface="Wingdings" panose="05000000000000000000" pitchFamily="2" charset="2"/>
              <a:buChar char="§"/>
            </a:pPr>
            <a:r>
              <a:rPr lang="en-AU" sz="2400" kern="0" dirty="0">
                <a:solidFill>
                  <a:srgbClr val="4F4F4F"/>
                </a:solidFill>
                <a:effectLst/>
                <a:latin typeface="Arial" panose="020B0604020202020204" pitchFamily="34" charset="0"/>
                <a:ea typeface="Times New Roman" panose="02020603050405020304" pitchFamily="18" charset="0"/>
              </a:rPr>
              <a:t>This means you should not use your own ideas to judge other people. </a:t>
            </a:r>
            <a:endParaRPr lang="en-AU" sz="2400" dirty="0"/>
          </a:p>
        </p:txBody>
      </p:sp>
      <p:pic>
        <p:nvPicPr>
          <p:cNvPr id="12" name="Picture 11">
            <a:extLst>
              <a:ext uri="{FF2B5EF4-FFF2-40B4-BE49-F238E27FC236}">
                <a16:creationId xmlns:a16="http://schemas.microsoft.com/office/drawing/2014/main" id="{20BE2533-F63E-A298-F0B4-4A06CC795027}"/>
              </a:ext>
            </a:extLst>
          </p:cNvPr>
          <p:cNvPicPr>
            <a:picLocks noChangeAspect="1"/>
          </p:cNvPicPr>
          <p:nvPr/>
        </p:nvPicPr>
        <p:blipFill>
          <a:blip r:embed="rId3"/>
          <a:stretch>
            <a:fillRect/>
          </a:stretch>
        </p:blipFill>
        <p:spPr>
          <a:xfrm>
            <a:off x="8938994" y="5029200"/>
            <a:ext cx="3249137" cy="1828800"/>
          </a:xfrm>
          <a:prstGeom prst="rect">
            <a:avLst/>
          </a:prstGeom>
        </p:spPr>
      </p:pic>
      <p:sp>
        <p:nvSpPr>
          <p:cNvPr id="5" name="TextBox 4">
            <a:extLst>
              <a:ext uri="{FF2B5EF4-FFF2-40B4-BE49-F238E27FC236}">
                <a16:creationId xmlns:a16="http://schemas.microsoft.com/office/drawing/2014/main" id="{68FFBB47-8931-A71A-9E72-12116DEF1852}"/>
              </a:ext>
            </a:extLst>
          </p:cNvPr>
          <p:cNvSpPr txBox="1"/>
          <p:nvPr/>
        </p:nvSpPr>
        <p:spPr>
          <a:xfrm>
            <a:off x="2110902" y="838213"/>
            <a:ext cx="8346332" cy="523220"/>
          </a:xfrm>
          <a:prstGeom prst="rect">
            <a:avLst/>
          </a:prstGeom>
          <a:noFill/>
        </p:spPr>
        <p:txBody>
          <a:bodyPr wrap="square">
            <a:spAutoFit/>
          </a:bodyPr>
          <a:lstStyle/>
          <a:p>
            <a:pPr algn="ctr"/>
            <a:r>
              <a:rPr lang="en-US" sz="2800" dirty="0">
                <a:latin typeface="Arial Black" panose="020B0A04020102020204" pitchFamily="34" charset="0"/>
              </a:rPr>
              <a:t>Don’t judge does Not mean don’t think</a:t>
            </a:r>
            <a:endParaRPr lang="en-AU" sz="2800" dirty="0">
              <a:latin typeface="Arial Black" panose="020B0A04020102020204" pitchFamily="34" charset="0"/>
            </a:endParaRPr>
          </a:p>
        </p:txBody>
      </p:sp>
    </p:spTree>
    <p:extLst>
      <p:ext uri="{BB962C8B-B14F-4D97-AF65-F5344CB8AC3E}">
        <p14:creationId xmlns:p14="http://schemas.microsoft.com/office/powerpoint/2010/main" val="339433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9" name="Rectangle 18">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FCC808FF-060D-3289-602C-F980B02D6992}"/>
              </a:ext>
            </a:extLst>
          </p:cNvPr>
          <p:cNvSpPr txBox="1"/>
          <p:nvPr/>
        </p:nvSpPr>
        <p:spPr>
          <a:xfrm>
            <a:off x="97277" y="1028323"/>
            <a:ext cx="5185746" cy="4815691"/>
          </a:xfrm>
          <a:prstGeom prst="rect">
            <a:avLst/>
          </a:prstGeom>
        </p:spPr>
        <p:txBody>
          <a:bodyPr vert="horz" lIns="91440" tIns="45720" rIns="91440" bIns="45720" rtlCol="0">
            <a:normAutofit fontScale="92500" lnSpcReduction="10000"/>
          </a:bodyPr>
          <a:lstStyle/>
          <a:p>
            <a:pPr>
              <a:lnSpc>
                <a:spcPct val="150000"/>
              </a:lnSpc>
              <a:spcAft>
                <a:spcPts val="600"/>
              </a:spcAft>
            </a:pPr>
            <a:r>
              <a:rPr lang="en-US" sz="2400" b="1" i="0"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27 </a:t>
            </a:r>
            <a:r>
              <a:rPr lang="en-US" sz="2400" b="0"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“Woe to you, teachers of the law and Pharisees, you hypocrites! You are like whitewashed tombs, which look beautiful on the outside but on the inside are full of the bones of the dead and everything unclean. </a:t>
            </a:r>
            <a:r>
              <a:rPr lang="en-US" sz="2400" b="1" i="0"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28 </a:t>
            </a:r>
            <a:r>
              <a:rPr lang="en-US" sz="2400" b="0"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same way, on the outside you appear to people as righteous but on the inside you are full of hypocrisy and wickedness.  </a:t>
            </a:r>
            <a:r>
              <a:rPr lang="en-US" sz="1900" b="0" i="0" dirty="0">
                <a:solidFill>
                  <a:schemeClr val="bg1"/>
                </a:solidFill>
                <a:effectLst>
                  <a:outerShdw blurRad="38100" dist="38100" dir="2700000" algn="tl">
                    <a:srgbClr val="000000">
                      <a:alpha val="43137"/>
                    </a:srgbClr>
                  </a:outerShdw>
                </a:effectLst>
              </a:rPr>
              <a:t>(Matthew 23: 27-28)</a:t>
            </a:r>
            <a:endParaRPr lang="en-US" sz="1900" dirty="0">
              <a:solidFill>
                <a:schemeClr val="bg1"/>
              </a:solidFill>
              <a:effectLst>
                <a:outerShdw blurRad="38100" dist="38100" dir="2700000" algn="tl">
                  <a:srgbClr val="000000">
                    <a:alpha val="43137"/>
                  </a:srgbClr>
                </a:outerShdw>
              </a:effectLst>
            </a:endParaRPr>
          </a:p>
        </p:txBody>
      </p:sp>
      <p:pic>
        <p:nvPicPr>
          <p:cNvPr id="8" name="Picture 7" descr="A group of men wearing robes&#10;&#10;Description automatically generated">
            <a:extLst>
              <a:ext uri="{FF2B5EF4-FFF2-40B4-BE49-F238E27FC236}">
                <a16:creationId xmlns:a16="http://schemas.microsoft.com/office/drawing/2014/main" id="{2570A6BA-28BE-16CA-638E-6036394562D2}"/>
              </a:ext>
            </a:extLst>
          </p:cNvPr>
          <p:cNvPicPr>
            <a:picLocks noChangeAspect="1"/>
          </p:cNvPicPr>
          <p:nvPr/>
        </p:nvPicPr>
        <p:blipFill>
          <a:blip r:embed="rId3"/>
          <a:stretch>
            <a:fillRect/>
          </a:stretch>
        </p:blipFill>
        <p:spPr>
          <a:xfrm>
            <a:off x="5273569" y="1401580"/>
            <a:ext cx="6830608" cy="5310506"/>
          </a:xfrm>
          <a:prstGeom prst="rect">
            <a:avLst/>
          </a:prstGeom>
        </p:spPr>
      </p:pic>
      <p:sp>
        <p:nvSpPr>
          <p:cNvPr id="9" name="TextBox 8">
            <a:extLst>
              <a:ext uri="{FF2B5EF4-FFF2-40B4-BE49-F238E27FC236}">
                <a16:creationId xmlns:a16="http://schemas.microsoft.com/office/drawing/2014/main" id="{89CBD3DE-5862-BC77-4C09-9887017E5868}"/>
              </a:ext>
            </a:extLst>
          </p:cNvPr>
          <p:cNvSpPr txBox="1"/>
          <p:nvPr/>
        </p:nvSpPr>
        <p:spPr>
          <a:xfrm>
            <a:off x="5877580" y="145914"/>
            <a:ext cx="5622587" cy="954107"/>
          </a:xfrm>
          <a:prstGeom prst="rect">
            <a:avLst/>
          </a:prstGeom>
          <a:solidFill>
            <a:schemeClr val="tx1"/>
          </a:solidFill>
        </p:spPr>
        <p:txBody>
          <a:bodyPr wrap="square" rtlCol="0">
            <a:spAutoFit/>
          </a:bodyPr>
          <a:lstStyle/>
          <a:p>
            <a:pPr algn="ctr"/>
            <a:r>
              <a:rPr lang="en-AU" sz="2800" dirty="0">
                <a:solidFill>
                  <a:schemeClr val="bg1"/>
                </a:solidFill>
                <a:effectLst/>
                <a:latin typeface="Algerian" panose="04020705040A02060702" pitchFamily="82" charset="0"/>
                <a:ea typeface="Times New Roman" panose="02020603050405020304" pitchFamily="18" charset="0"/>
                <a:cs typeface="Arial" panose="020B0604020202020204" pitchFamily="34" charset="0"/>
              </a:rPr>
              <a:t>one word that describes Christians</a:t>
            </a:r>
            <a:endParaRPr lang="en-AU" sz="2800" dirty="0">
              <a:solidFill>
                <a:schemeClr val="bg1"/>
              </a:solidFill>
              <a:latin typeface="Algerian" panose="04020705040A02060702" pitchFamily="82" charset="0"/>
            </a:endParaRPr>
          </a:p>
        </p:txBody>
      </p:sp>
      <p:sp>
        <p:nvSpPr>
          <p:cNvPr id="2" name="TextBox 1">
            <a:extLst>
              <a:ext uri="{FF2B5EF4-FFF2-40B4-BE49-F238E27FC236}">
                <a16:creationId xmlns:a16="http://schemas.microsoft.com/office/drawing/2014/main" id="{C21013DB-A99B-EAA1-AC1D-4A0CB827D786}"/>
              </a:ext>
            </a:extLst>
          </p:cNvPr>
          <p:cNvSpPr txBox="1"/>
          <p:nvPr/>
        </p:nvSpPr>
        <p:spPr>
          <a:xfrm>
            <a:off x="1060315" y="379379"/>
            <a:ext cx="3180945" cy="584775"/>
          </a:xfrm>
          <a:prstGeom prst="rect">
            <a:avLst/>
          </a:prstGeom>
          <a:noFill/>
        </p:spPr>
        <p:txBody>
          <a:bodyPr wrap="square" rtlCol="0">
            <a:spAutoFit/>
          </a:bodyPr>
          <a:lstStyle/>
          <a:p>
            <a:pPr algn="ctr"/>
            <a:r>
              <a:rPr lang="en-US" sz="3200" i="1" baseline="30000" dirty="0">
                <a:solidFill>
                  <a:srgbClr val="FFFF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t>
            </a:r>
            <a:r>
              <a:rPr lang="en-US" sz="3200" i="1" baseline="30000" dirty="0" err="1">
                <a:solidFill>
                  <a:srgbClr val="FFFF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Judgementa</a:t>
            </a:r>
            <a:r>
              <a:rPr lang="en-US" sz="3200" b="1" i="1" baseline="30000" dirty="0" err="1">
                <a:solidFill>
                  <a:srgbClr val="FFFF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a:t>
            </a:r>
            <a:r>
              <a:rPr lang="en-US" sz="3200" b="1" i="1" baseline="30000" dirty="0">
                <a:solidFill>
                  <a:srgbClr val="FFFF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t>
            </a:r>
            <a:endParaRPr lang="en-AU" sz="32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057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pointing at another person&#10;&#10;Description automatically generated">
            <a:extLst>
              <a:ext uri="{FF2B5EF4-FFF2-40B4-BE49-F238E27FC236}">
                <a16:creationId xmlns:a16="http://schemas.microsoft.com/office/drawing/2014/main" id="{9F519034-E491-B9F5-2547-A750F9E2187F}"/>
              </a:ext>
            </a:extLst>
          </p:cNvPr>
          <p:cNvPicPr>
            <a:picLocks noChangeAspect="1"/>
          </p:cNvPicPr>
          <p:nvPr/>
        </p:nvPicPr>
        <p:blipFill rotWithShape="1">
          <a:blip r:embed="rId3">
            <a:alphaModFix amt="35000"/>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3136566D-7B5D-924D-A7F4-8B17759C1DB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solidFill>
                  <a:srgbClr val="002060"/>
                </a:solidFill>
                <a:highlight>
                  <a:srgbClr val="F2F2F2"/>
                </a:highlight>
                <a:latin typeface="+mj-lt"/>
                <a:ea typeface="+mj-ea"/>
                <a:cs typeface="+mj-cs"/>
              </a:rPr>
              <a:t>B</a:t>
            </a:r>
            <a:r>
              <a:rPr lang="en-US" sz="4400" dirty="0">
                <a:solidFill>
                  <a:srgbClr val="002060"/>
                </a:solidFill>
                <a:effectLst/>
                <a:highlight>
                  <a:srgbClr val="F2F2F2"/>
                </a:highlight>
                <a:latin typeface="+mj-lt"/>
                <a:ea typeface="+mj-ea"/>
                <a:cs typeface="+mj-cs"/>
              </a:rPr>
              <a:t>eyond the Bounds </a:t>
            </a:r>
            <a:endParaRPr lang="en-US" sz="4400" dirty="0">
              <a:solidFill>
                <a:srgbClr val="002060"/>
              </a:solidFill>
              <a:latin typeface="+mj-lt"/>
              <a:ea typeface="+mj-ea"/>
              <a:cs typeface="+mj-cs"/>
            </a:endParaRPr>
          </a:p>
        </p:txBody>
      </p:sp>
      <p:graphicFrame>
        <p:nvGraphicFramePr>
          <p:cNvPr id="10" name="TextBox 4">
            <a:extLst>
              <a:ext uri="{FF2B5EF4-FFF2-40B4-BE49-F238E27FC236}">
                <a16:creationId xmlns:a16="http://schemas.microsoft.com/office/drawing/2014/main" id="{24E0D410-13E8-B0D9-CEDF-0180E5437D4B}"/>
              </a:ext>
            </a:extLst>
          </p:cNvPr>
          <p:cNvGraphicFramePr/>
          <p:nvPr>
            <p:extLst>
              <p:ext uri="{D42A27DB-BD31-4B8C-83A1-F6EECF244321}">
                <p14:modId xmlns:p14="http://schemas.microsoft.com/office/powerpoint/2010/main" val="33393445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400191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5C7411-F27B-1087-4D6A-FC6A9206034D}"/>
              </a:ext>
            </a:extLst>
          </p:cNvPr>
          <p:cNvSpPr txBox="1"/>
          <p:nvPr/>
        </p:nvSpPr>
        <p:spPr>
          <a:xfrm>
            <a:off x="968961" y="1268406"/>
            <a:ext cx="6094378" cy="5386090"/>
          </a:xfrm>
          <a:prstGeom prst="rect">
            <a:avLst/>
          </a:prstGeom>
          <a:noFill/>
        </p:spPr>
        <p:txBody>
          <a:bodyPr wrap="square">
            <a:spAutoFit/>
          </a:bodyPr>
          <a:lstStyle/>
          <a:p>
            <a:pPr marL="285750" lvl="0" indent="-285750">
              <a:lnSpc>
                <a:spcPct val="150000"/>
              </a:lnSpc>
              <a:buFont typeface="Wingdings" panose="05000000000000000000" pitchFamily="2" charset="2"/>
              <a:buChar char="ü"/>
              <a:tabLst>
                <a:tab pos="457200" algn="l"/>
              </a:tabLst>
            </a:pPr>
            <a:r>
              <a:rPr lang="en-A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Loving</a:t>
            </a:r>
            <a:r>
              <a:rPr lang="en-AU"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285750" lvl="0" indent="-285750">
              <a:lnSpc>
                <a:spcPct val="150000"/>
              </a:lnSpc>
              <a:buFont typeface="Wingdings" panose="05000000000000000000" pitchFamily="2" charset="2"/>
              <a:buChar char="ü"/>
              <a:tabLst>
                <a:tab pos="457200" algn="l"/>
              </a:tabLst>
            </a:pPr>
            <a:r>
              <a:rPr lang="en-A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Kind </a:t>
            </a:r>
          </a:p>
          <a:p>
            <a:pPr marL="285750" lvl="0" indent="-285750">
              <a:lnSpc>
                <a:spcPct val="150000"/>
              </a:lnSpc>
              <a:buFont typeface="Wingdings" panose="05000000000000000000" pitchFamily="2" charset="2"/>
              <a:buChar char="ü"/>
              <a:tabLst>
                <a:tab pos="457200" algn="l"/>
              </a:tabLst>
            </a:pPr>
            <a:r>
              <a:rPr lang="en-AU"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Peaceful</a:t>
            </a:r>
          </a:p>
          <a:p>
            <a:pPr marL="285750" lvl="0" indent="-285750">
              <a:lnSpc>
                <a:spcPct val="150000"/>
              </a:lnSpc>
              <a:buFont typeface="Wingdings" panose="05000000000000000000" pitchFamily="2" charset="2"/>
              <a:buChar char="ü"/>
              <a:tabLst>
                <a:tab pos="457200" algn="l"/>
              </a:tabLst>
            </a:pPr>
            <a:r>
              <a:rPr lang="en-A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Patient</a:t>
            </a:r>
          </a:p>
          <a:p>
            <a:pPr marL="285750" lvl="0" indent="-285750">
              <a:lnSpc>
                <a:spcPct val="150000"/>
              </a:lnSpc>
              <a:buFont typeface="Wingdings" panose="05000000000000000000" pitchFamily="2" charset="2"/>
              <a:buChar char="ü"/>
              <a:tabLst>
                <a:tab pos="457200" algn="l"/>
              </a:tabLst>
            </a:pPr>
            <a:r>
              <a:rPr lang="en-AU"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Good</a:t>
            </a:r>
            <a:endParaRPr lang="en-A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50000"/>
              </a:lnSpc>
              <a:buFont typeface="Wingdings" panose="05000000000000000000" pitchFamily="2" charset="2"/>
              <a:buChar char="ü"/>
              <a:tabLst>
                <a:tab pos="457200" algn="l"/>
              </a:tabLst>
            </a:pPr>
            <a:r>
              <a:rPr lang="en-A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Understanding </a:t>
            </a:r>
          </a:p>
          <a:p>
            <a:pPr marL="285750" lvl="0" indent="-285750">
              <a:lnSpc>
                <a:spcPct val="150000"/>
              </a:lnSpc>
              <a:buFont typeface="Wingdings" panose="05000000000000000000" pitchFamily="2" charset="2"/>
              <a:buChar char="ü"/>
              <a:tabLst>
                <a:tab pos="457200" algn="l"/>
              </a:tabLst>
            </a:pPr>
            <a:r>
              <a:rPr lang="en-AU"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Faithful</a:t>
            </a:r>
          </a:p>
          <a:p>
            <a:pPr marL="285750" lvl="0" indent="-285750">
              <a:lnSpc>
                <a:spcPct val="150000"/>
              </a:lnSpc>
              <a:buFont typeface="Wingdings" panose="05000000000000000000" pitchFamily="2" charset="2"/>
              <a:buChar char="ü"/>
              <a:tabLst>
                <a:tab pos="457200" algn="l"/>
              </a:tabLst>
            </a:pPr>
            <a:r>
              <a:rPr lang="en-A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Gentle</a:t>
            </a:r>
          </a:p>
          <a:p>
            <a:pPr marL="285750" lvl="0" indent="-285750">
              <a:lnSpc>
                <a:spcPct val="150000"/>
              </a:lnSpc>
              <a:buFont typeface="Wingdings" panose="05000000000000000000" pitchFamily="2" charset="2"/>
              <a:buChar char="ü"/>
              <a:tabLst>
                <a:tab pos="457200" algn="l"/>
              </a:tabLst>
            </a:pPr>
            <a:r>
              <a:rPr lang="en-A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Wise </a:t>
            </a:r>
          </a:p>
          <a:p>
            <a:pPr lvl="0">
              <a:tabLst>
                <a:tab pos="457200" algn="l"/>
              </a:tabLst>
            </a:pPr>
            <a:r>
              <a:rPr lang="en-AU"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(Galatians 5: 22-23</a:t>
            </a:r>
            <a:r>
              <a:rPr lang="en-AU" dirty="0">
                <a:solidFill>
                  <a:srgbClr val="000000"/>
                </a:solidFill>
                <a:latin typeface="var(--bodyCopyFont, soleil)"/>
                <a:ea typeface="Times New Roman" panose="02020603050405020304" pitchFamily="18" charset="0"/>
                <a:cs typeface="Arial" panose="020B0604020202020204" pitchFamily="34" charset="0"/>
              </a:rPr>
              <a:t>)</a:t>
            </a:r>
            <a:endParaRPr lang="en-AU" sz="16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6E1A7FE-6F1A-C353-0A23-BAED4E13A103}"/>
              </a:ext>
            </a:extLst>
          </p:cNvPr>
          <p:cNvSpPr txBox="1"/>
          <p:nvPr/>
        </p:nvSpPr>
        <p:spPr>
          <a:xfrm>
            <a:off x="1916349" y="554477"/>
            <a:ext cx="8686800" cy="1077218"/>
          </a:xfrm>
          <a:prstGeom prst="rect">
            <a:avLst/>
          </a:prstGeom>
          <a:noFill/>
        </p:spPr>
        <p:txBody>
          <a:bodyPr wrap="square" rtlCol="0">
            <a:spAutoFit/>
          </a:bodyPr>
          <a:lstStyle/>
          <a:p>
            <a:pPr algn="ctr"/>
            <a:r>
              <a:rPr lang="en-AU" sz="3200" dirty="0">
                <a:solidFill>
                  <a:srgbClr val="000000"/>
                </a:solidFill>
                <a:effectLst/>
                <a:latin typeface="Algerian" panose="04020705040A02060702" pitchFamily="82" charset="0"/>
                <a:ea typeface="Times New Roman" panose="02020603050405020304" pitchFamily="18" charset="0"/>
                <a:cs typeface="Arial" panose="020B0604020202020204" pitchFamily="34" charset="0"/>
              </a:rPr>
              <a:t>one word that </a:t>
            </a:r>
            <a:r>
              <a:rPr lang="en-AU" sz="3200" i="1" u="sng" dirty="0">
                <a:solidFill>
                  <a:srgbClr val="000000"/>
                </a:solidFill>
                <a:effectLst/>
                <a:latin typeface="Algerian" panose="04020705040A02060702" pitchFamily="82" charset="0"/>
                <a:ea typeface="Times New Roman" panose="02020603050405020304" pitchFamily="18" charset="0"/>
                <a:cs typeface="Arial" panose="020B0604020202020204" pitchFamily="34" charset="0"/>
              </a:rPr>
              <a:t>should</a:t>
            </a:r>
            <a:r>
              <a:rPr lang="en-AU" sz="3200" dirty="0">
                <a:solidFill>
                  <a:srgbClr val="000000"/>
                </a:solidFill>
                <a:effectLst/>
                <a:latin typeface="Algerian" panose="04020705040A02060702" pitchFamily="82" charset="0"/>
                <a:ea typeface="Times New Roman" panose="02020603050405020304" pitchFamily="18" charset="0"/>
                <a:cs typeface="Arial" panose="020B0604020202020204" pitchFamily="34" charset="0"/>
              </a:rPr>
              <a:t> describe Christians</a:t>
            </a:r>
            <a:endParaRPr lang="en-AU" sz="3200" dirty="0">
              <a:latin typeface="Algerian" panose="04020705040A02060702" pitchFamily="82" charset="0"/>
            </a:endParaRPr>
          </a:p>
        </p:txBody>
      </p:sp>
      <p:pic>
        <p:nvPicPr>
          <p:cNvPr id="10" name="Picture 9">
            <a:extLst>
              <a:ext uri="{FF2B5EF4-FFF2-40B4-BE49-F238E27FC236}">
                <a16:creationId xmlns:a16="http://schemas.microsoft.com/office/drawing/2014/main" id="{6F6E5A19-998C-6D99-6D4B-E80B416F4737}"/>
              </a:ext>
            </a:extLst>
          </p:cNvPr>
          <p:cNvPicPr>
            <a:picLocks noChangeAspect="1"/>
          </p:cNvPicPr>
          <p:nvPr/>
        </p:nvPicPr>
        <p:blipFill>
          <a:blip r:embed="rId3"/>
          <a:stretch>
            <a:fillRect/>
          </a:stretch>
        </p:blipFill>
        <p:spPr>
          <a:xfrm>
            <a:off x="7543159" y="4106005"/>
            <a:ext cx="4304149" cy="2420322"/>
          </a:xfrm>
          <a:prstGeom prst="rect">
            <a:avLst/>
          </a:prstGeom>
        </p:spPr>
      </p:pic>
    </p:spTree>
    <p:extLst>
      <p:ext uri="{BB962C8B-B14F-4D97-AF65-F5344CB8AC3E}">
        <p14:creationId xmlns:p14="http://schemas.microsoft.com/office/powerpoint/2010/main" val="24688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74985-6B6F-F56E-4769-293D2ACBF4DA}"/>
              </a:ext>
            </a:extLst>
          </p:cNvPr>
          <p:cNvSpPr txBox="1"/>
          <p:nvPr/>
        </p:nvSpPr>
        <p:spPr>
          <a:xfrm>
            <a:off x="3715966" y="398834"/>
            <a:ext cx="5272391" cy="584775"/>
          </a:xfrm>
          <a:prstGeom prst="rect">
            <a:avLst/>
          </a:prstGeom>
          <a:noFill/>
        </p:spPr>
        <p:txBody>
          <a:bodyPr wrap="square" rtlCol="0">
            <a:spAutoFit/>
          </a:bodyPr>
          <a:lstStyle/>
          <a:p>
            <a:pPr algn="ctr"/>
            <a:r>
              <a:rPr lang="en-US" sz="3200" dirty="0">
                <a:latin typeface="Algerian" panose="04020705040A02060702" pitchFamily="82" charset="0"/>
              </a:rPr>
              <a:t>v. 3 - 5</a:t>
            </a:r>
            <a:endParaRPr lang="en-AU" sz="3200" dirty="0">
              <a:latin typeface="Algerian" panose="04020705040A02060702" pitchFamily="82" charset="0"/>
            </a:endParaRPr>
          </a:p>
        </p:txBody>
      </p:sp>
      <p:pic>
        <p:nvPicPr>
          <p:cNvPr id="7" name="Picture 6">
            <a:extLst>
              <a:ext uri="{FF2B5EF4-FFF2-40B4-BE49-F238E27FC236}">
                <a16:creationId xmlns:a16="http://schemas.microsoft.com/office/drawing/2014/main" id="{68877E5B-5F1D-2D95-E468-23ED71B84131}"/>
              </a:ext>
            </a:extLst>
          </p:cNvPr>
          <p:cNvPicPr>
            <a:picLocks noChangeAspect="1"/>
          </p:cNvPicPr>
          <p:nvPr/>
        </p:nvPicPr>
        <p:blipFill>
          <a:blip r:embed="rId3"/>
          <a:stretch>
            <a:fillRect/>
          </a:stretch>
        </p:blipFill>
        <p:spPr>
          <a:xfrm>
            <a:off x="8305635" y="3413461"/>
            <a:ext cx="3810330" cy="3444539"/>
          </a:xfrm>
          <a:prstGeom prst="rect">
            <a:avLst/>
          </a:prstGeom>
        </p:spPr>
      </p:pic>
      <p:sp>
        <p:nvSpPr>
          <p:cNvPr id="4" name="TextBox 3">
            <a:extLst>
              <a:ext uri="{FF2B5EF4-FFF2-40B4-BE49-F238E27FC236}">
                <a16:creationId xmlns:a16="http://schemas.microsoft.com/office/drawing/2014/main" id="{39E819A3-E51A-A323-8B07-C440D9C6DA3D}"/>
              </a:ext>
            </a:extLst>
          </p:cNvPr>
          <p:cNvSpPr txBox="1"/>
          <p:nvPr/>
        </p:nvSpPr>
        <p:spPr>
          <a:xfrm>
            <a:off x="3226340" y="955541"/>
            <a:ext cx="6673175" cy="584775"/>
          </a:xfrm>
          <a:prstGeom prst="rect">
            <a:avLst/>
          </a:prstGeom>
          <a:noFill/>
        </p:spPr>
        <p:txBody>
          <a:bodyPr wrap="square" rtlCol="0">
            <a:spAutoFit/>
          </a:bodyPr>
          <a:lstStyle/>
          <a:p>
            <a:pPr algn="ctr"/>
            <a:r>
              <a:rPr lang="en-AU" sz="3200" kern="0" dirty="0">
                <a:solidFill>
                  <a:srgbClr val="222222"/>
                </a:solidFill>
                <a:effectLst/>
                <a:latin typeface="Algerian" panose="04020705040A02060702" pitchFamily="82" charset="0"/>
                <a:ea typeface="Times New Roman" panose="02020603050405020304" pitchFamily="18" charset="0"/>
                <a:cs typeface="Times New Roman" panose="02020603050405020304" pitchFamily="18" charset="0"/>
              </a:rPr>
              <a:t>careful self-examination</a:t>
            </a:r>
            <a:endParaRPr lang="en-AU" sz="3200" dirty="0">
              <a:latin typeface="Algerian" panose="04020705040A02060702" pitchFamily="82" charset="0"/>
            </a:endParaRPr>
          </a:p>
        </p:txBody>
      </p:sp>
      <p:sp>
        <p:nvSpPr>
          <p:cNvPr id="8" name="TextBox 7">
            <a:extLst>
              <a:ext uri="{FF2B5EF4-FFF2-40B4-BE49-F238E27FC236}">
                <a16:creationId xmlns:a16="http://schemas.microsoft.com/office/drawing/2014/main" id="{4CD6F518-11B4-79D0-4062-5A3ACC28C200}"/>
              </a:ext>
            </a:extLst>
          </p:cNvPr>
          <p:cNvSpPr txBox="1"/>
          <p:nvPr/>
        </p:nvSpPr>
        <p:spPr>
          <a:xfrm>
            <a:off x="1665861" y="1921595"/>
            <a:ext cx="6094378" cy="4850430"/>
          </a:xfrm>
          <a:prstGeom prst="rect">
            <a:avLst/>
          </a:prstGeom>
          <a:noFill/>
        </p:spPr>
        <p:txBody>
          <a:bodyPr wrap="square">
            <a:spAutoFit/>
          </a:bodyPr>
          <a:lstStyle/>
          <a:p>
            <a:pPr marL="285750" lvl="0" indent="-285750">
              <a:lnSpc>
                <a:spcPct val="107000"/>
              </a:lnSpc>
              <a:spcAft>
                <a:spcPts val="800"/>
              </a:spcAft>
              <a:buFont typeface="Wingdings" panose="05000000000000000000" pitchFamily="2" charset="2"/>
              <a:buChar char="v"/>
              <a:tabLst>
                <a:tab pos="457200" algn="l"/>
              </a:tabLst>
            </a:pPr>
            <a:r>
              <a:rPr lang="en-AU" sz="2400"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We should not focus on other people’s sins while neglecting our own. </a:t>
            </a:r>
          </a:p>
          <a:p>
            <a:pPr marL="285750" lvl="0" indent="-285750">
              <a:lnSpc>
                <a:spcPct val="107000"/>
              </a:lnSpc>
              <a:spcAft>
                <a:spcPts val="800"/>
              </a:spcAft>
              <a:buFont typeface="Wingdings" panose="05000000000000000000" pitchFamily="2" charset="2"/>
              <a:buChar char="v"/>
              <a:tabLst>
                <a:tab pos="457200" algn="l"/>
              </a:tabLst>
            </a:pPr>
            <a:r>
              <a:rPr lang="en-AU" sz="2400"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We should always look to ourselves first. </a:t>
            </a:r>
          </a:p>
          <a:p>
            <a:pPr marL="285750" lvl="0" indent="-285750">
              <a:lnSpc>
                <a:spcPct val="107000"/>
              </a:lnSpc>
              <a:spcAft>
                <a:spcPts val="800"/>
              </a:spcAft>
              <a:buFont typeface="Wingdings" panose="05000000000000000000" pitchFamily="2" charset="2"/>
              <a:buChar char="v"/>
              <a:tabLst>
                <a:tab pos="457200" algn="l"/>
              </a:tabLst>
            </a:pPr>
            <a:r>
              <a:rPr lang="en-AU" sz="2400"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We should always examine ourselves and our own hearts and motivations first. </a:t>
            </a:r>
            <a:endParaRPr lang="en-AU" sz="2400" kern="0" dirty="0">
              <a:solidFill>
                <a:srgbClr val="4F4F4F"/>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v"/>
              <a:tabLst>
                <a:tab pos="457200" algn="l"/>
              </a:tabLst>
            </a:pPr>
            <a:r>
              <a:rPr lang="en-AU" sz="2400" kern="0" dirty="0">
                <a:solidFill>
                  <a:srgbClr val="4F4F4F"/>
                </a:solidFill>
                <a:latin typeface="Arial" panose="020B0604020202020204" pitchFamily="34" charset="0"/>
                <a:ea typeface="Times New Roman" panose="02020603050405020304" pitchFamily="18" charset="0"/>
                <a:cs typeface="Times New Roman" panose="02020603050405020304" pitchFamily="18" charset="0"/>
              </a:rPr>
              <a:t>You should not adopt a “better than thou” attitude. </a:t>
            </a:r>
            <a:endParaRPr lang="en-AU" sz="2400" i="1"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endParaRPr lang="en-AU" sz="2400" i="1"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r>
              <a:rPr lang="en-AU" sz="2400" i="1"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a:t>
            </a:r>
            <a:r>
              <a:rPr lang="en-AU" sz="2400" i="1" kern="0" dirty="0">
                <a:solidFill>
                  <a:srgbClr val="4F4F4F"/>
                </a:solidFill>
                <a:latin typeface="Arial" panose="020B0604020202020204" pitchFamily="34" charset="0"/>
                <a:ea typeface="Times New Roman" panose="02020603050405020304" pitchFamily="18" charset="0"/>
                <a:cs typeface="Times New Roman" panose="02020603050405020304" pitchFamily="18" charset="0"/>
              </a:rPr>
              <a:t>This</a:t>
            </a:r>
            <a:r>
              <a:rPr lang="en-AU" sz="2400" i="1"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 does not mean you have to be perfect in order to correct others). </a:t>
            </a:r>
          </a:p>
          <a:p>
            <a:pPr marL="285750" lvl="0" indent="-285750">
              <a:lnSpc>
                <a:spcPct val="107000"/>
              </a:lnSpc>
              <a:spcAft>
                <a:spcPts val="800"/>
              </a:spcAft>
              <a:buFont typeface="Wingdings" panose="05000000000000000000" pitchFamily="2" charset="2"/>
              <a:buChar char="v"/>
              <a:tabLst>
                <a:tab pos="457200" algn="l"/>
              </a:tabLst>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4902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EE6F23-0974-F850-18BE-653F54DF6225}"/>
              </a:ext>
            </a:extLst>
          </p:cNvPr>
          <p:cNvSpPr txBox="1"/>
          <p:nvPr/>
        </p:nvSpPr>
        <p:spPr>
          <a:xfrm>
            <a:off x="1033565" y="1683922"/>
            <a:ext cx="6094378" cy="4893647"/>
          </a:xfrm>
          <a:prstGeom prst="rect">
            <a:avLst/>
          </a:prstGeom>
          <a:noFill/>
        </p:spPr>
        <p:txBody>
          <a:bodyPr wrap="square">
            <a:spAutoFit/>
          </a:bodyPr>
          <a:lstStyle/>
          <a:p>
            <a:pPr fontAlgn="base"/>
            <a:r>
              <a:rPr lang="en-A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great picture of this is the story of David and Nathan. David committed adultery with Bathsheba, killed her husband, and then married her. In response, Nathan shares with David a story about a servant with one lamb that he loved, and a ruler who had many sheep. When guests came to visit, instead of killing one of his many sheep, the ruler killed his servant’s lamb — the one he loved. When David heard this story, he was outraged. He declared, “That man shall surely die!” Then Nathan replied, </a:t>
            </a:r>
            <a:r>
              <a:rPr lang="en-AU"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are that man!”</a:t>
            </a:r>
            <a:r>
              <a:rPr lang="en-AU" b="1" dirty="0">
                <a:solidFill>
                  <a:srgbClr val="000000"/>
                </a:solidFill>
                <a:latin typeface="Georgia" panose="02040502050405020303" pitchFamily="18" charset="0"/>
                <a:ea typeface="Times New Roman" panose="02020603050405020304" pitchFamily="18" charset="0"/>
              </a:rPr>
              <a:t> </a:t>
            </a:r>
            <a:r>
              <a:rPr lang="en-AU" dirty="0">
                <a:solidFill>
                  <a:srgbClr val="000000"/>
                </a:solidFill>
                <a:latin typeface="Georgia" panose="02040502050405020303" pitchFamily="18" charset="0"/>
                <a:ea typeface="Times New Roman" panose="02020603050405020304" pitchFamily="18" charset="0"/>
              </a:rPr>
              <a:t>(</a:t>
            </a:r>
            <a:r>
              <a:rPr lang="en-AU" dirty="0">
                <a:solidFill>
                  <a:srgbClr val="024887"/>
                </a:solidFill>
                <a:latin typeface="Georgia" panose="02040502050405020303" pitchFamily="18" charset="0"/>
                <a:ea typeface="Times New Roman" panose="02020603050405020304" pitchFamily="18" charset="0"/>
              </a:rPr>
              <a:t>2 Sam 12: 1-7</a:t>
            </a:r>
            <a:r>
              <a:rPr lang="en-AU" dirty="0">
                <a:solidFill>
                  <a:srgbClr val="000000"/>
                </a:solidFill>
                <a:latin typeface="Georgia" panose="02040502050405020303" pitchFamily="18" charset="0"/>
                <a:ea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8A030619-6D2C-B1FE-4A0D-89D42956C8A5}"/>
              </a:ext>
            </a:extLst>
          </p:cNvPr>
          <p:cNvPicPr>
            <a:picLocks noChangeAspect="1"/>
          </p:cNvPicPr>
          <p:nvPr/>
        </p:nvPicPr>
        <p:blipFill>
          <a:blip r:embed="rId3"/>
          <a:stretch>
            <a:fillRect/>
          </a:stretch>
        </p:blipFill>
        <p:spPr>
          <a:xfrm>
            <a:off x="7620000" y="3429000"/>
            <a:ext cx="4572000" cy="3429000"/>
          </a:xfrm>
          <a:prstGeom prst="rect">
            <a:avLst/>
          </a:prstGeom>
        </p:spPr>
      </p:pic>
      <p:sp>
        <p:nvSpPr>
          <p:cNvPr id="2" name="TextBox 1">
            <a:extLst>
              <a:ext uri="{FF2B5EF4-FFF2-40B4-BE49-F238E27FC236}">
                <a16:creationId xmlns:a16="http://schemas.microsoft.com/office/drawing/2014/main" id="{3377F42F-4D38-5A0F-8545-87B2F4ED93F2}"/>
              </a:ext>
            </a:extLst>
          </p:cNvPr>
          <p:cNvSpPr txBox="1"/>
          <p:nvPr/>
        </p:nvSpPr>
        <p:spPr>
          <a:xfrm>
            <a:off x="3278221" y="690664"/>
            <a:ext cx="6556443" cy="584775"/>
          </a:xfrm>
          <a:prstGeom prst="rect">
            <a:avLst/>
          </a:prstGeom>
          <a:noFill/>
        </p:spPr>
        <p:txBody>
          <a:bodyPr wrap="square" rtlCol="0">
            <a:spAutoFit/>
          </a:bodyPr>
          <a:lstStyle/>
          <a:p>
            <a:pPr algn="ctr"/>
            <a:r>
              <a:rPr lang="en-US" sz="3200" dirty="0">
                <a:latin typeface="Algerian" panose="04020705040A02060702" pitchFamily="82" charset="0"/>
              </a:rPr>
              <a:t>Failure to notice own faults</a:t>
            </a:r>
            <a:endParaRPr lang="en-AU" sz="3200" dirty="0">
              <a:latin typeface="Algerian" panose="04020705040A02060702" pitchFamily="82" charset="0"/>
            </a:endParaRPr>
          </a:p>
        </p:txBody>
      </p:sp>
    </p:spTree>
    <p:extLst>
      <p:ext uri="{BB962C8B-B14F-4D97-AF65-F5344CB8AC3E}">
        <p14:creationId xmlns:p14="http://schemas.microsoft.com/office/powerpoint/2010/main" val="37927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8923EB-EA26-BC67-9B9F-FEF9F57EFE4F}"/>
              </a:ext>
            </a:extLst>
          </p:cNvPr>
          <p:cNvSpPr txBox="1"/>
          <p:nvPr/>
        </p:nvSpPr>
        <p:spPr>
          <a:xfrm>
            <a:off x="3073940" y="257016"/>
            <a:ext cx="5710136" cy="584775"/>
          </a:xfrm>
          <a:prstGeom prst="rect">
            <a:avLst/>
          </a:prstGeom>
          <a:noFill/>
        </p:spPr>
        <p:txBody>
          <a:bodyPr wrap="square" rtlCol="0">
            <a:spAutoFit/>
          </a:bodyPr>
          <a:lstStyle/>
          <a:p>
            <a:pPr algn="ctr"/>
            <a:r>
              <a:rPr lang="en-US" sz="3200" dirty="0">
                <a:solidFill>
                  <a:schemeClr val="bg1"/>
                </a:solidFill>
                <a:latin typeface="Algerian" panose="04020705040A02060702" pitchFamily="82" charset="0"/>
              </a:rPr>
              <a:t>v. 6</a:t>
            </a:r>
            <a:endParaRPr lang="en-AU" sz="3200" dirty="0">
              <a:solidFill>
                <a:schemeClr val="bg1"/>
              </a:solidFill>
              <a:latin typeface="Algerian" panose="04020705040A02060702" pitchFamily="82" charset="0"/>
            </a:endParaRPr>
          </a:p>
        </p:txBody>
      </p:sp>
      <p:sp>
        <p:nvSpPr>
          <p:cNvPr id="5" name="TextBox 4">
            <a:extLst>
              <a:ext uri="{FF2B5EF4-FFF2-40B4-BE49-F238E27FC236}">
                <a16:creationId xmlns:a16="http://schemas.microsoft.com/office/drawing/2014/main" id="{2CD3868B-1F2C-65C5-870A-34496CE8DF73}"/>
              </a:ext>
            </a:extLst>
          </p:cNvPr>
          <p:cNvSpPr txBox="1"/>
          <p:nvPr/>
        </p:nvSpPr>
        <p:spPr>
          <a:xfrm>
            <a:off x="116733" y="1311826"/>
            <a:ext cx="6094378" cy="1877373"/>
          </a:xfrm>
          <a:prstGeom prst="rect">
            <a:avLst/>
          </a:prstGeom>
          <a:noFill/>
        </p:spPr>
        <p:txBody>
          <a:bodyPr wrap="square">
            <a:spAutoFit/>
          </a:bodyPr>
          <a:lstStyle/>
          <a:p>
            <a:pPr>
              <a:lnSpc>
                <a:spcPct val="107000"/>
              </a:lnSpc>
              <a:spcBef>
                <a:spcPts val="1200"/>
              </a:spcBef>
              <a:spcAft>
                <a:spcPts val="1200"/>
              </a:spcAft>
            </a:pPr>
            <a:r>
              <a:rPr lang="en-AU" sz="2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One of the keys is to understand the view of dogs and pigs in Hebrew culture. </a:t>
            </a:r>
            <a:r>
              <a:rPr lang="en-AU" sz="2200" i="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Pigs</a:t>
            </a:r>
            <a:r>
              <a:rPr lang="en-AU" sz="2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of course, were considered unclean animals; Jews were forbidden to eat pork of any kind. Only Gentiles raised pigs (Matthew 8:30-34).</a:t>
            </a:r>
          </a:p>
        </p:txBody>
      </p:sp>
      <p:pic>
        <p:nvPicPr>
          <p:cNvPr id="14" name="Picture 13">
            <a:extLst>
              <a:ext uri="{FF2B5EF4-FFF2-40B4-BE49-F238E27FC236}">
                <a16:creationId xmlns:a16="http://schemas.microsoft.com/office/drawing/2014/main" id="{AA6851A4-69FB-4896-43F2-ACBA431A1399}"/>
              </a:ext>
            </a:extLst>
          </p:cNvPr>
          <p:cNvPicPr>
            <a:picLocks noChangeAspect="1"/>
          </p:cNvPicPr>
          <p:nvPr/>
        </p:nvPicPr>
        <p:blipFill>
          <a:blip r:embed="rId3"/>
          <a:stretch>
            <a:fillRect/>
          </a:stretch>
        </p:blipFill>
        <p:spPr>
          <a:xfrm>
            <a:off x="373142" y="3659234"/>
            <a:ext cx="4398274" cy="2932182"/>
          </a:xfrm>
          <a:prstGeom prst="rect">
            <a:avLst/>
          </a:prstGeom>
        </p:spPr>
      </p:pic>
      <p:sp>
        <p:nvSpPr>
          <p:cNvPr id="4" name="TextBox 3">
            <a:extLst>
              <a:ext uri="{FF2B5EF4-FFF2-40B4-BE49-F238E27FC236}">
                <a16:creationId xmlns:a16="http://schemas.microsoft.com/office/drawing/2014/main" id="{4618F07E-6DB2-9AD1-2158-660C57AF5ACE}"/>
              </a:ext>
            </a:extLst>
          </p:cNvPr>
          <p:cNvSpPr txBox="1"/>
          <p:nvPr/>
        </p:nvSpPr>
        <p:spPr>
          <a:xfrm>
            <a:off x="3390406" y="784421"/>
            <a:ext cx="5077204" cy="584775"/>
          </a:xfrm>
          <a:prstGeom prst="rect">
            <a:avLst/>
          </a:prstGeom>
          <a:noFill/>
        </p:spPr>
        <p:txBody>
          <a:bodyPr wrap="square" rtlCol="0">
            <a:spAutoFit/>
          </a:bodyPr>
          <a:lstStyle/>
          <a:p>
            <a:pPr algn="ctr"/>
            <a:r>
              <a:rPr lang="en-US" sz="3200" dirty="0">
                <a:solidFill>
                  <a:schemeClr val="bg1"/>
                </a:solidFill>
                <a:latin typeface="Algerian" panose="04020705040A02060702" pitchFamily="82" charset="0"/>
              </a:rPr>
              <a:t>Pigs &amp; dogs</a:t>
            </a:r>
            <a:endParaRPr lang="en-AU" sz="3200" dirty="0">
              <a:solidFill>
                <a:schemeClr val="bg1"/>
              </a:solidFill>
              <a:latin typeface="Algerian" panose="04020705040A02060702" pitchFamily="82" charset="0"/>
            </a:endParaRPr>
          </a:p>
        </p:txBody>
      </p:sp>
      <p:sp>
        <p:nvSpPr>
          <p:cNvPr id="6" name="TextBox 5">
            <a:extLst>
              <a:ext uri="{FF2B5EF4-FFF2-40B4-BE49-F238E27FC236}">
                <a16:creationId xmlns:a16="http://schemas.microsoft.com/office/drawing/2014/main" id="{940FACA5-8096-6701-A032-AFBEF6BB34A9}"/>
              </a:ext>
            </a:extLst>
          </p:cNvPr>
          <p:cNvSpPr txBox="1"/>
          <p:nvPr/>
        </p:nvSpPr>
        <p:spPr>
          <a:xfrm>
            <a:off x="5243208" y="3189199"/>
            <a:ext cx="6686145" cy="2964209"/>
          </a:xfrm>
          <a:prstGeom prst="rect">
            <a:avLst/>
          </a:prstGeom>
          <a:noFill/>
        </p:spPr>
        <p:txBody>
          <a:bodyPr wrap="square" rtlCol="0">
            <a:spAutoFit/>
          </a:bodyPr>
          <a:lstStyle/>
          <a:p>
            <a:pPr>
              <a:lnSpc>
                <a:spcPct val="107000"/>
              </a:lnSpc>
              <a:spcBef>
                <a:spcPts val="1200"/>
              </a:spcBef>
              <a:spcAft>
                <a:spcPts val="1200"/>
              </a:spcAft>
            </a:pPr>
            <a:r>
              <a:rPr lang="en-AU" sz="2200" i="1" kern="0" dirty="0">
                <a:solidFill>
                  <a:schemeClr val="bg1"/>
                </a:solidFill>
                <a:latin typeface="Arial" panose="020B0604020202020204" pitchFamily="34" charset="0"/>
                <a:ea typeface="Times New Roman" panose="02020603050405020304" pitchFamily="18" charset="0"/>
                <a:cs typeface="Arial" panose="020B0604020202020204" pitchFamily="34" charset="0"/>
              </a:rPr>
              <a:t>Dogs</a:t>
            </a:r>
            <a:r>
              <a:rPr lang="en-AU" sz="2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were scavengers around the towns and cities. They might eat the decaying flesh of carcasses in the wild, which would have deeply offended the Jews' understanding of holiness and ritual cleanness. Dogs are looked down on in verses like Proverbs 26:11 and Matthew 15:26-27. The Jews also used the word "dogs" to refer to Gentile outsiders (Philippians 3:2 and Revelation 22:15).</a:t>
            </a:r>
            <a:endParaRPr lang="en-AU"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2836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8923EB-EA26-BC67-9B9F-FEF9F57EFE4F}"/>
              </a:ext>
            </a:extLst>
          </p:cNvPr>
          <p:cNvSpPr txBox="1"/>
          <p:nvPr/>
        </p:nvSpPr>
        <p:spPr>
          <a:xfrm>
            <a:off x="3356043" y="389106"/>
            <a:ext cx="5710136" cy="584775"/>
          </a:xfrm>
          <a:prstGeom prst="rect">
            <a:avLst/>
          </a:prstGeom>
          <a:noFill/>
        </p:spPr>
        <p:txBody>
          <a:bodyPr wrap="square" rtlCol="0">
            <a:spAutoFit/>
          </a:bodyPr>
          <a:lstStyle/>
          <a:p>
            <a:pPr algn="ctr"/>
            <a:r>
              <a:rPr lang="en-US" sz="3200" dirty="0">
                <a:latin typeface="Algerian" panose="04020705040A02060702" pitchFamily="82" charset="0"/>
              </a:rPr>
              <a:t>v. 6</a:t>
            </a:r>
            <a:endParaRPr lang="en-AU" sz="3200" dirty="0">
              <a:latin typeface="Algerian" panose="04020705040A02060702" pitchFamily="82" charset="0"/>
            </a:endParaRPr>
          </a:p>
        </p:txBody>
      </p:sp>
      <p:sp>
        <p:nvSpPr>
          <p:cNvPr id="9" name="TextBox 8">
            <a:extLst>
              <a:ext uri="{FF2B5EF4-FFF2-40B4-BE49-F238E27FC236}">
                <a16:creationId xmlns:a16="http://schemas.microsoft.com/office/drawing/2014/main" id="{F85A703D-3E09-54A3-9C8F-2E21D229D1FC}"/>
              </a:ext>
            </a:extLst>
          </p:cNvPr>
          <p:cNvSpPr txBox="1"/>
          <p:nvPr/>
        </p:nvSpPr>
        <p:spPr>
          <a:xfrm>
            <a:off x="571288" y="499200"/>
            <a:ext cx="6094378" cy="2050498"/>
          </a:xfrm>
          <a:prstGeom prst="rect">
            <a:avLst/>
          </a:prstGeom>
          <a:noFill/>
        </p:spPr>
        <p:txBody>
          <a:bodyPr wrap="square">
            <a:spAutoFit/>
          </a:bodyPr>
          <a:lstStyle/>
          <a:p>
            <a:pPr>
              <a:lnSpc>
                <a:spcPct val="107000"/>
              </a:lnSpc>
              <a:spcAft>
                <a:spcPts val="800"/>
              </a:spcAft>
            </a:pPr>
            <a:r>
              <a:rPr lang="en-AU" sz="2400" kern="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"If anyone will not welcome you or listen to your words, shake the dust off your feet when you leave that home or town." (Matthew 10:14)</a:t>
            </a:r>
            <a:endParaRPr lang="en-AU" sz="2400" kern="100" dirty="0">
              <a:solidFill>
                <a:schemeClr val="bg1"/>
              </a:solidFill>
              <a:effectLst>
                <a:outerShdw blurRad="38100" dist="38100" dir="2700000" algn="tl">
                  <a:srgbClr val="000000">
                    <a:alpha val="43137"/>
                  </a:srgbClr>
                </a:outerShdw>
              </a:effectLst>
              <a:latin typeface="Arial Black" panose="020B0A04020102020204" pitchFamily="34" charset="0"/>
              <a:ea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FA6A9C-B9B6-9420-D564-6B9AC680316E}"/>
              </a:ext>
            </a:extLst>
          </p:cNvPr>
          <p:cNvSpPr txBox="1"/>
          <p:nvPr/>
        </p:nvSpPr>
        <p:spPr>
          <a:xfrm>
            <a:off x="4835071" y="3311669"/>
            <a:ext cx="6196518" cy="3224985"/>
          </a:xfrm>
          <a:prstGeom prst="rect">
            <a:avLst/>
          </a:prstGeom>
          <a:noFill/>
        </p:spPr>
        <p:txBody>
          <a:bodyPr wrap="square">
            <a:spAutoFit/>
          </a:bodyPr>
          <a:lstStyle/>
          <a:p>
            <a:pPr fontAlgn="base">
              <a:lnSpc>
                <a:spcPct val="107000"/>
              </a:lnSpc>
              <a:spcAft>
                <a:spcPts val="2100"/>
              </a:spcAft>
            </a:pP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Jesus is saying this: Don’t take your children to </a:t>
            </a:r>
            <a:r>
              <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rPr>
              <a:t>an expensive</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Steakhouse Restaurant, because they will not appreciate it. Your </a:t>
            </a:r>
            <a:r>
              <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rPr>
              <a:t>children</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are happier at McDonald’s, therefore,  do not take them to a fine dining restaurant. They will not appreciate what they are receiving.  (Acts 18; 1 Cor 2; Titus 3)</a:t>
            </a:r>
          </a:p>
        </p:txBody>
      </p:sp>
      <p:pic>
        <p:nvPicPr>
          <p:cNvPr id="14" name="Picture 13">
            <a:extLst>
              <a:ext uri="{FF2B5EF4-FFF2-40B4-BE49-F238E27FC236}">
                <a16:creationId xmlns:a16="http://schemas.microsoft.com/office/drawing/2014/main" id="{AA6851A4-69FB-4896-43F2-ACBA431A1399}"/>
              </a:ext>
            </a:extLst>
          </p:cNvPr>
          <p:cNvPicPr>
            <a:picLocks noChangeAspect="1"/>
          </p:cNvPicPr>
          <p:nvPr/>
        </p:nvPicPr>
        <p:blipFill>
          <a:blip r:embed="rId3"/>
          <a:stretch>
            <a:fillRect/>
          </a:stretch>
        </p:blipFill>
        <p:spPr>
          <a:xfrm>
            <a:off x="7733611" y="38319"/>
            <a:ext cx="4458389" cy="2972259"/>
          </a:xfrm>
          <a:prstGeom prst="rect">
            <a:avLst/>
          </a:prstGeom>
        </p:spPr>
      </p:pic>
    </p:spTree>
    <p:extLst>
      <p:ext uri="{BB962C8B-B14F-4D97-AF65-F5344CB8AC3E}">
        <p14:creationId xmlns:p14="http://schemas.microsoft.com/office/powerpoint/2010/main" val="57539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D266DE-0D21-2C05-F7BE-1BA18DD687D1}"/>
              </a:ext>
            </a:extLst>
          </p:cNvPr>
          <p:cNvSpPr txBox="1"/>
          <p:nvPr/>
        </p:nvSpPr>
        <p:spPr>
          <a:xfrm>
            <a:off x="2949913" y="825830"/>
            <a:ext cx="6094378" cy="5009833"/>
          </a:xfrm>
          <a:prstGeom prst="rect">
            <a:avLst/>
          </a:prstGeom>
          <a:noFill/>
        </p:spPr>
        <p:txBody>
          <a:bodyPr wrap="square">
            <a:spAutoFit/>
          </a:bodyPr>
          <a:lstStyle/>
          <a:p>
            <a:pPr algn="l">
              <a:lnSpc>
                <a:spcPct val="150000"/>
              </a:lnSpc>
            </a:pPr>
            <a:r>
              <a:rPr lang="en-US" sz="2400" b="1" i="0" baseline="30000" dirty="0">
                <a:solidFill>
                  <a:srgbClr val="FFC000"/>
                </a:solidFill>
                <a:effectLst/>
                <a:latin typeface="Arial" panose="020B0604020202020204" pitchFamily="34" charset="0"/>
                <a:cs typeface="Arial" panose="020B0604020202020204" pitchFamily="34" charset="0"/>
              </a:rPr>
              <a:t>3 </a:t>
            </a:r>
            <a:r>
              <a:rPr lang="en-US" sz="2400" b="0" i="0" dirty="0">
                <a:solidFill>
                  <a:srgbClr val="FFC000"/>
                </a:solidFill>
                <a:effectLst/>
                <a:latin typeface="Arial" panose="020B0604020202020204" pitchFamily="34" charset="0"/>
                <a:cs typeface="Arial" panose="020B0604020202020204" pitchFamily="34" charset="0"/>
              </a:rPr>
              <a:t>“Why do you look at the speck of sawdust in your brother’s eye and pay no attention to the plank in your own eye? </a:t>
            </a:r>
            <a:r>
              <a:rPr lang="en-US" sz="2400" b="1" i="0" baseline="30000" dirty="0">
                <a:solidFill>
                  <a:srgbClr val="FFC000"/>
                </a:solidFill>
                <a:effectLst/>
                <a:latin typeface="Arial" panose="020B0604020202020204" pitchFamily="34" charset="0"/>
                <a:cs typeface="Arial" panose="020B0604020202020204" pitchFamily="34" charset="0"/>
              </a:rPr>
              <a:t>4 </a:t>
            </a:r>
            <a:r>
              <a:rPr lang="en-US" sz="2400" b="0" i="0" dirty="0">
                <a:solidFill>
                  <a:srgbClr val="FFC000"/>
                </a:solidFill>
                <a:effectLst/>
                <a:latin typeface="Arial" panose="020B0604020202020204" pitchFamily="34" charset="0"/>
                <a:cs typeface="Arial" panose="020B0604020202020204" pitchFamily="34" charset="0"/>
              </a:rPr>
              <a:t>How can you say to your brother, ‘Let me take the speck out of your eye,’ when all the time there is a plank in your own eye? </a:t>
            </a:r>
            <a:r>
              <a:rPr lang="en-US" sz="2400" b="1" i="0" baseline="30000" dirty="0">
                <a:solidFill>
                  <a:srgbClr val="FFC000"/>
                </a:solidFill>
                <a:effectLst/>
                <a:latin typeface="Arial" panose="020B0604020202020204" pitchFamily="34" charset="0"/>
                <a:cs typeface="Arial" panose="020B0604020202020204" pitchFamily="34" charset="0"/>
              </a:rPr>
              <a:t>5 </a:t>
            </a:r>
            <a:r>
              <a:rPr lang="en-US" sz="2400" b="0" i="0" dirty="0">
                <a:solidFill>
                  <a:srgbClr val="FFC000"/>
                </a:solidFill>
                <a:effectLst/>
                <a:latin typeface="Arial" panose="020B0604020202020204" pitchFamily="34" charset="0"/>
                <a:cs typeface="Arial" panose="020B0604020202020204" pitchFamily="34" charset="0"/>
              </a:rPr>
              <a:t>You hypocrite, first take the plank out of your own eye, and then you will see clearly to remove the speck from your brother’s eye.</a:t>
            </a:r>
          </a:p>
        </p:txBody>
      </p:sp>
      <p:pic>
        <p:nvPicPr>
          <p:cNvPr id="2" name="Picture 1">
            <a:extLst>
              <a:ext uri="{FF2B5EF4-FFF2-40B4-BE49-F238E27FC236}">
                <a16:creationId xmlns:a16="http://schemas.microsoft.com/office/drawing/2014/main" id="{3B10F228-9EC7-FB3F-F22F-F75A2FCA4113}"/>
              </a:ext>
            </a:extLst>
          </p:cNvPr>
          <p:cNvPicPr>
            <a:picLocks noChangeAspect="1"/>
          </p:cNvPicPr>
          <p:nvPr/>
        </p:nvPicPr>
        <p:blipFill>
          <a:blip r:embed="rId3"/>
          <a:stretch>
            <a:fillRect/>
          </a:stretch>
        </p:blipFill>
        <p:spPr>
          <a:xfrm>
            <a:off x="9334500" y="4572000"/>
            <a:ext cx="2857500" cy="2286000"/>
          </a:xfrm>
          <a:prstGeom prst="rect">
            <a:avLst/>
          </a:prstGeom>
        </p:spPr>
      </p:pic>
    </p:spTree>
    <p:extLst>
      <p:ext uri="{BB962C8B-B14F-4D97-AF65-F5344CB8AC3E}">
        <p14:creationId xmlns:p14="http://schemas.microsoft.com/office/powerpoint/2010/main" val="185010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FB6517-D385-4D4F-1501-62C27B19A3BA}"/>
              </a:ext>
            </a:extLst>
          </p:cNvPr>
          <p:cNvSpPr txBox="1"/>
          <p:nvPr/>
        </p:nvSpPr>
        <p:spPr>
          <a:xfrm>
            <a:off x="1731524" y="233465"/>
            <a:ext cx="8149346" cy="354905"/>
          </a:xfrm>
          <a:prstGeom prst="rect">
            <a:avLst/>
          </a:prstGeom>
          <a:noFill/>
        </p:spPr>
        <p:txBody>
          <a:bodyPr wrap="square">
            <a:spAutoFit/>
          </a:bodyPr>
          <a:lstStyle/>
          <a:p>
            <a:pPr algn="ctr">
              <a:lnSpc>
                <a:spcPts val="1730"/>
              </a:lnSpc>
              <a:spcBef>
                <a:spcPts val="2250"/>
              </a:spcBef>
              <a:spcAft>
                <a:spcPts val="800"/>
              </a:spcAft>
            </a:pPr>
            <a:r>
              <a:rPr lang="en-AU" sz="3200" b="1" kern="0" dirty="0">
                <a:solidFill>
                  <a:srgbClr val="333333"/>
                </a:solidFill>
                <a:effectLst/>
                <a:latin typeface="Algerian" panose="04020705040A02060702" pitchFamily="82" charset="0"/>
                <a:ea typeface="Times New Roman" panose="02020603050405020304" pitchFamily="18" charset="0"/>
                <a:cs typeface="Times New Roman" panose="02020603050405020304" pitchFamily="18" charset="0"/>
              </a:rPr>
              <a:t>How the Christian </a:t>
            </a:r>
            <a:r>
              <a:rPr lang="en-AU" sz="3200" b="1" kern="0" dirty="0">
                <a:solidFill>
                  <a:srgbClr val="333333"/>
                </a:solidFill>
                <a:latin typeface="Algerian" panose="04020705040A02060702" pitchFamily="82" charset="0"/>
                <a:ea typeface="Times New Roman" panose="02020603050405020304" pitchFamily="18" charset="0"/>
                <a:cs typeface="Times New Roman" panose="02020603050405020304" pitchFamily="18" charset="0"/>
              </a:rPr>
              <a:t>is to</a:t>
            </a:r>
            <a:r>
              <a:rPr lang="en-AU" sz="3200" b="1" kern="0" dirty="0">
                <a:solidFill>
                  <a:srgbClr val="333333"/>
                </a:solidFill>
                <a:effectLst/>
                <a:latin typeface="Algerian" panose="04020705040A02060702" pitchFamily="82" charset="0"/>
                <a:ea typeface="Times New Roman" panose="02020603050405020304" pitchFamily="18" charset="0"/>
                <a:cs typeface="Times New Roman" panose="02020603050405020304" pitchFamily="18" charset="0"/>
              </a:rPr>
              <a:t> Judge</a:t>
            </a:r>
            <a:endParaRPr lang="en-AU" sz="3200" kern="100" dirty="0">
              <a:effectLst/>
              <a:latin typeface="Algerian" panose="04020705040A02060702" pitchFamily="82"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A72C3CF-0C3F-B633-4961-456CA64AFCF1}"/>
              </a:ext>
            </a:extLst>
          </p:cNvPr>
          <p:cNvSpPr txBox="1"/>
          <p:nvPr/>
        </p:nvSpPr>
        <p:spPr>
          <a:xfrm>
            <a:off x="897172" y="859451"/>
            <a:ext cx="6094378" cy="6740307"/>
          </a:xfrm>
          <a:prstGeom prst="rect">
            <a:avLst/>
          </a:prstGeom>
          <a:noFill/>
        </p:spPr>
        <p:txBody>
          <a:bodyPr wrap="square">
            <a:spAutoFit/>
          </a:bodyPr>
          <a:lstStyle/>
          <a:p>
            <a:pPr marL="285750" indent="-285750" fontAlgn="base">
              <a:spcAft>
                <a:spcPts val="2100"/>
              </a:spcAft>
              <a:buFont typeface="Wingdings" panose="05000000000000000000" pitchFamily="2" charset="2"/>
              <a:buChar char="q"/>
            </a:pPr>
            <a:r>
              <a:rPr lang="en-AU" sz="1800" i="1" dirty="0">
                <a:solidFill>
                  <a:srgbClr val="444444"/>
                </a:solidFill>
                <a:effectLst/>
                <a:latin typeface="Arial Black" panose="020B0A04020102020204" pitchFamily="34" charset="0"/>
                <a:ea typeface="Times New Roman" panose="02020603050405020304" pitchFamily="18" charset="0"/>
              </a:rPr>
              <a:t>STOP PLAYING GOD</a:t>
            </a:r>
          </a:p>
          <a:p>
            <a:pPr marL="285750" indent="-285750" fontAlgn="base">
              <a:spcAft>
                <a:spcPts val="2100"/>
              </a:spcAft>
              <a:buFont typeface="Wingdings" panose="05000000000000000000" pitchFamily="2" charset="2"/>
              <a:buChar char="q"/>
            </a:pPr>
            <a:r>
              <a:rPr lang="en-AU" sz="20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When we judge others in a way that we would not judge ourselves, we are hypocrites.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fontAlgn="base">
              <a:spcAft>
                <a:spcPts val="2100"/>
              </a:spcAft>
              <a:buFont typeface="Wingdings" panose="05000000000000000000" pitchFamily="2" charset="2"/>
              <a:buChar char="q"/>
            </a:pPr>
            <a:r>
              <a:rPr lang="en-AU" sz="20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When we hold other people to a different standard than we hold ourselves to, we are hypocrites.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fontAlgn="base">
              <a:spcAft>
                <a:spcPts val="2100"/>
              </a:spcAft>
              <a:buFont typeface="Wingdings" panose="05000000000000000000" pitchFamily="2" charset="2"/>
              <a:buChar char="q"/>
            </a:pPr>
            <a:r>
              <a:rPr lang="en-AU" sz="20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Look at yourself before you look at others. </a:t>
            </a:r>
          </a:p>
          <a:p>
            <a:pPr marL="285750" indent="-285750" fontAlgn="base">
              <a:spcAft>
                <a:spcPts val="2100"/>
              </a:spcAft>
              <a:buFont typeface="Wingdings" panose="05000000000000000000" pitchFamily="2" charset="2"/>
              <a:buChar char="q"/>
            </a:pPr>
            <a:r>
              <a:rPr lang="en-AU" sz="20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Think about your own sin and your own failing before you confront another with their shortcomings. </a:t>
            </a:r>
          </a:p>
          <a:p>
            <a:pPr marL="285750" indent="-285750" fontAlgn="base">
              <a:spcAft>
                <a:spcPts val="2100"/>
              </a:spcAft>
              <a:buFont typeface="Wingdings" panose="05000000000000000000" pitchFamily="2" charset="2"/>
              <a:buChar char="q"/>
            </a:pPr>
            <a:r>
              <a:rPr lang="en-AU" sz="20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First judge your life by the same judgement you are judging others. </a:t>
            </a:r>
          </a:p>
          <a:p>
            <a:pPr marL="285750" indent="-285750" fontAlgn="base">
              <a:spcAft>
                <a:spcPts val="2100"/>
              </a:spcAft>
              <a:buFont typeface="Wingdings" panose="05000000000000000000" pitchFamily="2" charset="2"/>
              <a:buChar char="q"/>
            </a:pPr>
            <a:r>
              <a:rPr lang="en-AU"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Unlike the Pharisees, we must not act 'holier than thou' in the way we deal with people. </a:t>
            </a:r>
            <a:endParaRPr lang="en-AU"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fontAlgn="base">
              <a:spcAft>
                <a:spcPts val="2100"/>
              </a:spcAft>
              <a:buFont typeface="Wingdings" panose="05000000000000000000" pitchFamily="2" charset="2"/>
              <a:buChar char="q"/>
            </a:pPr>
            <a:endParaRPr lang="en-AU" sz="1800" dirty="0">
              <a:solidFill>
                <a:srgbClr val="444444"/>
              </a:solidFill>
              <a:effectLst/>
              <a:highlight>
                <a:srgbClr val="FFFFFF"/>
              </a:highlight>
              <a:latin typeface="Roboto" panose="02000000000000000000" pitchFamily="2" charset="0"/>
              <a:ea typeface="Times New Roman" panose="02020603050405020304" pitchFamily="18" charset="0"/>
            </a:endParaRPr>
          </a:p>
          <a:p>
            <a:pPr marL="285750" indent="-285750" fontAlgn="base">
              <a:spcAft>
                <a:spcPts val="2100"/>
              </a:spcAft>
              <a:buFont typeface="Wingdings" panose="05000000000000000000" pitchFamily="2" charset="2"/>
              <a:buChar char="q"/>
            </a:pPr>
            <a:endParaRPr lang="en-AU" sz="1600" dirty="0">
              <a:effectLst/>
              <a:highlight>
                <a:srgbClr val="FFFFFF"/>
              </a:highlight>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77654FD0-3D8F-BACC-3F4A-107A8606CEDB}"/>
              </a:ext>
            </a:extLst>
          </p:cNvPr>
          <p:cNvPicPr>
            <a:picLocks noChangeAspect="1"/>
          </p:cNvPicPr>
          <p:nvPr/>
        </p:nvPicPr>
        <p:blipFill>
          <a:blip r:embed="rId3"/>
          <a:stretch>
            <a:fillRect/>
          </a:stretch>
        </p:blipFill>
        <p:spPr>
          <a:xfrm>
            <a:off x="8477250" y="4543465"/>
            <a:ext cx="3714750" cy="2667000"/>
          </a:xfrm>
          <a:prstGeom prst="rect">
            <a:avLst/>
          </a:prstGeom>
        </p:spPr>
      </p:pic>
    </p:spTree>
    <p:extLst>
      <p:ext uri="{BB962C8B-B14F-4D97-AF65-F5344CB8AC3E}">
        <p14:creationId xmlns:p14="http://schemas.microsoft.com/office/powerpoint/2010/main" val="2420076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FB6517-D385-4D4F-1501-62C27B19A3BA}"/>
              </a:ext>
            </a:extLst>
          </p:cNvPr>
          <p:cNvSpPr txBox="1"/>
          <p:nvPr/>
        </p:nvSpPr>
        <p:spPr>
          <a:xfrm>
            <a:off x="1731524" y="233465"/>
            <a:ext cx="8149346" cy="354905"/>
          </a:xfrm>
          <a:prstGeom prst="rect">
            <a:avLst/>
          </a:prstGeom>
          <a:noFill/>
        </p:spPr>
        <p:txBody>
          <a:bodyPr wrap="square">
            <a:spAutoFit/>
          </a:bodyPr>
          <a:lstStyle/>
          <a:p>
            <a:pPr algn="ctr">
              <a:lnSpc>
                <a:spcPts val="1730"/>
              </a:lnSpc>
              <a:spcBef>
                <a:spcPts val="2250"/>
              </a:spcBef>
              <a:spcAft>
                <a:spcPts val="800"/>
              </a:spcAft>
            </a:pPr>
            <a:r>
              <a:rPr lang="en-AU" sz="3200" b="1" kern="0" dirty="0">
                <a:solidFill>
                  <a:srgbClr val="333333"/>
                </a:solidFill>
                <a:effectLst/>
                <a:latin typeface="Algerian" panose="04020705040A02060702" pitchFamily="82" charset="0"/>
                <a:ea typeface="Times New Roman" panose="02020603050405020304" pitchFamily="18" charset="0"/>
                <a:cs typeface="Times New Roman" panose="02020603050405020304" pitchFamily="18" charset="0"/>
              </a:rPr>
              <a:t>How the Christian </a:t>
            </a:r>
            <a:r>
              <a:rPr lang="en-AU" sz="3200" b="1" kern="0" dirty="0">
                <a:solidFill>
                  <a:srgbClr val="333333"/>
                </a:solidFill>
                <a:latin typeface="Algerian" panose="04020705040A02060702" pitchFamily="82" charset="0"/>
                <a:ea typeface="Times New Roman" panose="02020603050405020304" pitchFamily="18" charset="0"/>
                <a:cs typeface="Times New Roman" panose="02020603050405020304" pitchFamily="18" charset="0"/>
              </a:rPr>
              <a:t>is to</a:t>
            </a:r>
            <a:r>
              <a:rPr lang="en-AU" sz="3200" b="1" kern="0" dirty="0">
                <a:solidFill>
                  <a:srgbClr val="333333"/>
                </a:solidFill>
                <a:effectLst/>
                <a:latin typeface="Algerian" panose="04020705040A02060702" pitchFamily="82" charset="0"/>
                <a:ea typeface="Times New Roman" panose="02020603050405020304" pitchFamily="18" charset="0"/>
                <a:cs typeface="Times New Roman" panose="02020603050405020304" pitchFamily="18" charset="0"/>
              </a:rPr>
              <a:t> Judge</a:t>
            </a:r>
            <a:endParaRPr lang="en-AU" sz="3200" kern="100" dirty="0">
              <a:effectLst/>
              <a:latin typeface="Algerian" panose="04020705040A02060702" pitchFamily="82"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77654FD0-3D8F-BACC-3F4A-107A8606CEDB}"/>
              </a:ext>
            </a:extLst>
          </p:cNvPr>
          <p:cNvPicPr>
            <a:picLocks noChangeAspect="1"/>
          </p:cNvPicPr>
          <p:nvPr/>
        </p:nvPicPr>
        <p:blipFill>
          <a:blip r:embed="rId3"/>
          <a:stretch>
            <a:fillRect/>
          </a:stretch>
        </p:blipFill>
        <p:spPr>
          <a:xfrm>
            <a:off x="8477250" y="4543465"/>
            <a:ext cx="3714750" cy="2667000"/>
          </a:xfrm>
          <a:prstGeom prst="rect">
            <a:avLst/>
          </a:prstGeom>
        </p:spPr>
      </p:pic>
      <p:sp>
        <p:nvSpPr>
          <p:cNvPr id="4" name="TextBox 3">
            <a:extLst>
              <a:ext uri="{FF2B5EF4-FFF2-40B4-BE49-F238E27FC236}">
                <a16:creationId xmlns:a16="http://schemas.microsoft.com/office/drawing/2014/main" id="{44B1B35D-1C75-D4DA-7648-02DCEE46FEB6}"/>
              </a:ext>
            </a:extLst>
          </p:cNvPr>
          <p:cNvSpPr txBox="1"/>
          <p:nvPr/>
        </p:nvSpPr>
        <p:spPr>
          <a:xfrm>
            <a:off x="1267027" y="1130545"/>
            <a:ext cx="6094378" cy="5125249"/>
          </a:xfrm>
          <a:prstGeom prst="rect">
            <a:avLst/>
          </a:prstGeom>
          <a:noFill/>
        </p:spPr>
        <p:txBody>
          <a:bodyPr wrap="square">
            <a:spAutoFit/>
          </a:bodyPr>
          <a:lstStyle/>
          <a:p>
            <a:pPr marL="342900" lvl="0" indent="-342900">
              <a:lnSpc>
                <a:spcPct val="107000"/>
              </a:lnSpc>
              <a:spcAft>
                <a:spcPts val="800"/>
              </a:spcAft>
              <a:buSzPts val="1000"/>
              <a:buFont typeface="Wingdings" panose="05000000000000000000" pitchFamily="2" charset="2"/>
              <a:buChar char="q"/>
              <a:tabLst>
                <a:tab pos="457200" algn="l"/>
              </a:tabLst>
            </a:pPr>
            <a:r>
              <a:rPr lang="en-AU" sz="2400"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Be the first to admit you are wrong and apologise.</a:t>
            </a:r>
            <a:endParaRPr lang="en-AU" sz="2400" kern="100" dirty="0">
              <a:solidFill>
                <a:srgbClr val="4F4F4F"/>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q"/>
              <a:tabLst>
                <a:tab pos="457200" algn="l"/>
              </a:tabLst>
            </a:pPr>
            <a:r>
              <a:rPr lang="en-AU" sz="2400"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Do not be hasty to point out other people’s faults.</a:t>
            </a:r>
            <a:endParaRPr lang="en-AU" sz="2400" kern="100" dirty="0">
              <a:solidFill>
                <a:srgbClr val="4F4F4F"/>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q"/>
              <a:tabLst>
                <a:tab pos="457200" algn="l"/>
              </a:tabLst>
            </a:pPr>
            <a:r>
              <a:rPr lang="en-AU" sz="2400"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When you have disagreements with others, humbly pray and ask God to show you your own faults and deal with them.</a:t>
            </a:r>
            <a:endParaRPr lang="en-AU" sz="2400" kern="100" dirty="0">
              <a:solidFill>
                <a:srgbClr val="4F4F4F"/>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Wingdings" panose="05000000000000000000" pitchFamily="2" charset="2"/>
              <a:buChar char="q"/>
              <a:tabLst>
                <a:tab pos="457200" algn="l"/>
              </a:tabLst>
            </a:pPr>
            <a:r>
              <a:rPr lang="en-AU" sz="2400" kern="0" dirty="0">
                <a:solidFill>
                  <a:srgbClr val="4F4F4F"/>
                </a:solidFill>
                <a:effectLst/>
                <a:latin typeface="Arial" panose="020B0604020202020204" pitchFamily="34" charset="0"/>
                <a:ea typeface="Times New Roman" panose="02020603050405020304" pitchFamily="18" charset="0"/>
                <a:cs typeface="Times New Roman" panose="02020603050405020304" pitchFamily="18" charset="0"/>
              </a:rPr>
              <a:t>From time to time ask others to evaluate your character in certain areas. They may be more likely to spot problems you didn’t notice yourself.</a:t>
            </a:r>
            <a:endParaRPr lang="en-AU" sz="2400" kern="100" dirty="0">
              <a:solidFill>
                <a:srgbClr val="4F4F4F"/>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2718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FB6517-D385-4D4F-1501-62C27B19A3BA}"/>
              </a:ext>
            </a:extLst>
          </p:cNvPr>
          <p:cNvSpPr txBox="1"/>
          <p:nvPr/>
        </p:nvSpPr>
        <p:spPr>
          <a:xfrm>
            <a:off x="1731524" y="233465"/>
            <a:ext cx="8149346" cy="354905"/>
          </a:xfrm>
          <a:prstGeom prst="rect">
            <a:avLst/>
          </a:prstGeom>
          <a:noFill/>
        </p:spPr>
        <p:txBody>
          <a:bodyPr wrap="square">
            <a:spAutoFit/>
          </a:bodyPr>
          <a:lstStyle/>
          <a:p>
            <a:pPr algn="ctr">
              <a:lnSpc>
                <a:spcPts val="1730"/>
              </a:lnSpc>
              <a:spcBef>
                <a:spcPts val="2250"/>
              </a:spcBef>
              <a:spcAft>
                <a:spcPts val="800"/>
              </a:spcAft>
            </a:pPr>
            <a:r>
              <a:rPr lang="en-AU" sz="3200" b="1" kern="0" dirty="0">
                <a:solidFill>
                  <a:srgbClr val="333333"/>
                </a:solidFill>
                <a:effectLst/>
                <a:latin typeface="Algerian" panose="04020705040A02060702" pitchFamily="82" charset="0"/>
                <a:ea typeface="Times New Roman" panose="02020603050405020304" pitchFamily="18" charset="0"/>
                <a:cs typeface="Times New Roman" panose="02020603050405020304" pitchFamily="18" charset="0"/>
              </a:rPr>
              <a:t>How the Christian </a:t>
            </a:r>
            <a:r>
              <a:rPr lang="en-AU" sz="3200" b="1" kern="0" dirty="0">
                <a:solidFill>
                  <a:srgbClr val="333333"/>
                </a:solidFill>
                <a:latin typeface="Algerian" panose="04020705040A02060702" pitchFamily="82" charset="0"/>
                <a:ea typeface="Times New Roman" panose="02020603050405020304" pitchFamily="18" charset="0"/>
                <a:cs typeface="Times New Roman" panose="02020603050405020304" pitchFamily="18" charset="0"/>
              </a:rPr>
              <a:t>is to</a:t>
            </a:r>
            <a:r>
              <a:rPr lang="en-AU" sz="3200" b="1" kern="0" dirty="0">
                <a:solidFill>
                  <a:srgbClr val="333333"/>
                </a:solidFill>
                <a:effectLst/>
                <a:latin typeface="Algerian" panose="04020705040A02060702" pitchFamily="82" charset="0"/>
                <a:ea typeface="Times New Roman" panose="02020603050405020304" pitchFamily="18" charset="0"/>
                <a:cs typeface="Times New Roman" panose="02020603050405020304" pitchFamily="18" charset="0"/>
              </a:rPr>
              <a:t> Judge</a:t>
            </a:r>
            <a:endParaRPr lang="en-AU" sz="3200" kern="100" dirty="0">
              <a:effectLst/>
              <a:latin typeface="Algerian" panose="04020705040A02060702" pitchFamily="82"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77654FD0-3D8F-BACC-3F4A-107A8606CEDB}"/>
              </a:ext>
            </a:extLst>
          </p:cNvPr>
          <p:cNvPicPr>
            <a:picLocks noChangeAspect="1"/>
          </p:cNvPicPr>
          <p:nvPr/>
        </p:nvPicPr>
        <p:blipFill>
          <a:blip r:embed="rId3"/>
          <a:stretch>
            <a:fillRect/>
          </a:stretch>
        </p:blipFill>
        <p:spPr>
          <a:xfrm>
            <a:off x="8477250" y="4543465"/>
            <a:ext cx="3714750" cy="2667000"/>
          </a:xfrm>
          <a:prstGeom prst="rect">
            <a:avLst/>
          </a:prstGeom>
        </p:spPr>
      </p:pic>
      <p:sp>
        <p:nvSpPr>
          <p:cNvPr id="5" name="TextBox 4">
            <a:extLst>
              <a:ext uri="{FF2B5EF4-FFF2-40B4-BE49-F238E27FC236}">
                <a16:creationId xmlns:a16="http://schemas.microsoft.com/office/drawing/2014/main" id="{5BB82883-5747-54CE-E610-6B81060D72A0}"/>
              </a:ext>
            </a:extLst>
          </p:cNvPr>
          <p:cNvSpPr txBox="1"/>
          <p:nvPr/>
        </p:nvSpPr>
        <p:spPr>
          <a:xfrm>
            <a:off x="1160023" y="1342577"/>
            <a:ext cx="7604598" cy="6032421"/>
          </a:xfrm>
          <a:prstGeom prst="rect">
            <a:avLst/>
          </a:prstGeom>
          <a:noFill/>
        </p:spPr>
        <p:txBody>
          <a:bodyPr wrap="square">
            <a:spAutoFit/>
          </a:bodyPr>
          <a:lstStyle/>
          <a:p>
            <a:pPr marL="285750" indent="-285750">
              <a:buFont typeface="Wingdings" panose="05000000000000000000" pitchFamily="2" charset="2"/>
              <a:buChar char="q"/>
            </a:pPr>
            <a:r>
              <a:rPr lang="en-AU"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 is always three sides to the story.</a:t>
            </a:r>
          </a:p>
          <a:p>
            <a:pPr marL="285750" indent="-285750">
              <a:buFont typeface="Wingdings" panose="05000000000000000000" pitchFamily="2" charset="2"/>
              <a:buChar char="q"/>
            </a:pPr>
            <a:r>
              <a:rPr lang="en-AU"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2400" kern="0" dirty="0">
                <a:effectLst/>
                <a:latin typeface="Arial" panose="020B0604020202020204" pitchFamily="34" charset="0"/>
                <a:ea typeface="Times New Roman" panose="02020603050405020304" pitchFamily="18" charset="0"/>
                <a:cs typeface="Arial" panose="020B0604020202020204" pitchFamily="34" charset="0"/>
              </a:rPr>
              <a:t>Be careful of judging people without all the information</a:t>
            </a:r>
          </a:p>
          <a:p>
            <a:pPr marL="285750" indent="-285750">
              <a:buFont typeface="Wingdings" panose="05000000000000000000" pitchFamily="2" charset="2"/>
              <a:buChar char="q"/>
            </a:pPr>
            <a:r>
              <a:rPr lang="en-AU" sz="2400" kern="0" dirty="0">
                <a:solidFill>
                  <a:srgbClr val="5E5E5E"/>
                </a:solidFill>
                <a:latin typeface="Arial" panose="020B0604020202020204" pitchFamily="34" charset="0"/>
                <a:ea typeface="Times New Roman" panose="02020603050405020304" pitchFamily="18" charset="0"/>
                <a:cs typeface="Arial" panose="020B0604020202020204" pitchFamily="34" charset="0"/>
              </a:rPr>
              <a:t> </a:t>
            </a:r>
            <a:r>
              <a:rPr lang="en-AU"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Scripture forbids hasty judgments. says, “The one who gives an answer before he listens—that is his folly and his shame.”</a:t>
            </a:r>
            <a:r>
              <a:rPr lang="en-AU"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AU" sz="2400" kern="0" dirty="0">
                <a:solidFill>
                  <a:srgbClr val="024887"/>
                </a:solidFill>
                <a:latin typeface="Arial" panose="020B0604020202020204" pitchFamily="34" charset="0"/>
                <a:ea typeface="Times New Roman" panose="02020603050405020304" pitchFamily="18" charset="0"/>
                <a:cs typeface="Arial" panose="020B0604020202020204" pitchFamily="34" charset="0"/>
              </a:rPr>
              <a:t>Proverbs 18:10)</a:t>
            </a:r>
            <a:r>
              <a:rPr lang="en-AU"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AU"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AU"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 Adam, God asked if he had eaten from the forbidden tree—though God, obviously, knew the answer. (</a:t>
            </a:r>
            <a:r>
              <a:rPr lang="en-AU" sz="2400" kern="0" dirty="0">
                <a:solidFill>
                  <a:srgbClr val="024887"/>
                </a:solidFill>
                <a:effectLst/>
                <a:latin typeface="Arial" panose="020B0604020202020204" pitchFamily="34" charset="0"/>
                <a:ea typeface="Times New Roman" panose="02020603050405020304" pitchFamily="18" charset="0"/>
                <a:cs typeface="Arial" panose="020B0604020202020204" pitchFamily="34" charset="0"/>
              </a:rPr>
              <a:t>Gen 3</a:t>
            </a:r>
            <a:r>
              <a:rPr lang="en-AU"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Wingdings" panose="05000000000000000000" pitchFamily="2" charset="2"/>
              <a:buChar char="q"/>
            </a:pPr>
            <a:r>
              <a:rPr lang="en-AU"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 Sodom and Gomorrah, God sent angels down to see if the outcry against it was true (</a:t>
            </a:r>
            <a:r>
              <a:rPr lang="en-AU" sz="2400" kern="0" dirty="0">
                <a:solidFill>
                  <a:srgbClr val="024887"/>
                </a:solidFill>
                <a:effectLst/>
                <a:latin typeface="Arial" panose="020B0604020202020204" pitchFamily="34" charset="0"/>
                <a:ea typeface="Times New Roman" panose="02020603050405020304" pitchFamily="18" charset="0"/>
                <a:cs typeface="Arial" panose="020B0604020202020204" pitchFamily="34" charset="0"/>
              </a:rPr>
              <a:t>Gen 18</a:t>
            </a:r>
            <a:r>
              <a:rPr lang="en-AU"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Wingdings" panose="05000000000000000000" pitchFamily="2" charset="2"/>
              <a:buChar char="q"/>
            </a:pPr>
            <a:r>
              <a:rPr lang="en-AU" sz="2400" kern="0" dirty="0">
                <a:solidFill>
                  <a:srgbClr val="C00000"/>
                </a:solidFill>
                <a:effectLst/>
                <a:latin typeface="Merriweather" panose="00000500000000000000" pitchFamily="2" charset="0"/>
                <a:ea typeface="Times New Roman" panose="02020603050405020304" pitchFamily="18" charset="0"/>
                <a:cs typeface="Times New Roman" panose="02020603050405020304" pitchFamily="18" charset="0"/>
              </a:rPr>
              <a:t>“</a:t>
            </a:r>
            <a:r>
              <a:rPr lang="en-AU" sz="2400" i="1" kern="0" dirty="0">
                <a:solidFill>
                  <a:srgbClr val="C00000"/>
                </a:solidFill>
                <a:effectLst/>
                <a:latin typeface="Merriweather" panose="00000500000000000000" pitchFamily="2" charset="0"/>
                <a:ea typeface="Times New Roman" panose="02020603050405020304" pitchFamily="18" charset="0"/>
                <a:cs typeface="Times New Roman" panose="02020603050405020304" pitchFamily="18" charset="0"/>
              </a:rPr>
              <a:t>Stop judging by mere appearances, but instead judge correctly.</a:t>
            </a:r>
            <a:r>
              <a:rPr lang="en-AU" sz="2400" kern="0" dirty="0">
                <a:solidFill>
                  <a:srgbClr val="C00000"/>
                </a:solidFill>
                <a:effectLst/>
                <a:latin typeface="Merriweather" panose="00000500000000000000" pitchFamily="2" charset="0"/>
                <a:ea typeface="Times New Roman" panose="02020603050405020304" pitchFamily="18" charset="0"/>
                <a:cs typeface="Times New Roman" panose="02020603050405020304" pitchFamily="18" charset="0"/>
              </a:rPr>
              <a:t>” (John 7:24)</a:t>
            </a:r>
            <a:endParaRPr lang="en-AU" sz="1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q"/>
            </a:pPr>
            <a:endParaRPr lang="en-AU"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endParaRPr lang="en-AU" sz="1800" kern="0" dirty="0">
              <a:solidFill>
                <a:srgbClr val="5E5E5E"/>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endParaRPr lang="en-AU" sz="14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Wingdings" panose="05000000000000000000" pitchFamily="2" charset="2"/>
              <a:buChar char="q"/>
            </a:pPr>
            <a:endParaRPr lang="en-AU" dirty="0"/>
          </a:p>
        </p:txBody>
      </p:sp>
    </p:spTree>
    <p:extLst>
      <p:ext uri="{BB962C8B-B14F-4D97-AF65-F5344CB8AC3E}">
        <p14:creationId xmlns:p14="http://schemas.microsoft.com/office/powerpoint/2010/main" val="345772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E23FF1-F822-DF88-CB14-A38301C19AC4}"/>
              </a:ext>
            </a:extLst>
          </p:cNvPr>
          <p:cNvSpPr txBox="1"/>
          <p:nvPr/>
        </p:nvSpPr>
        <p:spPr>
          <a:xfrm>
            <a:off x="4596234" y="-638310"/>
            <a:ext cx="6983056" cy="1675623"/>
          </a:xfrm>
          <a:prstGeom prst="rect">
            <a:avLst/>
          </a:prstGeom>
        </p:spPr>
        <p:txBody>
          <a:bodyPr vert="horz" lIns="91440" tIns="45720" rIns="91440" bIns="45720" rtlCol="0" anchor="b">
            <a:normAutofit/>
          </a:bodyPr>
          <a:lstStyle/>
          <a:p>
            <a:pPr marL="457200">
              <a:lnSpc>
                <a:spcPct val="90000"/>
              </a:lnSpc>
              <a:spcBef>
                <a:spcPct val="0"/>
              </a:spcBef>
              <a:spcAft>
                <a:spcPts val="600"/>
              </a:spcAft>
            </a:pPr>
            <a:r>
              <a:rPr lang="en-US" sz="4000" b="1" dirty="0">
                <a:effectLst/>
                <a:highlight>
                  <a:srgbClr val="FF00FF"/>
                </a:highlight>
                <a:latin typeface="+mj-lt"/>
                <a:ea typeface="+mj-ea"/>
                <a:cs typeface="+mj-cs"/>
              </a:rPr>
              <a:t>Are Christians </a:t>
            </a:r>
            <a:r>
              <a:rPr lang="en-US" sz="4000" b="1" dirty="0" err="1">
                <a:effectLst/>
                <a:highlight>
                  <a:srgbClr val="FF00FF"/>
                </a:highlight>
                <a:latin typeface="+mj-lt"/>
                <a:ea typeface="+mj-ea"/>
                <a:cs typeface="+mj-cs"/>
              </a:rPr>
              <a:t>Judgemental</a:t>
            </a:r>
            <a:r>
              <a:rPr lang="en-US" sz="4000" b="1" dirty="0">
                <a:effectLst/>
                <a:highlight>
                  <a:srgbClr val="FF00FF"/>
                </a:highlight>
                <a:latin typeface="+mj-lt"/>
                <a:ea typeface="+mj-ea"/>
                <a:cs typeface="+mj-cs"/>
              </a:rPr>
              <a:t>?</a:t>
            </a:r>
            <a:r>
              <a:rPr lang="en-US" sz="4000" dirty="0">
                <a:effectLst/>
                <a:highlight>
                  <a:srgbClr val="FF00FF"/>
                </a:highlight>
                <a:latin typeface="+mj-lt"/>
                <a:ea typeface="+mj-ea"/>
                <a:cs typeface="+mj-cs"/>
              </a:rPr>
              <a:t> </a:t>
            </a:r>
          </a:p>
        </p:txBody>
      </p:sp>
      <p:graphicFrame>
        <p:nvGraphicFramePr>
          <p:cNvPr id="7" name="TextBox 4">
            <a:extLst>
              <a:ext uri="{FF2B5EF4-FFF2-40B4-BE49-F238E27FC236}">
                <a16:creationId xmlns:a16="http://schemas.microsoft.com/office/drawing/2014/main" id="{2D5FDBED-12F8-B7C2-9FCC-757BDFC27315}"/>
              </a:ext>
            </a:extLst>
          </p:cNvPr>
          <p:cNvGraphicFramePr/>
          <p:nvPr/>
        </p:nvGraphicFramePr>
        <p:xfrm>
          <a:off x="4375115" y="933855"/>
          <a:ext cx="7816885" cy="5924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5B72F2AD-C0FB-6D2A-8A60-85CA0A685FEC}"/>
              </a:ext>
            </a:extLst>
          </p:cNvPr>
          <p:cNvPicPr>
            <a:picLocks noChangeAspect="1"/>
          </p:cNvPicPr>
          <p:nvPr/>
        </p:nvPicPr>
        <p:blipFill>
          <a:blip r:embed="rId8"/>
          <a:stretch>
            <a:fillRect/>
          </a:stretch>
        </p:blipFill>
        <p:spPr>
          <a:xfrm>
            <a:off x="0" y="0"/>
            <a:ext cx="4375116" cy="6858000"/>
          </a:xfrm>
          <a:prstGeom prst="rect">
            <a:avLst/>
          </a:prstGeom>
        </p:spPr>
      </p:pic>
    </p:spTree>
    <p:extLst>
      <p:ext uri="{BB962C8B-B14F-4D97-AF65-F5344CB8AC3E}">
        <p14:creationId xmlns:p14="http://schemas.microsoft.com/office/powerpoint/2010/main" val="327938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5E9AFD-3E64-D1E2-E95E-5ED30BBCA42B}"/>
              </a:ext>
            </a:extLst>
          </p:cNvPr>
          <p:cNvSpPr txBox="1"/>
          <p:nvPr/>
        </p:nvSpPr>
        <p:spPr>
          <a:xfrm>
            <a:off x="838199" y="1174819"/>
            <a:ext cx="4826795" cy="2858363"/>
          </a:xfrm>
          <a:prstGeom prst="rect">
            <a:avLst/>
          </a:prstGeom>
        </p:spPr>
        <p:txBody>
          <a:bodyPr vert="horz" lIns="91440" tIns="45720" rIns="91440" bIns="45720" rtlCol="0" anchor="b">
            <a:normAutofit/>
          </a:bodyPr>
          <a:lstStyle/>
          <a:p>
            <a:pPr lvl="0" algn="ctr">
              <a:lnSpc>
                <a:spcPct val="90000"/>
              </a:lnSpc>
              <a:spcBef>
                <a:spcPct val="0"/>
              </a:spcBef>
              <a:spcAft>
                <a:spcPts val="600"/>
              </a:spcAft>
            </a:pPr>
            <a:r>
              <a:rPr lang="en-US" sz="6100" dirty="0">
                <a:solidFill>
                  <a:schemeClr val="bg1"/>
                </a:solidFill>
                <a:latin typeface="+mj-lt"/>
                <a:ea typeface="+mj-ea"/>
                <a:cs typeface="+mj-cs"/>
              </a:rPr>
              <a:t>So Who is Being </a:t>
            </a:r>
          </a:p>
          <a:p>
            <a:pPr lvl="0" algn="ctr">
              <a:lnSpc>
                <a:spcPct val="90000"/>
              </a:lnSpc>
              <a:spcBef>
                <a:spcPct val="0"/>
              </a:spcBef>
              <a:spcAft>
                <a:spcPts val="600"/>
              </a:spcAft>
            </a:pPr>
            <a:r>
              <a:rPr lang="en-US" sz="6100" i="1" dirty="0" err="1">
                <a:solidFill>
                  <a:schemeClr val="bg1"/>
                </a:solidFill>
                <a:latin typeface="+mj-lt"/>
                <a:ea typeface="+mj-ea"/>
                <a:cs typeface="+mj-cs"/>
              </a:rPr>
              <a:t>Judgemental</a:t>
            </a:r>
            <a:r>
              <a:rPr lang="en-US" sz="6100" dirty="0">
                <a:solidFill>
                  <a:schemeClr val="bg1"/>
                </a:solidFill>
                <a:latin typeface="+mj-lt"/>
                <a:ea typeface="+mj-ea"/>
                <a:cs typeface="+mj-cs"/>
              </a:rPr>
              <a:t> ? </a:t>
            </a:r>
          </a:p>
        </p:txBody>
      </p:sp>
      <p:pic>
        <p:nvPicPr>
          <p:cNvPr id="2" name="Picture 1" descr="Cartoon of a person talking to a person with a log on his forehead&#10;&#10;Description automatically generated">
            <a:extLst>
              <a:ext uri="{FF2B5EF4-FFF2-40B4-BE49-F238E27FC236}">
                <a16:creationId xmlns:a16="http://schemas.microsoft.com/office/drawing/2014/main" id="{A7563F30-D5E4-08FD-1BE6-8F914CDC6F05}"/>
              </a:ext>
            </a:extLst>
          </p:cNvPr>
          <p:cNvPicPr>
            <a:picLocks noChangeAspect="1"/>
          </p:cNvPicPr>
          <p:nvPr/>
        </p:nvPicPr>
        <p:blipFill rotWithShape="1">
          <a:blip r:embed="rId3"/>
          <a:srcRect t="1126" r="-3" b="-3"/>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20" name="Freeform: Shape 1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590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1195D8-FCB2-1572-4BBA-F91F40F87708}"/>
              </a:ext>
            </a:extLst>
          </p:cNvPr>
          <p:cNvSpPr txBox="1"/>
          <p:nvPr/>
        </p:nvSpPr>
        <p:spPr>
          <a:xfrm>
            <a:off x="3048811" y="2309078"/>
            <a:ext cx="6094378" cy="2239844"/>
          </a:xfrm>
          <a:prstGeom prst="rect">
            <a:avLst/>
          </a:prstGeom>
          <a:noFill/>
        </p:spPr>
        <p:txBody>
          <a:bodyPr wrap="square">
            <a:spAutoFit/>
          </a:bodyPr>
          <a:lstStyle/>
          <a:p>
            <a:pPr algn="l">
              <a:lnSpc>
                <a:spcPct val="150000"/>
              </a:lnSpc>
            </a:pPr>
            <a:r>
              <a:rPr lang="en-US" sz="2400" b="1" i="0" baseline="30000" dirty="0">
                <a:solidFill>
                  <a:srgbClr val="FFC000"/>
                </a:solidFill>
                <a:effectLst/>
                <a:latin typeface="Arial" panose="020B0604020202020204" pitchFamily="34" charset="0"/>
                <a:cs typeface="Arial" panose="020B0604020202020204" pitchFamily="34" charset="0"/>
              </a:rPr>
              <a:t>6 </a:t>
            </a:r>
            <a:r>
              <a:rPr lang="en-US" sz="2400" b="0" i="0" dirty="0">
                <a:solidFill>
                  <a:srgbClr val="FFC000"/>
                </a:solidFill>
                <a:effectLst/>
                <a:latin typeface="Arial" panose="020B0604020202020204" pitchFamily="34" charset="0"/>
                <a:cs typeface="Arial" panose="020B0604020202020204" pitchFamily="34" charset="0"/>
              </a:rPr>
              <a:t>“Do not give dogs what is sacred; do not throw your pearls to pigs. If you do, they may trample them under their feet, and turn and tear you to pieces.</a:t>
            </a:r>
          </a:p>
        </p:txBody>
      </p:sp>
      <p:pic>
        <p:nvPicPr>
          <p:cNvPr id="2" name="Picture 1">
            <a:extLst>
              <a:ext uri="{FF2B5EF4-FFF2-40B4-BE49-F238E27FC236}">
                <a16:creationId xmlns:a16="http://schemas.microsoft.com/office/drawing/2014/main" id="{C55E2E4B-8485-C922-AB2C-550CE1C59482}"/>
              </a:ext>
            </a:extLst>
          </p:cNvPr>
          <p:cNvPicPr>
            <a:picLocks noChangeAspect="1"/>
          </p:cNvPicPr>
          <p:nvPr/>
        </p:nvPicPr>
        <p:blipFill>
          <a:blip r:embed="rId3"/>
          <a:stretch>
            <a:fillRect/>
          </a:stretch>
        </p:blipFill>
        <p:spPr>
          <a:xfrm>
            <a:off x="9334500" y="4548922"/>
            <a:ext cx="2857500" cy="2286000"/>
          </a:xfrm>
          <a:prstGeom prst="rect">
            <a:avLst/>
          </a:prstGeom>
        </p:spPr>
      </p:pic>
    </p:spTree>
    <p:extLst>
      <p:ext uri="{BB962C8B-B14F-4D97-AF65-F5344CB8AC3E}">
        <p14:creationId xmlns:p14="http://schemas.microsoft.com/office/powerpoint/2010/main" val="313148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avel and statue of lady justice&#10;&#10;Description automatically generated">
            <a:extLst>
              <a:ext uri="{FF2B5EF4-FFF2-40B4-BE49-F238E27FC236}">
                <a16:creationId xmlns:a16="http://schemas.microsoft.com/office/drawing/2014/main" id="{C007418A-C1AF-A59E-9F14-E5719904EC61}"/>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9D202FAE-19BA-7531-70E4-65F5D07357C7}"/>
              </a:ext>
            </a:extLst>
          </p:cNvPr>
          <p:cNvSpPr>
            <a:spLocks noGrp="1"/>
          </p:cNvSpPr>
          <p:nvPr>
            <p:ph type="ctrTitle"/>
          </p:nvPr>
        </p:nvSpPr>
        <p:spPr>
          <a:xfrm>
            <a:off x="1524000" y="1122363"/>
            <a:ext cx="9144000" cy="3063240"/>
          </a:xfrm>
        </p:spPr>
        <p:txBody>
          <a:bodyPr>
            <a:normAutofit/>
          </a:bodyPr>
          <a:lstStyle/>
          <a:p>
            <a:r>
              <a:rPr lang="en-US" sz="6600">
                <a:solidFill>
                  <a:schemeClr val="bg1"/>
                </a:solidFill>
              </a:rPr>
              <a:t>To Judge or Not To Judge</a:t>
            </a:r>
            <a:endParaRPr lang="en-AU" sz="6600">
              <a:solidFill>
                <a:schemeClr val="bg1"/>
              </a:solidFill>
            </a:endParaRPr>
          </a:p>
        </p:txBody>
      </p:sp>
      <p:sp>
        <p:nvSpPr>
          <p:cNvPr id="3" name="Subtitle 2">
            <a:extLst>
              <a:ext uri="{FF2B5EF4-FFF2-40B4-BE49-F238E27FC236}">
                <a16:creationId xmlns:a16="http://schemas.microsoft.com/office/drawing/2014/main" id="{C4D2D579-33EC-DF5C-F1FC-C03D721886B5}"/>
              </a:ext>
            </a:extLst>
          </p:cNvPr>
          <p:cNvSpPr>
            <a:spLocks noGrp="1"/>
          </p:cNvSpPr>
          <p:nvPr>
            <p:ph type="subTitle" idx="1"/>
          </p:nvPr>
        </p:nvSpPr>
        <p:spPr>
          <a:xfrm>
            <a:off x="1527048" y="4599432"/>
            <a:ext cx="9144000" cy="1536192"/>
          </a:xfrm>
        </p:spPr>
        <p:txBody>
          <a:bodyPr>
            <a:normAutofit/>
          </a:bodyPr>
          <a:lstStyle/>
          <a:p>
            <a:r>
              <a:rPr lang="en-US" dirty="0">
                <a:solidFill>
                  <a:schemeClr val="bg1"/>
                </a:solidFill>
              </a:rPr>
              <a:t>Matthew 7: 1 - 6</a:t>
            </a:r>
            <a:endParaRPr lang="en-AU" dirty="0">
              <a:solidFill>
                <a:schemeClr val="bg1"/>
              </a:solidFill>
            </a:endParaRP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73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E23FF1-F822-DF88-CB14-A38301C19AC4}"/>
              </a:ext>
            </a:extLst>
          </p:cNvPr>
          <p:cNvSpPr txBox="1"/>
          <p:nvPr/>
        </p:nvSpPr>
        <p:spPr>
          <a:xfrm>
            <a:off x="4596234" y="-638310"/>
            <a:ext cx="6917742" cy="1675623"/>
          </a:xfrm>
          <a:prstGeom prst="rect">
            <a:avLst/>
          </a:prstGeom>
        </p:spPr>
        <p:txBody>
          <a:bodyPr vert="horz" lIns="91440" tIns="45720" rIns="91440" bIns="45720" rtlCol="0" anchor="b">
            <a:normAutofit/>
          </a:bodyPr>
          <a:lstStyle/>
          <a:p>
            <a:pPr marL="457200">
              <a:lnSpc>
                <a:spcPct val="90000"/>
              </a:lnSpc>
              <a:spcBef>
                <a:spcPct val="0"/>
              </a:spcBef>
              <a:spcAft>
                <a:spcPts val="600"/>
              </a:spcAft>
            </a:pPr>
            <a:r>
              <a:rPr lang="en-US" sz="4000" b="1" dirty="0">
                <a:effectLst/>
                <a:highlight>
                  <a:srgbClr val="FF00FF"/>
                </a:highlight>
                <a:latin typeface="+mj-lt"/>
                <a:ea typeface="+mj-ea"/>
                <a:cs typeface="+mj-cs"/>
              </a:rPr>
              <a:t>Are Christians </a:t>
            </a:r>
            <a:r>
              <a:rPr lang="en-US" sz="4000" b="1" dirty="0" err="1">
                <a:effectLst/>
                <a:highlight>
                  <a:srgbClr val="FF00FF"/>
                </a:highlight>
                <a:latin typeface="+mj-lt"/>
                <a:ea typeface="+mj-ea"/>
                <a:cs typeface="+mj-cs"/>
              </a:rPr>
              <a:t>Judgemental</a:t>
            </a:r>
            <a:r>
              <a:rPr lang="en-US" sz="4000" b="1" dirty="0">
                <a:effectLst/>
                <a:highlight>
                  <a:srgbClr val="FF00FF"/>
                </a:highlight>
                <a:latin typeface="+mj-lt"/>
                <a:ea typeface="+mj-ea"/>
                <a:cs typeface="+mj-cs"/>
              </a:rPr>
              <a:t>?</a:t>
            </a:r>
            <a:r>
              <a:rPr lang="en-US" sz="4000" dirty="0">
                <a:effectLst/>
                <a:highlight>
                  <a:srgbClr val="FF00FF"/>
                </a:highlight>
                <a:latin typeface="+mj-lt"/>
                <a:ea typeface="+mj-ea"/>
                <a:cs typeface="+mj-cs"/>
              </a:rPr>
              <a:t> </a:t>
            </a:r>
          </a:p>
        </p:txBody>
      </p:sp>
      <p:graphicFrame>
        <p:nvGraphicFramePr>
          <p:cNvPr id="7" name="TextBox 4">
            <a:extLst>
              <a:ext uri="{FF2B5EF4-FFF2-40B4-BE49-F238E27FC236}">
                <a16:creationId xmlns:a16="http://schemas.microsoft.com/office/drawing/2014/main" id="{2D5FDBED-12F8-B7C2-9FCC-757BDFC27315}"/>
              </a:ext>
            </a:extLst>
          </p:cNvPr>
          <p:cNvGraphicFramePr/>
          <p:nvPr>
            <p:extLst>
              <p:ext uri="{D42A27DB-BD31-4B8C-83A1-F6EECF244321}">
                <p14:modId xmlns:p14="http://schemas.microsoft.com/office/powerpoint/2010/main" val="4030131283"/>
              </p:ext>
            </p:extLst>
          </p:nvPr>
        </p:nvGraphicFramePr>
        <p:xfrm>
          <a:off x="4375115" y="933855"/>
          <a:ext cx="7816885" cy="5924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5B72F2AD-C0FB-6D2A-8A60-85CA0A685FEC}"/>
              </a:ext>
            </a:extLst>
          </p:cNvPr>
          <p:cNvPicPr>
            <a:picLocks noChangeAspect="1"/>
          </p:cNvPicPr>
          <p:nvPr/>
        </p:nvPicPr>
        <p:blipFill>
          <a:blip r:embed="rId8"/>
          <a:stretch>
            <a:fillRect/>
          </a:stretch>
        </p:blipFill>
        <p:spPr>
          <a:xfrm>
            <a:off x="0" y="0"/>
            <a:ext cx="4375116" cy="6858000"/>
          </a:xfrm>
          <a:prstGeom prst="rect">
            <a:avLst/>
          </a:prstGeom>
        </p:spPr>
      </p:pic>
    </p:spTree>
    <p:extLst>
      <p:ext uri="{BB962C8B-B14F-4D97-AF65-F5344CB8AC3E}">
        <p14:creationId xmlns:p14="http://schemas.microsoft.com/office/powerpoint/2010/main" val="313187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E23FF1-F822-DF88-CB14-A38301C19AC4}"/>
              </a:ext>
            </a:extLst>
          </p:cNvPr>
          <p:cNvSpPr txBox="1"/>
          <p:nvPr/>
        </p:nvSpPr>
        <p:spPr>
          <a:xfrm>
            <a:off x="4596234" y="-638310"/>
            <a:ext cx="6973725" cy="1675623"/>
          </a:xfrm>
          <a:prstGeom prst="rect">
            <a:avLst/>
          </a:prstGeom>
        </p:spPr>
        <p:txBody>
          <a:bodyPr vert="horz" lIns="91440" tIns="45720" rIns="91440" bIns="45720" rtlCol="0" anchor="b">
            <a:normAutofit/>
          </a:bodyPr>
          <a:lstStyle/>
          <a:p>
            <a:pPr marL="457200">
              <a:lnSpc>
                <a:spcPct val="90000"/>
              </a:lnSpc>
              <a:spcBef>
                <a:spcPct val="0"/>
              </a:spcBef>
              <a:spcAft>
                <a:spcPts val="600"/>
              </a:spcAft>
            </a:pPr>
            <a:r>
              <a:rPr lang="en-US" sz="4000" b="1" dirty="0">
                <a:effectLst/>
                <a:highlight>
                  <a:srgbClr val="F8F8F7"/>
                </a:highlight>
                <a:latin typeface="+mj-lt"/>
                <a:ea typeface="+mj-ea"/>
                <a:cs typeface="+mj-cs"/>
              </a:rPr>
              <a:t>Are Christians </a:t>
            </a:r>
            <a:r>
              <a:rPr lang="en-US" sz="4000" b="1" dirty="0" err="1">
                <a:effectLst/>
                <a:highlight>
                  <a:srgbClr val="F8F8F7"/>
                </a:highlight>
                <a:latin typeface="+mj-lt"/>
                <a:ea typeface="+mj-ea"/>
                <a:cs typeface="+mj-cs"/>
              </a:rPr>
              <a:t>Judgemental</a:t>
            </a:r>
            <a:r>
              <a:rPr lang="en-US" sz="4000" b="1" dirty="0">
                <a:effectLst/>
                <a:highlight>
                  <a:srgbClr val="F8F8F7"/>
                </a:highlight>
                <a:latin typeface="+mj-lt"/>
                <a:ea typeface="+mj-ea"/>
                <a:cs typeface="+mj-cs"/>
              </a:rPr>
              <a:t>?</a:t>
            </a:r>
            <a:r>
              <a:rPr lang="en-US" sz="4000" dirty="0">
                <a:effectLst/>
                <a:highlight>
                  <a:srgbClr val="F8F8F7"/>
                </a:highlight>
                <a:latin typeface="+mj-lt"/>
                <a:ea typeface="+mj-ea"/>
                <a:cs typeface="+mj-cs"/>
              </a:rPr>
              <a:t> </a:t>
            </a:r>
          </a:p>
        </p:txBody>
      </p:sp>
      <p:graphicFrame>
        <p:nvGraphicFramePr>
          <p:cNvPr id="7" name="TextBox 4">
            <a:extLst>
              <a:ext uri="{FF2B5EF4-FFF2-40B4-BE49-F238E27FC236}">
                <a16:creationId xmlns:a16="http://schemas.microsoft.com/office/drawing/2014/main" id="{2D5FDBED-12F8-B7C2-9FCC-757BDFC27315}"/>
              </a:ext>
            </a:extLst>
          </p:cNvPr>
          <p:cNvGraphicFramePr/>
          <p:nvPr>
            <p:extLst>
              <p:ext uri="{D42A27DB-BD31-4B8C-83A1-F6EECF244321}">
                <p14:modId xmlns:p14="http://schemas.microsoft.com/office/powerpoint/2010/main" val="1525829082"/>
              </p:ext>
            </p:extLst>
          </p:nvPr>
        </p:nvGraphicFramePr>
        <p:xfrm>
          <a:off x="4375115" y="1118681"/>
          <a:ext cx="7635217" cy="4967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5B72F2AD-C0FB-6D2A-8A60-85CA0A685FEC}"/>
              </a:ext>
            </a:extLst>
          </p:cNvPr>
          <p:cNvPicPr>
            <a:picLocks noChangeAspect="1"/>
          </p:cNvPicPr>
          <p:nvPr/>
        </p:nvPicPr>
        <p:blipFill>
          <a:blip r:embed="rId8"/>
          <a:stretch>
            <a:fillRect/>
          </a:stretch>
        </p:blipFill>
        <p:spPr>
          <a:xfrm>
            <a:off x="0" y="0"/>
            <a:ext cx="4375116" cy="6858000"/>
          </a:xfrm>
          <a:prstGeom prst="rect">
            <a:avLst/>
          </a:prstGeom>
        </p:spPr>
      </p:pic>
    </p:spTree>
    <p:extLst>
      <p:ext uri="{BB962C8B-B14F-4D97-AF65-F5344CB8AC3E}">
        <p14:creationId xmlns:p14="http://schemas.microsoft.com/office/powerpoint/2010/main" val="143965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EF9F7B-DED1-3E21-414F-DFC7530B3AC3}"/>
              </a:ext>
            </a:extLst>
          </p:cNvPr>
          <p:cNvSpPr txBox="1"/>
          <p:nvPr/>
        </p:nvSpPr>
        <p:spPr>
          <a:xfrm>
            <a:off x="964661" y="1069124"/>
            <a:ext cx="5027578" cy="405735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dirty="0">
                <a:solidFill>
                  <a:schemeClr val="bg1">
                    <a:alpha val="80000"/>
                  </a:schemeClr>
                </a:solidFill>
                <a:effectLst/>
                <a:latin typeface="Arial" panose="020B0604020202020204" pitchFamily="34" charset="0"/>
                <a:cs typeface="Arial" panose="020B0604020202020204" pitchFamily="34" charset="0"/>
              </a:rPr>
              <a:t>Psychologists describe the phenomenon of "projection," defined as "the attribution of one's own ideas, feelings, or attitudes to other people or to objects; especially, the </a:t>
            </a:r>
            <a:r>
              <a:rPr lang="en-US" sz="2800" dirty="0" err="1">
                <a:solidFill>
                  <a:schemeClr val="bg1">
                    <a:alpha val="80000"/>
                  </a:schemeClr>
                </a:solidFill>
                <a:effectLst/>
                <a:latin typeface="Arial" panose="020B0604020202020204" pitchFamily="34" charset="0"/>
                <a:cs typeface="Arial" panose="020B0604020202020204" pitchFamily="34" charset="0"/>
              </a:rPr>
              <a:t>externalisation</a:t>
            </a:r>
            <a:r>
              <a:rPr lang="en-US" sz="2800" dirty="0">
                <a:solidFill>
                  <a:schemeClr val="bg1">
                    <a:alpha val="80000"/>
                  </a:schemeClr>
                </a:solidFill>
                <a:effectLst/>
                <a:latin typeface="Arial" panose="020B0604020202020204" pitchFamily="34" charset="0"/>
                <a:cs typeface="Arial" panose="020B0604020202020204" pitchFamily="34" charset="0"/>
              </a:rPr>
              <a:t> of blame, guilt, or responsibility as a </a:t>
            </a:r>
            <a:r>
              <a:rPr lang="en-US" sz="2800" dirty="0" err="1">
                <a:solidFill>
                  <a:schemeClr val="bg1">
                    <a:alpha val="80000"/>
                  </a:schemeClr>
                </a:solidFill>
                <a:effectLst/>
                <a:latin typeface="Arial" panose="020B0604020202020204" pitchFamily="34" charset="0"/>
                <a:cs typeface="Arial" panose="020B0604020202020204" pitchFamily="34" charset="0"/>
              </a:rPr>
              <a:t>defence</a:t>
            </a:r>
            <a:r>
              <a:rPr lang="en-US" sz="2800" dirty="0">
                <a:solidFill>
                  <a:schemeClr val="bg1">
                    <a:alpha val="80000"/>
                  </a:schemeClr>
                </a:solidFill>
                <a:effectLst/>
                <a:latin typeface="Arial" panose="020B0604020202020204" pitchFamily="34" charset="0"/>
                <a:cs typeface="Arial" panose="020B0604020202020204" pitchFamily="34" charset="0"/>
              </a:rPr>
              <a:t> against anxiety. </a:t>
            </a:r>
            <a:endParaRPr lang="en-US" sz="2800" dirty="0">
              <a:solidFill>
                <a:schemeClr val="bg1">
                  <a:alpha val="80000"/>
                </a:schemeClr>
              </a:solidFill>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33" name="Group 32">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37" name="Freeform: Shape 36">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4" name="Group 33">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35" name="Freeform: Shape 34">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2" name="Picture 1">
            <a:extLst>
              <a:ext uri="{FF2B5EF4-FFF2-40B4-BE49-F238E27FC236}">
                <a16:creationId xmlns:a16="http://schemas.microsoft.com/office/drawing/2014/main" id="{69FBAF1D-509F-12B4-8D38-DA47E740AE49}"/>
              </a:ext>
            </a:extLst>
          </p:cNvPr>
          <p:cNvPicPr>
            <a:picLocks noChangeAspect="1"/>
          </p:cNvPicPr>
          <p:nvPr/>
        </p:nvPicPr>
        <p:blipFill>
          <a:blip r:embed="rId4"/>
          <a:stretch>
            <a:fillRect/>
          </a:stretch>
        </p:blipFill>
        <p:spPr>
          <a:xfrm>
            <a:off x="7184465" y="1350833"/>
            <a:ext cx="3084045" cy="3063347"/>
          </a:xfrm>
          <a:prstGeom prst="rect">
            <a:avLst/>
          </a:prstGeom>
        </p:spPr>
      </p:pic>
    </p:spTree>
    <p:extLst>
      <p:ext uri="{BB962C8B-B14F-4D97-AF65-F5344CB8AC3E}">
        <p14:creationId xmlns:p14="http://schemas.microsoft.com/office/powerpoint/2010/main" val="183433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22EEDFB-278C-12AA-42A7-488E44A6DB9A}"/>
              </a:ext>
            </a:extLst>
          </p:cNvPr>
          <p:cNvSpPr txBox="1"/>
          <p:nvPr/>
        </p:nvSpPr>
        <p:spPr>
          <a:xfrm>
            <a:off x="505838" y="1110888"/>
            <a:ext cx="4798033" cy="450197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solidFill>
                  <a:schemeClr val="bg1">
                    <a:alpha val="80000"/>
                  </a:schemeClr>
                </a:solidFill>
                <a:effectLst/>
                <a:latin typeface="Arial" panose="020B0604020202020204" pitchFamily="34" charset="0"/>
                <a:cs typeface="Arial" panose="020B0604020202020204" pitchFamily="34" charset="0"/>
              </a:rPr>
              <a:t>In Judaism, the pain of shaming is considered more bitter than death. This is reflected in the teaching that one should rather fling himself into a fiery furnace than humiliate someone in public Living with shame and humiliation is viewed as worse than death, for the dead no longer endure the burden of shame.</a:t>
            </a:r>
            <a:r>
              <a:rPr lang="en-US" sz="2400" dirty="0">
                <a:solidFill>
                  <a:schemeClr val="bg1">
                    <a:alpha val="80000"/>
                  </a:schemeClr>
                </a:solidFill>
                <a:latin typeface="Arial" panose="020B0604020202020204" pitchFamily="34" charset="0"/>
                <a:cs typeface="Arial" panose="020B0604020202020204" pitchFamily="34" charset="0"/>
              </a:rPr>
              <a:t>   </a:t>
            </a:r>
          </a:p>
          <a:p>
            <a:pPr indent="-228600">
              <a:lnSpc>
                <a:spcPct val="90000"/>
              </a:lnSpc>
              <a:spcAft>
                <a:spcPts val="600"/>
              </a:spcAft>
              <a:buFont typeface="Arial" panose="020B0604020202020204" pitchFamily="34" charset="0"/>
              <a:buChar char="•"/>
            </a:pPr>
            <a:r>
              <a:rPr lang="en-US" sz="2400" dirty="0">
                <a:solidFill>
                  <a:schemeClr val="bg1">
                    <a:alpha val="80000"/>
                  </a:schemeClr>
                </a:solidFill>
                <a:latin typeface="Arial" panose="020B0604020202020204" pitchFamily="34" charset="0"/>
                <a:cs typeface="Arial" panose="020B0604020202020204" pitchFamily="34" charset="0"/>
              </a:rPr>
              <a:t>(Talmud, </a:t>
            </a:r>
            <a:r>
              <a:rPr lang="en-US" sz="2400" dirty="0" err="1">
                <a:solidFill>
                  <a:schemeClr val="bg1">
                    <a:alpha val="80000"/>
                  </a:schemeClr>
                </a:solidFill>
                <a:latin typeface="Arial" panose="020B0604020202020204" pitchFamily="34" charset="0"/>
                <a:cs typeface="Arial" panose="020B0604020202020204" pitchFamily="34" charset="0"/>
              </a:rPr>
              <a:t>Bava</a:t>
            </a:r>
            <a:r>
              <a:rPr lang="en-US" sz="2400" dirty="0">
                <a:solidFill>
                  <a:schemeClr val="bg1">
                    <a:alpha val="80000"/>
                  </a:schemeClr>
                </a:solidFill>
                <a:latin typeface="Arial" panose="020B0604020202020204" pitchFamily="34" charset="0"/>
                <a:cs typeface="Arial" panose="020B0604020202020204" pitchFamily="34" charset="0"/>
              </a:rPr>
              <a:t> </a:t>
            </a:r>
            <a:r>
              <a:rPr lang="en-US" sz="2400" dirty="0" err="1">
                <a:solidFill>
                  <a:schemeClr val="bg1">
                    <a:alpha val="80000"/>
                  </a:schemeClr>
                </a:solidFill>
                <a:latin typeface="Arial" panose="020B0604020202020204" pitchFamily="34" charset="0"/>
                <a:cs typeface="Arial" panose="020B0604020202020204" pitchFamily="34" charset="0"/>
              </a:rPr>
              <a:t>Metzia</a:t>
            </a:r>
            <a:r>
              <a:rPr lang="en-US" sz="2400" dirty="0">
                <a:solidFill>
                  <a:schemeClr val="bg1">
                    <a:alpha val="80000"/>
                  </a:schemeClr>
                </a:solidFill>
                <a:latin typeface="Arial" panose="020B0604020202020204" pitchFamily="34" charset="0"/>
                <a:cs typeface="Arial" panose="020B0604020202020204" pitchFamily="34" charset="0"/>
              </a:rPr>
              <a:t> 59a). </a:t>
            </a:r>
          </a:p>
        </p:txBody>
      </p:sp>
      <p:pic>
        <p:nvPicPr>
          <p:cNvPr id="4" name="Picture 3">
            <a:extLst>
              <a:ext uri="{FF2B5EF4-FFF2-40B4-BE49-F238E27FC236}">
                <a16:creationId xmlns:a16="http://schemas.microsoft.com/office/drawing/2014/main" id="{463FEAC2-42D1-2906-B560-6897CD91FF45}"/>
              </a:ext>
            </a:extLst>
          </p:cNvPr>
          <p:cNvPicPr>
            <a:picLocks noChangeAspect="1"/>
          </p:cNvPicPr>
          <p:nvPr/>
        </p:nvPicPr>
        <p:blipFill>
          <a:blip r:embed="rId3"/>
          <a:stretch>
            <a:fillRect/>
          </a:stretch>
        </p:blipFill>
        <p:spPr>
          <a:xfrm>
            <a:off x="5631453" y="1284052"/>
            <a:ext cx="6155143" cy="3677698"/>
          </a:xfrm>
          <a:prstGeom prst="rect">
            <a:avLst/>
          </a:prstGeom>
        </p:spPr>
      </p:pic>
    </p:spTree>
    <p:extLst>
      <p:ext uri="{BB962C8B-B14F-4D97-AF65-F5344CB8AC3E}">
        <p14:creationId xmlns:p14="http://schemas.microsoft.com/office/powerpoint/2010/main" val="243690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1B86665-53C3-A0C8-CE85-29635D0CCF03}"/>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kern="1200">
                <a:solidFill>
                  <a:schemeClr val="tx1"/>
                </a:solidFill>
                <a:latin typeface="+mj-lt"/>
                <a:ea typeface="+mj-ea"/>
                <a:cs typeface="+mj-cs"/>
              </a:rPr>
              <a:t>Is there such a thing as </a:t>
            </a:r>
            <a:r>
              <a:rPr lang="en-US" sz="4600" b="1" i="1" kern="1200">
                <a:solidFill>
                  <a:schemeClr val="tx1"/>
                </a:solidFill>
                <a:latin typeface="+mj-lt"/>
                <a:ea typeface="+mj-ea"/>
                <a:cs typeface="+mj-cs"/>
              </a:rPr>
              <a:t>not </a:t>
            </a:r>
            <a:r>
              <a:rPr lang="en-US" sz="4600" kern="1200">
                <a:solidFill>
                  <a:schemeClr val="tx1"/>
                </a:solidFill>
                <a:latin typeface="+mj-lt"/>
                <a:ea typeface="+mj-ea"/>
                <a:cs typeface="+mj-cs"/>
              </a:rPr>
              <a:t>judging</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07F9DA-86E9-9719-A87E-68901083B7C3}"/>
              </a:ext>
            </a:extLst>
          </p:cNvPr>
          <p:cNvSpPr txBox="1"/>
          <p:nvPr/>
        </p:nvSpPr>
        <p:spPr>
          <a:xfrm>
            <a:off x="282102" y="2508569"/>
            <a:ext cx="5816946" cy="4271610"/>
          </a:xfrm>
          <a:prstGeom prst="rect">
            <a:avLst/>
          </a:prstGeom>
        </p:spPr>
        <p:txBody>
          <a:bodyPr vert="horz" lIns="91440" tIns="45720" rIns="91440" bIns="45720" rtlCol="0" anchor="t">
            <a:normAutofit fontScale="25000" lnSpcReduction="20000"/>
          </a:bodyPr>
          <a:lstStyle/>
          <a:p>
            <a:pPr indent="-228600">
              <a:lnSpc>
                <a:spcPct val="120000"/>
              </a:lnSpc>
              <a:spcBef>
                <a:spcPts val="2250"/>
              </a:spcBef>
              <a:spcAft>
                <a:spcPts val="2250"/>
              </a:spcAft>
              <a:buFont typeface="Arial" panose="020B0604020202020204" pitchFamily="34" charset="0"/>
              <a:buChar char="•"/>
            </a:pPr>
            <a:r>
              <a:rPr lang="en-US" sz="9600" dirty="0">
                <a:effectLst/>
                <a:latin typeface="Arial" panose="020B0604020202020204" pitchFamily="34" charset="0"/>
                <a:cs typeface="Arial" panose="020B0604020202020204" pitchFamily="34" charset="0"/>
              </a:rPr>
              <a:t>“</a:t>
            </a:r>
            <a:r>
              <a:rPr lang="en-US" sz="9600" i="1" dirty="0">
                <a:effectLst/>
                <a:latin typeface="Arial" panose="020B0604020202020204" pitchFamily="34" charset="0"/>
                <a:cs typeface="Arial" panose="020B0604020202020204" pitchFamily="34" charset="0"/>
              </a:rPr>
              <a:t>We may be taught not to judge a book by its cover, but when we see a new face, our brains decide whether a person is attractive and trustworthy within a tenth of a second.</a:t>
            </a:r>
            <a:r>
              <a:rPr lang="en-US" sz="9600" dirty="0">
                <a:effectLst/>
                <a:latin typeface="Arial" panose="020B0604020202020204" pitchFamily="34" charset="0"/>
                <a:cs typeface="Arial" panose="020B0604020202020204" pitchFamily="34" charset="0"/>
              </a:rPr>
              <a:t>”  This “first impression” mechanism is not inherently bad; it’s part of our innate survival instinct and ability to identify dangers quickly</a:t>
            </a:r>
            <a:r>
              <a:rPr lang="en-US" sz="7400" dirty="0">
                <a:effectLst/>
                <a:latin typeface="Arial" panose="020B0604020202020204" pitchFamily="34" charset="0"/>
                <a:cs typeface="Arial" panose="020B0604020202020204" pitchFamily="34" charset="0"/>
              </a:rPr>
              <a:t>.</a:t>
            </a:r>
            <a:r>
              <a:rPr lang="en-US" sz="7400" dirty="0">
                <a:latin typeface="Arial" panose="020B0604020202020204" pitchFamily="34" charset="0"/>
                <a:cs typeface="Arial" panose="020B0604020202020204" pitchFamily="34" charset="0"/>
              </a:rPr>
              <a:t> </a:t>
            </a:r>
          </a:p>
          <a:p>
            <a:pPr>
              <a:lnSpc>
                <a:spcPct val="120000"/>
              </a:lnSpc>
              <a:spcBef>
                <a:spcPts val="2250"/>
              </a:spcBef>
              <a:spcAft>
                <a:spcPts val="2250"/>
              </a:spcAft>
            </a:pPr>
            <a:r>
              <a:rPr lang="en-US" sz="7200" dirty="0">
                <a:effectLst>
                  <a:outerShdw blurRad="38100" dist="38100" dir="2700000" algn="tl">
                    <a:srgbClr val="000000">
                      <a:alpha val="43137"/>
                    </a:srgbClr>
                  </a:outerShdw>
                </a:effectLst>
                <a:cs typeface="Arial" panose="020B0604020202020204" pitchFamily="34" charset="0"/>
              </a:rPr>
              <a:t>Princeton University Research</a:t>
            </a:r>
          </a:p>
          <a:p>
            <a:pPr>
              <a:lnSpc>
                <a:spcPct val="90000"/>
              </a:lnSpc>
              <a:spcBef>
                <a:spcPts val="2250"/>
              </a:spcBef>
              <a:spcAft>
                <a:spcPts val="2250"/>
              </a:spcAft>
            </a:pPr>
            <a:r>
              <a:rPr lang="en-US" sz="1700" dirty="0">
                <a:effectLst/>
                <a:highlight>
                  <a:srgbClr val="FFFFFF"/>
                </a:highlight>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4AABD4C9-61F8-B8D4-0087-102907C64FAC}"/>
              </a:ext>
            </a:extLst>
          </p:cNvPr>
          <p:cNvPicPr>
            <a:picLocks noChangeAspect="1"/>
          </p:cNvPicPr>
          <p:nvPr/>
        </p:nvPicPr>
        <p:blipFill>
          <a:blip r:embed="rId3"/>
          <a:stretch>
            <a:fillRect/>
          </a:stretch>
        </p:blipFill>
        <p:spPr>
          <a:xfrm>
            <a:off x="6099048" y="1245413"/>
            <a:ext cx="5458968" cy="4367174"/>
          </a:xfrm>
          <a:prstGeom prst="rect">
            <a:avLst/>
          </a:prstGeom>
        </p:spPr>
      </p:pic>
    </p:spTree>
    <p:extLst>
      <p:ext uri="{BB962C8B-B14F-4D97-AF65-F5344CB8AC3E}">
        <p14:creationId xmlns:p14="http://schemas.microsoft.com/office/powerpoint/2010/main" val="285635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5393</TotalTime>
  <Words>2777</Words>
  <Application>Microsoft Office PowerPoint</Application>
  <PresentationFormat>Widescreen</PresentationFormat>
  <Paragraphs>177</Paragraphs>
  <Slides>24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Algerian</vt:lpstr>
      <vt:lpstr>Aptos</vt:lpstr>
      <vt:lpstr>Aptos Display</vt:lpstr>
      <vt:lpstr>Arial</vt:lpstr>
      <vt:lpstr>Arial Black</vt:lpstr>
      <vt:lpstr>Georgia</vt:lpstr>
      <vt:lpstr>Google Sans</vt:lpstr>
      <vt:lpstr>Merriweather</vt:lpstr>
      <vt:lpstr>Roboto</vt:lpstr>
      <vt:lpstr>Times New Roman</vt:lpstr>
      <vt:lpstr>var(--bodyCopyFont, soleil)</vt:lpstr>
      <vt:lpstr>Verdana</vt:lpstr>
      <vt:lpstr>Wingdings</vt:lpstr>
      <vt:lpstr>Office Theme</vt:lpstr>
      <vt:lpstr>PowerPoint Presentation</vt:lpstr>
      <vt:lpstr>PowerPoint Presentation</vt:lpstr>
      <vt:lpstr>PowerPoint Presentation</vt:lpstr>
      <vt:lpstr>To Judge or Not To Judge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Eden</dc:creator>
  <cp:lastModifiedBy>Sue Roberts</cp:lastModifiedBy>
  <cp:revision>2</cp:revision>
  <dcterms:created xsi:type="dcterms:W3CDTF">2024-06-24T04:13:13Z</dcterms:created>
  <dcterms:modified xsi:type="dcterms:W3CDTF">2024-07-22T07:48:51Z</dcterms:modified>
</cp:coreProperties>
</file>