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61" r:id="rId4"/>
    <p:sldId id="259" r:id="rId5"/>
    <p:sldId id="263" r:id="rId6"/>
    <p:sldId id="260" r:id="rId7"/>
    <p:sldId id="265" r:id="rId8"/>
    <p:sldId id="264" r:id="rId9"/>
    <p:sldId id="257" r:id="rId10"/>
    <p:sldId id="258" r:id="rId11"/>
    <p:sldId id="266" r:id="rId12"/>
    <p:sldId id="267"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FA8B1-75B0-4C76-A3C5-7499BA2DE3EE}" v="1" dt="2024-07-25T04:41:19.226"/>
    <p1510:client id="{8887808B-BDE9-4958-BBBD-3232AFE5F2DE}" v="311" dt="2024-07-25T00:54:10.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83" autoAdjust="0"/>
    <p:restoredTop sz="94660"/>
  </p:normalViewPr>
  <p:slideViewPr>
    <p:cSldViewPr snapToGrid="0">
      <p:cViewPr varScale="1">
        <p:scale>
          <a:sx n="103" d="100"/>
          <a:sy n="103" d="100"/>
        </p:scale>
        <p:origin x="12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and Lorei Blunden" userId="0434a7a41eb29130" providerId="LiveId" clId="{5D7FA8B1-75B0-4C76-A3C5-7499BA2DE3EE}"/>
    <pc:docChg chg="custSel addSld modSld sldOrd">
      <pc:chgData name="Greg and Lorei Blunden" userId="0434a7a41eb29130" providerId="LiveId" clId="{5D7FA8B1-75B0-4C76-A3C5-7499BA2DE3EE}" dt="2024-07-25T04:41:19.226" v="279"/>
      <pc:docMkLst>
        <pc:docMk/>
      </pc:docMkLst>
      <pc:sldChg chg="modAnim">
        <pc:chgData name="Greg and Lorei Blunden" userId="0434a7a41eb29130" providerId="LiveId" clId="{5D7FA8B1-75B0-4C76-A3C5-7499BA2DE3EE}" dt="2024-07-22T22:22:14.907" v="32"/>
        <pc:sldMkLst>
          <pc:docMk/>
          <pc:sldMk cId="1910612388" sldId="257"/>
        </pc:sldMkLst>
      </pc:sldChg>
      <pc:sldChg chg="addSp modSp mod">
        <pc:chgData name="Greg and Lorei Blunden" userId="0434a7a41eb29130" providerId="LiveId" clId="{5D7FA8B1-75B0-4C76-A3C5-7499BA2DE3EE}" dt="2024-07-22T23:26:05.429" v="112" actId="20577"/>
        <pc:sldMkLst>
          <pc:docMk/>
          <pc:sldMk cId="3642375915" sldId="258"/>
        </pc:sldMkLst>
        <pc:spChg chg="mod">
          <ac:chgData name="Greg and Lorei Blunden" userId="0434a7a41eb29130" providerId="LiveId" clId="{5D7FA8B1-75B0-4C76-A3C5-7499BA2DE3EE}" dt="2024-07-22T23:20:54.383" v="84" actId="2711"/>
          <ac:spMkLst>
            <pc:docMk/>
            <pc:sldMk cId="3642375915" sldId="258"/>
            <ac:spMk id="3" creationId="{225F8B51-3E4C-16E0-3DAC-8C9E8FEAEF6E}"/>
          </ac:spMkLst>
        </pc:spChg>
        <pc:spChg chg="add mod">
          <ac:chgData name="Greg and Lorei Blunden" userId="0434a7a41eb29130" providerId="LiveId" clId="{5D7FA8B1-75B0-4C76-A3C5-7499BA2DE3EE}" dt="2024-07-22T23:22:10.696" v="89" actId="20577"/>
          <ac:spMkLst>
            <pc:docMk/>
            <pc:sldMk cId="3642375915" sldId="258"/>
            <ac:spMk id="6" creationId="{29781F9F-62C9-0D12-9AD2-471383CA0FE3}"/>
          </ac:spMkLst>
        </pc:spChg>
        <pc:spChg chg="add mod">
          <ac:chgData name="Greg and Lorei Blunden" userId="0434a7a41eb29130" providerId="LiveId" clId="{5D7FA8B1-75B0-4C76-A3C5-7499BA2DE3EE}" dt="2024-07-22T23:26:05.429" v="112" actId="20577"/>
          <ac:spMkLst>
            <pc:docMk/>
            <pc:sldMk cId="3642375915" sldId="258"/>
            <ac:spMk id="8" creationId="{9A1E034D-CCC4-9384-4F2E-0CF37F7F29AA}"/>
          </ac:spMkLst>
        </pc:spChg>
      </pc:sldChg>
      <pc:sldChg chg="ord">
        <pc:chgData name="Greg and Lorei Blunden" userId="0434a7a41eb29130" providerId="LiveId" clId="{5D7FA8B1-75B0-4C76-A3C5-7499BA2DE3EE}" dt="2024-07-19T00:12:45.629" v="2"/>
        <pc:sldMkLst>
          <pc:docMk/>
          <pc:sldMk cId="1784089429" sldId="259"/>
        </pc:sldMkLst>
      </pc:sldChg>
      <pc:sldChg chg="modSp mod">
        <pc:chgData name="Greg and Lorei Blunden" userId="0434a7a41eb29130" providerId="LiveId" clId="{5D7FA8B1-75B0-4C76-A3C5-7499BA2DE3EE}" dt="2024-07-22T22:08:55.046" v="29" actId="20577"/>
        <pc:sldMkLst>
          <pc:docMk/>
          <pc:sldMk cId="4141562734" sldId="260"/>
        </pc:sldMkLst>
        <pc:spChg chg="mod">
          <ac:chgData name="Greg and Lorei Blunden" userId="0434a7a41eb29130" providerId="LiveId" clId="{5D7FA8B1-75B0-4C76-A3C5-7499BA2DE3EE}" dt="2024-07-22T22:08:55.046" v="29" actId="20577"/>
          <ac:spMkLst>
            <pc:docMk/>
            <pc:sldMk cId="4141562734" sldId="260"/>
            <ac:spMk id="15" creationId="{A5D5B5A5-1593-CC68-06E1-A9D1B92148BC}"/>
          </ac:spMkLst>
        </pc:spChg>
      </pc:sldChg>
      <pc:sldChg chg="modSp mod">
        <pc:chgData name="Greg and Lorei Blunden" userId="0434a7a41eb29130" providerId="LiveId" clId="{5D7FA8B1-75B0-4C76-A3C5-7499BA2DE3EE}" dt="2024-07-18T23:44:26.469" v="0" actId="947"/>
        <pc:sldMkLst>
          <pc:docMk/>
          <pc:sldMk cId="760513030" sldId="261"/>
        </pc:sldMkLst>
        <pc:spChg chg="mod">
          <ac:chgData name="Greg and Lorei Blunden" userId="0434a7a41eb29130" providerId="LiveId" clId="{5D7FA8B1-75B0-4C76-A3C5-7499BA2DE3EE}" dt="2024-07-18T23:44:26.469" v="0" actId="947"/>
          <ac:spMkLst>
            <pc:docMk/>
            <pc:sldMk cId="760513030" sldId="261"/>
            <ac:spMk id="6" creationId="{5D166C4A-82C3-24EC-B1B5-756D06FE85BB}"/>
          </ac:spMkLst>
        </pc:spChg>
      </pc:sldChg>
      <pc:sldChg chg="addSp delSp modSp new mod ord">
        <pc:chgData name="Greg and Lorei Blunden" userId="0434a7a41eb29130" providerId="LiveId" clId="{5D7FA8B1-75B0-4C76-A3C5-7499BA2DE3EE}" dt="2024-07-22T22:08:30.218" v="26"/>
        <pc:sldMkLst>
          <pc:docMk/>
          <pc:sldMk cId="670556621" sldId="265"/>
        </pc:sldMkLst>
        <pc:spChg chg="add del mod">
          <ac:chgData name="Greg and Lorei Blunden" userId="0434a7a41eb29130" providerId="LiveId" clId="{5D7FA8B1-75B0-4C76-A3C5-7499BA2DE3EE}" dt="2024-07-22T22:03:36.521" v="8"/>
          <ac:spMkLst>
            <pc:docMk/>
            <pc:sldMk cId="670556621" sldId="265"/>
            <ac:spMk id="2" creationId="{1A207C8A-EBD9-081D-05A2-AB41D56C6241}"/>
          </ac:spMkLst>
        </pc:spChg>
        <pc:spChg chg="add del mod">
          <ac:chgData name="Greg and Lorei Blunden" userId="0434a7a41eb29130" providerId="LiveId" clId="{5D7FA8B1-75B0-4C76-A3C5-7499BA2DE3EE}" dt="2024-07-22T22:03:36.522" v="10"/>
          <ac:spMkLst>
            <pc:docMk/>
            <pc:sldMk cId="670556621" sldId="265"/>
            <ac:spMk id="3" creationId="{FC6BB13B-D4B1-DA11-6618-2737CB375AB3}"/>
          </ac:spMkLst>
        </pc:spChg>
        <pc:spChg chg="add del mod">
          <ac:chgData name="Greg and Lorei Blunden" userId="0434a7a41eb29130" providerId="LiveId" clId="{5D7FA8B1-75B0-4C76-A3C5-7499BA2DE3EE}" dt="2024-07-22T22:03:36.523" v="12"/>
          <ac:spMkLst>
            <pc:docMk/>
            <pc:sldMk cId="670556621" sldId="265"/>
            <ac:spMk id="4" creationId="{A06E9CB2-2D31-938B-74F5-647B0377E6C3}"/>
          </ac:spMkLst>
        </pc:spChg>
        <pc:spChg chg="add del mod">
          <ac:chgData name="Greg and Lorei Blunden" userId="0434a7a41eb29130" providerId="LiveId" clId="{5D7FA8B1-75B0-4C76-A3C5-7499BA2DE3EE}" dt="2024-07-22T22:03:42.956" v="16"/>
          <ac:spMkLst>
            <pc:docMk/>
            <pc:sldMk cId="670556621" sldId="265"/>
            <ac:spMk id="5" creationId="{1A90BE6A-CA1E-D614-D5E2-4528CF1732D3}"/>
          </ac:spMkLst>
        </pc:spChg>
        <pc:spChg chg="add del mod">
          <ac:chgData name="Greg and Lorei Blunden" userId="0434a7a41eb29130" providerId="LiveId" clId="{5D7FA8B1-75B0-4C76-A3C5-7499BA2DE3EE}" dt="2024-07-22T22:03:42.957" v="18"/>
          <ac:spMkLst>
            <pc:docMk/>
            <pc:sldMk cId="670556621" sldId="265"/>
            <ac:spMk id="6" creationId="{952C1D03-2AA6-A426-A245-09D622A56621}"/>
          </ac:spMkLst>
        </pc:spChg>
        <pc:picChg chg="add mod">
          <ac:chgData name="Greg and Lorei Blunden" userId="0434a7a41eb29130" providerId="LiveId" clId="{5D7FA8B1-75B0-4C76-A3C5-7499BA2DE3EE}" dt="2024-07-22T22:04:32.793" v="24" actId="14100"/>
          <ac:picMkLst>
            <pc:docMk/>
            <pc:sldMk cId="670556621" sldId="265"/>
            <ac:picMk id="7" creationId="{2AC2E72D-1DD5-ECF0-6F04-F96C66A1F66A}"/>
          </ac:picMkLst>
        </pc:picChg>
      </pc:sldChg>
      <pc:sldChg chg="addSp modSp new mod modAnim">
        <pc:chgData name="Greg and Lorei Blunden" userId="0434a7a41eb29130" providerId="LiveId" clId="{5D7FA8B1-75B0-4C76-A3C5-7499BA2DE3EE}" dt="2024-07-23T00:09:02.387" v="278"/>
        <pc:sldMkLst>
          <pc:docMk/>
          <pc:sldMk cId="348514716" sldId="266"/>
        </pc:sldMkLst>
        <pc:spChg chg="add mod">
          <ac:chgData name="Greg and Lorei Blunden" userId="0434a7a41eb29130" providerId="LiveId" clId="{5D7FA8B1-75B0-4C76-A3C5-7499BA2DE3EE}" dt="2024-07-23T00:08:41.851" v="259" actId="1076"/>
          <ac:spMkLst>
            <pc:docMk/>
            <pc:sldMk cId="348514716" sldId="266"/>
            <ac:spMk id="2" creationId="{54D6D469-F8A8-83E9-2546-D35422B80A56}"/>
          </ac:spMkLst>
        </pc:spChg>
        <pc:spChg chg="add mod">
          <ac:chgData name="Greg and Lorei Blunden" userId="0434a7a41eb29130" providerId="LiveId" clId="{5D7FA8B1-75B0-4C76-A3C5-7499BA2DE3EE}" dt="2024-07-23T00:08:46.325" v="274" actId="1035"/>
          <ac:spMkLst>
            <pc:docMk/>
            <pc:sldMk cId="348514716" sldId="266"/>
            <ac:spMk id="4" creationId="{AA00026B-3454-8023-6618-2B279E02E10E}"/>
          </ac:spMkLst>
        </pc:spChg>
        <pc:spChg chg="add mod">
          <ac:chgData name="Greg and Lorei Blunden" userId="0434a7a41eb29130" providerId="LiveId" clId="{5D7FA8B1-75B0-4C76-A3C5-7499BA2DE3EE}" dt="2024-07-23T00:08:50.975" v="277" actId="1035"/>
          <ac:spMkLst>
            <pc:docMk/>
            <pc:sldMk cId="348514716" sldId="266"/>
            <ac:spMk id="7" creationId="{A7F36C49-2BCD-CB9E-25EC-4827328DE890}"/>
          </ac:spMkLst>
        </pc:spChg>
        <pc:picChg chg="add mod">
          <ac:chgData name="Greg and Lorei Blunden" userId="0434a7a41eb29130" providerId="LiveId" clId="{5D7FA8B1-75B0-4C76-A3C5-7499BA2DE3EE}" dt="2024-07-22T23:58:45.321" v="159" actId="1076"/>
          <ac:picMkLst>
            <pc:docMk/>
            <pc:sldMk cId="348514716" sldId="266"/>
            <ac:picMk id="5" creationId="{6CAEAD8D-8ED4-EB20-137C-9CC6AE97CB46}"/>
          </ac:picMkLst>
        </pc:picChg>
      </pc:sldChg>
      <pc:sldChg chg="new">
        <pc:chgData name="Greg and Lorei Blunden" userId="0434a7a41eb29130" providerId="LiveId" clId="{5D7FA8B1-75B0-4C76-A3C5-7499BA2DE3EE}" dt="2024-07-22T22:04:09.676" v="20" actId="680"/>
        <pc:sldMkLst>
          <pc:docMk/>
          <pc:sldMk cId="3549182762" sldId="267"/>
        </pc:sldMkLst>
      </pc:sldChg>
      <pc:sldChg chg="add">
        <pc:chgData name="Greg and Lorei Blunden" userId="0434a7a41eb29130" providerId="LiveId" clId="{5D7FA8B1-75B0-4C76-A3C5-7499BA2DE3EE}" dt="2024-07-25T04:41:19.226" v="279"/>
        <pc:sldMkLst>
          <pc:docMk/>
          <pc:sldMk cId="4061222616" sldId="271"/>
        </pc:sldMkLst>
      </pc:sldChg>
    </pc:docChg>
  </pc:docChgLst>
  <pc:docChgLst>
    <pc:chgData name="Senior Pastor" userId="df3f1397326c55b3" providerId="LiveId" clId="{8887808B-BDE9-4958-BBBD-3232AFE5F2DE}"/>
    <pc:docChg chg="undo custSel addSld delSld modSld">
      <pc:chgData name="Senior Pastor" userId="df3f1397326c55b3" providerId="LiveId" clId="{8887808B-BDE9-4958-BBBD-3232AFE5F2DE}" dt="2024-07-25T00:54:10.605" v="2562"/>
      <pc:docMkLst>
        <pc:docMk/>
      </pc:docMkLst>
      <pc:sldChg chg="addSp modSp mod">
        <pc:chgData name="Senior Pastor" userId="df3f1397326c55b3" providerId="LiveId" clId="{8887808B-BDE9-4958-BBBD-3232AFE5F2DE}" dt="2024-07-21T23:26:14.971" v="21" actId="1076"/>
        <pc:sldMkLst>
          <pc:docMk/>
          <pc:sldMk cId="1022456317" sldId="256"/>
        </pc:sldMkLst>
        <pc:spChg chg="add mod">
          <ac:chgData name="Senior Pastor" userId="df3f1397326c55b3" providerId="LiveId" clId="{8887808B-BDE9-4958-BBBD-3232AFE5F2DE}" dt="2024-07-21T23:26:14.971" v="21" actId="1076"/>
          <ac:spMkLst>
            <pc:docMk/>
            <pc:sldMk cId="1022456317" sldId="256"/>
            <ac:spMk id="2" creationId="{71584586-64E6-881B-3A01-EF96A9336DB0}"/>
          </ac:spMkLst>
        </pc:spChg>
      </pc:sldChg>
      <pc:sldChg chg="addSp modSp mod">
        <pc:chgData name="Senior Pastor" userId="df3f1397326c55b3" providerId="LiveId" clId="{8887808B-BDE9-4958-BBBD-3232AFE5F2DE}" dt="2024-07-22T03:14:17.962" v="1662" actId="404"/>
        <pc:sldMkLst>
          <pc:docMk/>
          <pc:sldMk cId="1910612388" sldId="257"/>
        </pc:sldMkLst>
        <pc:spChg chg="add mod">
          <ac:chgData name="Senior Pastor" userId="df3f1397326c55b3" providerId="LiveId" clId="{8887808B-BDE9-4958-BBBD-3232AFE5F2DE}" dt="2024-07-22T03:13:27.014" v="1653" actId="313"/>
          <ac:spMkLst>
            <pc:docMk/>
            <pc:sldMk cId="1910612388" sldId="257"/>
            <ac:spMk id="3" creationId="{9120DA0D-4C54-AB2B-6559-E417211F5851}"/>
          </ac:spMkLst>
        </pc:spChg>
        <pc:spChg chg="add mod">
          <ac:chgData name="Senior Pastor" userId="df3f1397326c55b3" providerId="LiveId" clId="{8887808B-BDE9-4958-BBBD-3232AFE5F2DE}" dt="2024-07-22T03:01:25.258" v="1538" actId="1036"/>
          <ac:spMkLst>
            <pc:docMk/>
            <pc:sldMk cId="1910612388" sldId="257"/>
            <ac:spMk id="5" creationId="{EE59C732-DD4D-58E0-88AF-C0D95F19CE99}"/>
          </ac:spMkLst>
        </pc:spChg>
        <pc:spChg chg="add mod">
          <ac:chgData name="Senior Pastor" userId="df3f1397326c55b3" providerId="LiveId" clId="{8887808B-BDE9-4958-BBBD-3232AFE5F2DE}" dt="2024-07-22T03:14:17.962" v="1662" actId="404"/>
          <ac:spMkLst>
            <pc:docMk/>
            <pc:sldMk cId="1910612388" sldId="257"/>
            <ac:spMk id="6" creationId="{9A0D7AC1-B086-F797-23BA-BDF82920C7DE}"/>
          </ac:spMkLst>
        </pc:spChg>
      </pc:sldChg>
      <pc:sldChg chg="addSp modSp modAnim">
        <pc:chgData name="Senior Pastor" userId="df3f1397326c55b3" providerId="LiveId" clId="{8887808B-BDE9-4958-BBBD-3232AFE5F2DE}" dt="2024-07-24T01:37:02.686" v="2177"/>
        <pc:sldMkLst>
          <pc:docMk/>
          <pc:sldMk cId="3642375915" sldId="258"/>
        </pc:sldMkLst>
        <pc:spChg chg="add mod">
          <ac:chgData name="Senior Pastor" userId="df3f1397326c55b3" providerId="LiveId" clId="{8887808B-BDE9-4958-BBBD-3232AFE5F2DE}" dt="2024-07-22T03:16:44.724" v="1730" actId="1036"/>
          <ac:spMkLst>
            <pc:docMk/>
            <pc:sldMk cId="3642375915" sldId="258"/>
            <ac:spMk id="3" creationId="{225F8B51-3E4C-16E0-3DAC-8C9E8FEAEF6E}"/>
          </ac:spMkLst>
        </pc:spChg>
      </pc:sldChg>
      <pc:sldChg chg="addSp delSp modSp mod">
        <pc:chgData name="Senior Pastor" userId="df3f1397326c55b3" providerId="LiveId" clId="{8887808B-BDE9-4958-BBBD-3232AFE5F2DE}" dt="2024-07-22T01:52:59.708" v="444" actId="478"/>
        <pc:sldMkLst>
          <pc:docMk/>
          <pc:sldMk cId="1784089429" sldId="259"/>
        </pc:sldMkLst>
        <pc:spChg chg="add mod">
          <ac:chgData name="Senior Pastor" userId="df3f1397326c55b3" providerId="LiveId" clId="{8887808B-BDE9-4958-BBBD-3232AFE5F2DE}" dt="2024-07-21T23:35:49.083" v="105" actId="404"/>
          <ac:spMkLst>
            <pc:docMk/>
            <pc:sldMk cId="1784089429" sldId="259"/>
            <ac:spMk id="4" creationId="{2DE73624-7EE7-6200-6E98-55D91F161D00}"/>
          </ac:spMkLst>
        </pc:spChg>
        <pc:picChg chg="add mod">
          <ac:chgData name="Senior Pastor" userId="df3f1397326c55b3" providerId="LiveId" clId="{8887808B-BDE9-4958-BBBD-3232AFE5F2DE}" dt="2024-07-21T23:27:02.145" v="22"/>
          <ac:picMkLst>
            <pc:docMk/>
            <pc:sldMk cId="1784089429" sldId="259"/>
            <ac:picMk id="2" creationId="{C807B83B-9EDC-A35A-6E94-A37E2DABB961}"/>
          </ac:picMkLst>
        </pc:picChg>
        <pc:picChg chg="add del">
          <ac:chgData name="Senior Pastor" userId="df3f1397326c55b3" providerId="LiveId" clId="{8887808B-BDE9-4958-BBBD-3232AFE5F2DE}" dt="2024-07-22T01:52:59.708" v="444" actId="478"/>
          <ac:picMkLst>
            <pc:docMk/>
            <pc:sldMk cId="1784089429" sldId="259"/>
            <ac:picMk id="3" creationId="{7D1B42B1-146D-680E-626D-81D3F7564084}"/>
          </ac:picMkLst>
        </pc:picChg>
      </pc:sldChg>
      <pc:sldChg chg="addSp delSp modSp mod">
        <pc:chgData name="Senior Pastor" userId="df3f1397326c55b3" providerId="LiveId" clId="{8887808B-BDE9-4958-BBBD-3232AFE5F2DE}" dt="2024-07-22T02:49:58.982" v="1252" actId="1037"/>
        <pc:sldMkLst>
          <pc:docMk/>
          <pc:sldMk cId="4141562734" sldId="260"/>
        </pc:sldMkLst>
        <pc:spChg chg="add del mod">
          <ac:chgData name="Senior Pastor" userId="df3f1397326c55b3" providerId="LiveId" clId="{8887808B-BDE9-4958-BBBD-3232AFE5F2DE}" dt="2024-07-22T02:39:23.529" v="899" actId="21"/>
          <ac:spMkLst>
            <pc:docMk/>
            <pc:sldMk cId="4141562734" sldId="260"/>
            <ac:spMk id="4" creationId="{F0D7D664-5FF1-8C90-F48A-39714AA00BC8}"/>
          </ac:spMkLst>
        </pc:spChg>
        <pc:spChg chg="add del mod">
          <ac:chgData name="Senior Pastor" userId="df3f1397326c55b3" providerId="LiveId" clId="{8887808B-BDE9-4958-BBBD-3232AFE5F2DE}" dt="2024-07-22T02:39:39.496" v="901" actId="21"/>
          <ac:spMkLst>
            <pc:docMk/>
            <pc:sldMk cId="4141562734" sldId="260"/>
            <ac:spMk id="7" creationId="{11E84C9E-CC91-FD84-1348-5A42F87ACC6B}"/>
          </ac:spMkLst>
        </pc:spChg>
        <pc:spChg chg="add del mod">
          <ac:chgData name="Senior Pastor" userId="df3f1397326c55b3" providerId="LiveId" clId="{8887808B-BDE9-4958-BBBD-3232AFE5F2DE}" dt="2024-07-22T02:39:06.263" v="897" actId="21"/>
          <ac:spMkLst>
            <pc:docMk/>
            <pc:sldMk cId="4141562734" sldId="260"/>
            <ac:spMk id="9" creationId="{C95ECA5A-63E4-268D-8F33-C4D9AB73CFAE}"/>
          </ac:spMkLst>
        </pc:spChg>
        <pc:spChg chg="add mod">
          <ac:chgData name="Senior Pastor" userId="df3f1397326c55b3" providerId="LiveId" clId="{8887808B-BDE9-4958-BBBD-3232AFE5F2DE}" dt="2024-07-22T02:47:11.483" v="1195" actId="207"/>
          <ac:spMkLst>
            <pc:docMk/>
            <pc:sldMk cId="4141562734" sldId="260"/>
            <ac:spMk id="10" creationId="{6232AEBF-2DC9-7661-B446-710CFC5B62F0}"/>
          </ac:spMkLst>
        </pc:spChg>
        <pc:spChg chg="add mod">
          <ac:chgData name="Senior Pastor" userId="df3f1397326c55b3" providerId="LiveId" clId="{8887808B-BDE9-4958-BBBD-3232AFE5F2DE}" dt="2024-07-22T02:46:16.446" v="1164" actId="14100"/>
          <ac:spMkLst>
            <pc:docMk/>
            <pc:sldMk cId="4141562734" sldId="260"/>
            <ac:spMk id="11" creationId="{A07EE9CA-5A80-102C-1BAF-12E6D556BEEC}"/>
          </ac:spMkLst>
        </pc:spChg>
        <pc:spChg chg="add del mod">
          <ac:chgData name="Senior Pastor" userId="df3f1397326c55b3" providerId="LiveId" clId="{8887808B-BDE9-4958-BBBD-3232AFE5F2DE}" dt="2024-07-22T02:38:52.905" v="895" actId="21"/>
          <ac:spMkLst>
            <pc:docMk/>
            <pc:sldMk cId="4141562734" sldId="260"/>
            <ac:spMk id="13" creationId="{944B5538-E9B1-22FA-43B7-776C5F41ED54}"/>
          </ac:spMkLst>
        </pc:spChg>
        <pc:spChg chg="add mod">
          <ac:chgData name="Senior Pastor" userId="df3f1397326c55b3" providerId="LiveId" clId="{8887808B-BDE9-4958-BBBD-3232AFE5F2DE}" dt="2024-07-22T02:49:58.982" v="1252" actId="1037"/>
          <ac:spMkLst>
            <pc:docMk/>
            <pc:sldMk cId="4141562734" sldId="260"/>
            <ac:spMk id="15" creationId="{A5D5B5A5-1593-CC68-06E1-A9D1B92148BC}"/>
          </ac:spMkLst>
        </pc:spChg>
      </pc:sldChg>
      <pc:sldChg chg="modAnim">
        <pc:chgData name="Senior Pastor" userId="df3f1397326c55b3" providerId="LiveId" clId="{8887808B-BDE9-4958-BBBD-3232AFE5F2DE}" dt="2024-07-21T23:34:40.384" v="88"/>
        <pc:sldMkLst>
          <pc:docMk/>
          <pc:sldMk cId="760513030" sldId="261"/>
        </pc:sldMkLst>
      </pc:sldChg>
      <pc:sldChg chg="addSp modSp new mod modAnim">
        <pc:chgData name="Senior Pastor" userId="df3f1397326c55b3" providerId="LiveId" clId="{8887808B-BDE9-4958-BBBD-3232AFE5F2DE}" dt="2024-07-22T01:24:28.216" v="442"/>
        <pc:sldMkLst>
          <pc:docMk/>
          <pc:sldMk cId="623020950" sldId="262"/>
        </pc:sldMkLst>
        <pc:spChg chg="add mod">
          <ac:chgData name="Senior Pastor" userId="df3f1397326c55b3" providerId="LiveId" clId="{8887808B-BDE9-4958-BBBD-3232AFE5F2DE}" dt="2024-07-22T00:00:07.502" v="205" actId="1076"/>
          <ac:spMkLst>
            <pc:docMk/>
            <pc:sldMk cId="623020950" sldId="262"/>
            <ac:spMk id="2" creationId="{431E1899-0F7F-DAFB-0732-D3FB47764923}"/>
          </ac:spMkLst>
        </pc:spChg>
        <pc:spChg chg="add mod">
          <ac:chgData name="Senior Pastor" userId="df3f1397326c55b3" providerId="LiveId" clId="{8887808B-BDE9-4958-BBBD-3232AFE5F2DE}" dt="2024-07-22T01:05:27.672" v="361" actId="20577"/>
          <ac:spMkLst>
            <pc:docMk/>
            <pc:sldMk cId="623020950" sldId="262"/>
            <ac:spMk id="3" creationId="{4883443E-1150-379C-ACCC-6A00E81BE05D}"/>
          </ac:spMkLst>
        </pc:spChg>
        <pc:spChg chg="add mod">
          <ac:chgData name="Senior Pastor" userId="df3f1397326c55b3" providerId="LiveId" clId="{8887808B-BDE9-4958-BBBD-3232AFE5F2DE}" dt="2024-07-22T01:24:09.519" v="431" actId="1035"/>
          <ac:spMkLst>
            <pc:docMk/>
            <pc:sldMk cId="623020950" sldId="262"/>
            <ac:spMk id="5" creationId="{41DD4B48-3C71-59E7-87FB-98B2DAC93BF3}"/>
          </ac:spMkLst>
        </pc:spChg>
        <pc:spChg chg="add mod">
          <ac:chgData name="Senior Pastor" userId="df3f1397326c55b3" providerId="LiveId" clId="{8887808B-BDE9-4958-BBBD-3232AFE5F2DE}" dt="2024-07-22T01:24:19.905" v="441" actId="1035"/>
          <ac:spMkLst>
            <pc:docMk/>
            <pc:sldMk cId="623020950" sldId="262"/>
            <ac:spMk id="7" creationId="{2226BBF4-DF06-9581-6CA2-CE3FAA5260C0}"/>
          </ac:spMkLst>
        </pc:spChg>
        <pc:picChg chg="add mod">
          <ac:chgData name="Senior Pastor" userId="df3f1397326c55b3" providerId="LiveId" clId="{8887808B-BDE9-4958-BBBD-3232AFE5F2DE}" dt="2024-07-21T23:57:01.100" v="164" actId="14100"/>
          <ac:picMkLst>
            <pc:docMk/>
            <pc:sldMk cId="623020950" sldId="262"/>
            <ac:picMk id="1026" creationId="{45EEF71D-605F-B512-72AA-86806C7F7231}"/>
          </ac:picMkLst>
        </pc:picChg>
      </pc:sldChg>
      <pc:sldChg chg="add">
        <pc:chgData name="Senior Pastor" userId="df3f1397326c55b3" providerId="LiveId" clId="{8887808B-BDE9-4958-BBBD-3232AFE5F2DE}" dt="2024-07-22T01:53:03.904" v="445"/>
        <pc:sldMkLst>
          <pc:docMk/>
          <pc:sldMk cId="2447865032" sldId="263"/>
        </pc:sldMkLst>
      </pc:sldChg>
      <pc:sldChg chg="add del">
        <pc:chgData name="Senior Pastor" userId="df3f1397326c55b3" providerId="LiveId" clId="{8887808B-BDE9-4958-BBBD-3232AFE5F2DE}" dt="2024-07-22T00:06:51.799" v="276" actId="2696"/>
        <pc:sldMkLst>
          <pc:docMk/>
          <pc:sldMk cId="2746047326" sldId="263"/>
        </pc:sldMkLst>
      </pc:sldChg>
      <pc:sldChg chg="addSp modSp new mod modAnim">
        <pc:chgData name="Senior Pastor" userId="df3f1397326c55b3" providerId="LiveId" clId="{8887808B-BDE9-4958-BBBD-3232AFE5F2DE}" dt="2024-07-24T01:37:58.978" v="2180"/>
        <pc:sldMkLst>
          <pc:docMk/>
          <pc:sldMk cId="613867221" sldId="264"/>
        </pc:sldMkLst>
        <pc:spChg chg="add mod">
          <ac:chgData name="Senior Pastor" userId="df3f1397326c55b3" providerId="LiveId" clId="{8887808B-BDE9-4958-BBBD-3232AFE5F2DE}" dt="2024-07-22T02:53:27.541" v="1287" actId="1036"/>
          <ac:spMkLst>
            <pc:docMk/>
            <pc:sldMk cId="613867221" sldId="264"/>
            <ac:spMk id="6" creationId="{F0D7D664-5FF1-8C90-F48A-39714AA00BC8}"/>
          </ac:spMkLst>
        </pc:spChg>
        <pc:spChg chg="add mod">
          <ac:chgData name="Senior Pastor" userId="df3f1397326c55b3" providerId="LiveId" clId="{8887808B-BDE9-4958-BBBD-3232AFE5F2DE}" dt="2024-07-22T02:52:14.299" v="1262" actId="313"/>
          <ac:spMkLst>
            <pc:docMk/>
            <pc:sldMk cId="613867221" sldId="264"/>
            <ac:spMk id="7" creationId="{11E84C9E-CC91-FD84-1348-5A42F87ACC6B}"/>
          </ac:spMkLst>
        </pc:spChg>
        <pc:spChg chg="add mod">
          <ac:chgData name="Senior Pastor" userId="df3f1397326c55b3" providerId="LiveId" clId="{8887808B-BDE9-4958-BBBD-3232AFE5F2DE}" dt="2024-07-22T02:54:39.844" v="1300" actId="20577"/>
          <ac:spMkLst>
            <pc:docMk/>
            <pc:sldMk cId="613867221" sldId="264"/>
            <ac:spMk id="9" creationId="{C95ECA5A-63E4-268D-8F33-C4D9AB73CFAE}"/>
          </ac:spMkLst>
        </pc:spChg>
        <pc:spChg chg="add mod">
          <ac:chgData name="Senior Pastor" userId="df3f1397326c55b3" providerId="LiveId" clId="{8887808B-BDE9-4958-BBBD-3232AFE5F2DE}" dt="2024-07-22T02:54:27.137" v="1299" actId="313"/>
          <ac:spMkLst>
            <pc:docMk/>
            <pc:sldMk cId="613867221" sldId="264"/>
            <ac:spMk id="13" creationId="{944B5538-E9B1-22FA-43B7-776C5F41ED54}"/>
          </ac:spMkLst>
        </pc:spChg>
        <pc:picChg chg="add mod">
          <ac:chgData name="Senior Pastor" userId="df3f1397326c55b3" providerId="LiveId" clId="{8887808B-BDE9-4958-BBBD-3232AFE5F2DE}" dt="2024-07-22T02:37:53.668" v="891"/>
          <ac:picMkLst>
            <pc:docMk/>
            <pc:sldMk cId="613867221" sldId="264"/>
            <ac:picMk id="2" creationId="{7AD5F9DC-7079-9053-68E5-0A62DC666A32}"/>
          </ac:picMkLst>
        </pc:picChg>
        <pc:picChg chg="add mod">
          <ac:chgData name="Senior Pastor" userId="df3f1397326c55b3" providerId="LiveId" clId="{8887808B-BDE9-4958-BBBD-3232AFE5F2DE}" dt="2024-07-22T02:38:03.361" v="892"/>
          <ac:picMkLst>
            <pc:docMk/>
            <pc:sldMk cId="613867221" sldId="264"/>
            <ac:picMk id="3" creationId="{3806A75D-6DD0-AC8C-92EF-9710B0EBFB0A}"/>
          </ac:picMkLst>
        </pc:picChg>
        <pc:picChg chg="add">
          <ac:chgData name="Senior Pastor" userId="df3f1397326c55b3" providerId="LiveId" clId="{8887808B-BDE9-4958-BBBD-3232AFE5F2DE}" dt="2024-07-22T02:38:19.932" v="893"/>
          <ac:picMkLst>
            <pc:docMk/>
            <pc:sldMk cId="613867221" sldId="264"/>
            <ac:picMk id="4" creationId="{565A37C0-F410-6339-1CDA-89E2FCC5798E}"/>
          </ac:picMkLst>
        </pc:picChg>
        <pc:picChg chg="add mod">
          <ac:chgData name="Senior Pastor" userId="df3f1397326c55b3" providerId="LiveId" clId="{8887808B-BDE9-4958-BBBD-3232AFE5F2DE}" dt="2024-07-22T02:38:23.688" v="894"/>
          <ac:picMkLst>
            <pc:docMk/>
            <pc:sldMk cId="613867221" sldId="264"/>
            <ac:picMk id="5" creationId="{4823EB8A-9CEE-6E1C-8936-757928FB95EC}"/>
          </ac:picMkLst>
        </pc:picChg>
      </pc:sldChg>
      <pc:sldChg chg="modSp mod">
        <pc:chgData name="Senior Pastor" userId="df3f1397326c55b3" providerId="LiveId" clId="{8887808B-BDE9-4958-BBBD-3232AFE5F2DE}" dt="2024-07-24T01:48:16.825" v="2181" actId="20577"/>
        <pc:sldMkLst>
          <pc:docMk/>
          <pc:sldMk cId="348514716" sldId="266"/>
        </pc:sldMkLst>
        <pc:spChg chg="mod">
          <ac:chgData name="Senior Pastor" userId="df3f1397326c55b3" providerId="LiveId" clId="{8887808B-BDE9-4958-BBBD-3232AFE5F2DE}" dt="2024-07-24T01:26:23.394" v="1819" actId="114"/>
          <ac:spMkLst>
            <pc:docMk/>
            <pc:sldMk cId="348514716" sldId="266"/>
            <ac:spMk id="4" creationId="{AA00026B-3454-8023-6618-2B279E02E10E}"/>
          </ac:spMkLst>
        </pc:spChg>
        <pc:spChg chg="mod">
          <ac:chgData name="Senior Pastor" userId="df3f1397326c55b3" providerId="LiveId" clId="{8887808B-BDE9-4958-BBBD-3232AFE5F2DE}" dt="2024-07-24T01:48:16.825" v="2181" actId="20577"/>
          <ac:spMkLst>
            <pc:docMk/>
            <pc:sldMk cId="348514716" sldId="266"/>
            <ac:spMk id="7" creationId="{A7F36C49-2BCD-CB9E-25EC-4827328DE890}"/>
          </ac:spMkLst>
        </pc:spChg>
      </pc:sldChg>
      <pc:sldChg chg="addSp delSp modSp mod modAnim">
        <pc:chgData name="Senior Pastor" userId="df3f1397326c55b3" providerId="LiveId" clId="{8887808B-BDE9-4958-BBBD-3232AFE5F2DE}" dt="2024-07-25T00:29:21.811" v="2558"/>
        <pc:sldMkLst>
          <pc:docMk/>
          <pc:sldMk cId="3549182762" sldId="267"/>
        </pc:sldMkLst>
        <pc:spChg chg="add mod">
          <ac:chgData name="Senior Pastor" userId="df3f1397326c55b3" providerId="LiveId" clId="{8887808B-BDE9-4958-BBBD-3232AFE5F2DE}" dt="2024-07-24T01:03:06.312" v="1731"/>
          <ac:spMkLst>
            <pc:docMk/>
            <pc:sldMk cId="3549182762" sldId="267"/>
            <ac:spMk id="2" creationId="{441199D0-29A1-FE1A-7B65-F3137628F9B1}"/>
          </ac:spMkLst>
        </pc:spChg>
        <pc:spChg chg="add mod">
          <ac:chgData name="Senior Pastor" userId="df3f1397326c55b3" providerId="LiveId" clId="{8887808B-BDE9-4958-BBBD-3232AFE5F2DE}" dt="2024-07-25T00:25:44.859" v="2286" actId="1035"/>
          <ac:spMkLst>
            <pc:docMk/>
            <pc:sldMk cId="3549182762" sldId="267"/>
            <ac:spMk id="3" creationId="{9A5C8A4F-F40A-9075-1699-7DFBDFDF4AA3}"/>
          </ac:spMkLst>
        </pc:spChg>
        <pc:spChg chg="add mod">
          <ac:chgData name="Senior Pastor" userId="df3f1397326c55b3" providerId="LiveId" clId="{8887808B-BDE9-4958-BBBD-3232AFE5F2DE}" dt="2024-07-25T00:25:49.338" v="2303" actId="1035"/>
          <ac:spMkLst>
            <pc:docMk/>
            <pc:sldMk cId="3549182762" sldId="267"/>
            <ac:spMk id="4" creationId="{ADF4F532-9864-43ED-BF1F-5735BB13C23E}"/>
          </ac:spMkLst>
        </pc:spChg>
        <pc:spChg chg="add del mod">
          <ac:chgData name="Senior Pastor" userId="df3f1397326c55b3" providerId="LiveId" clId="{8887808B-BDE9-4958-BBBD-3232AFE5F2DE}" dt="2024-07-24T01:35:12.704" v="2126" actId="478"/>
          <ac:spMkLst>
            <pc:docMk/>
            <pc:sldMk cId="3549182762" sldId="267"/>
            <ac:spMk id="5" creationId="{904796F2-DCB2-D6C7-C8C0-D9F964C58696}"/>
          </ac:spMkLst>
        </pc:spChg>
        <pc:spChg chg="add mod">
          <ac:chgData name="Senior Pastor" userId="df3f1397326c55b3" providerId="LiveId" clId="{8887808B-BDE9-4958-BBBD-3232AFE5F2DE}" dt="2024-07-25T00:27:38.358" v="2452" actId="1036"/>
          <ac:spMkLst>
            <pc:docMk/>
            <pc:sldMk cId="3549182762" sldId="267"/>
            <ac:spMk id="6" creationId="{FFAC5E8A-0CEC-8767-FCB9-7D283EF7064A}"/>
          </ac:spMkLst>
        </pc:spChg>
        <pc:spChg chg="add mod">
          <ac:chgData name="Senior Pastor" userId="df3f1397326c55b3" providerId="LiveId" clId="{8887808B-BDE9-4958-BBBD-3232AFE5F2DE}" dt="2024-07-25T00:27:11.529" v="2433" actId="1036"/>
          <ac:spMkLst>
            <pc:docMk/>
            <pc:sldMk cId="3549182762" sldId="267"/>
            <ac:spMk id="7" creationId="{A305BD3F-A156-EB4C-4D48-F5CB2399372F}"/>
          </ac:spMkLst>
        </pc:spChg>
        <pc:spChg chg="add mod">
          <ac:chgData name="Senior Pastor" userId="df3f1397326c55b3" providerId="LiveId" clId="{8887808B-BDE9-4958-BBBD-3232AFE5F2DE}" dt="2024-07-25T00:28:11.454" v="2542" actId="207"/>
          <ac:spMkLst>
            <pc:docMk/>
            <pc:sldMk cId="3549182762" sldId="267"/>
            <ac:spMk id="8" creationId="{5A71F35E-7711-712C-91C2-E8AE0F0E7762}"/>
          </ac:spMkLst>
        </pc:spChg>
        <pc:spChg chg="add del mod">
          <ac:chgData name="Senior Pastor" userId="df3f1397326c55b3" providerId="LiveId" clId="{8887808B-BDE9-4958-BBBD-3232AFE5F2DE}" dt="2024-07-25T00:28:12.727" v="2544"/>
          <ac:spMkLst>
            <pc:docMk/>
            <pc:sldMk cId="3549182762" sldId="267"/>
            <ac:spMk id="9" creationId="{E9122C8A-3C71-C13C-28E1-86194708CADE}"/>
          </ac:spMkLst>
        </pc:spChg>
        <pc:spChg chg="add mod">
          <ac:chgData name="Senior Pastor" userId="df3f1397326c55b3" providerId="LiveId" clId="{8887808B-BDE9-4958-BBBD-3232AFE5F2DE}" dt="2024-07-25T00:28:37.961" v="2556" actId="404"/>
          <ac:spMkLst>
            <pc:docMk/>
            <pc:sldMk cId="3549182762" sldId="267"/>
            <ac:spMk id="10" creationId="{DD577E90-DAB5-825E-D469-B00EC857DB63}"/>
          </ac:spMkLst>
        </pc:spChg>
      </pc:sldChg>
      <pc:sldChg chg="new del">
        <pc:chgData name="Senior Pastor" userId="df3f1397326c55b3" providerId="LiveId" clId="{8887808B-BDE9-4958-BBBD-3232AFE5F2DE}" dt="2024-07-24T02:13:58.717" v="2255" actId="2696"/>
        <pc:sldMkLst>
          <pc:docMk/>
          <pc:sldMk cId="2851530809" sldId="268"/>
        </pc:sldMkLst>
      </pc:sldChg>
      <pc:sldChg chg="add modAnim">
        <pc:chgData name="Senior Pastor" userId="df3f1397326c55b3" providerId="LiveId" clId="{8887808B-BDE9-4958-BBBD-3232AFE5F2DE}" dt="2024-07-25T00:54:10.605" v="2562"/>
        <pc:sldMkLst>
          <pc:docMk/>
          <pc:sldMk cId="348899597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BCF8E-B68A-4D58-97A8-E93C5CCAE3CE}" type="datetimeFigureOut">
              <a:rPr lang="en-AU" smtClean="0"/>
              <a:t>30/07/2024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1507D-C540-4821-8A68-71605360C43B}" type="slidenum">
              <a:rPr lang="en-AU" smtClean="0"/>
              <a:t>‹#›</a:t>
            </a:fld>
            <a:endParaRPr lang="en-AU"/>
          </a:p>
        </p:txBody>
      </p:sp>
    </p:spTree>
    <p:extLst>
      <p:ext uri="{BB962C8B-B14F-4D97-AF65-F5344CB8AC3E}">
        <p14:creationId xmlns:p14="http://schemas.microsoft.com/office/powerpoint/2010/main" val="121953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51507D-C540-4821-8A68-71605360C43B}" type="slidenum">
              <a:rPr lang="en-AU" smtClean="0"/>
              <a:t>2</a:t>
            </a:fld>
            <a:endParaRPr lang="en-AU"/>
          </a:p>
        </p:txBody>
      </p:sp>
    </p:spTree>
    <p:extLst>
      <p:ext uri="{BB962C8B-B14F-4D97-AF65-F5344CB8AC3E}">
        <p14:creationId xmlns:p14="http://schemas.microsoft.com/office/powerpoint/2010/main" val="367573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51507D-C540-4821-8A68-71605360C43B}" type="slidenum">
              <a:rPr lang="en-AU" smtClean="0"/>
              <a:t>7</a:t>
            </a:fld>
            <a:endParaRPr lang="en-AU"/>
          </a:p>
        </p:txBody>
      </p:sp>
    </p:spTree>
    <p:extLst>
      <p:ext uri="{BB962C8B-B14F-4D97-AF65-F5344CB8AC3E}">
        <p14:creationId xmlns:p14="http://schemas.microsoft.com/office/powerpoint/2010/main" val="286371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51507D-C540-4821-8A68-71605360C43B}" type="slidenum">
              <a:rPr lang="en-AU" smtClean="0"/>
              <a:t>9</a:t>
            </a:fld>
            <a:endParaRPr lang="en-AU"/>
          </a:p>
        </p:txBody>
      </p:sp>
    </p:spTree>
    <p:extLst>
      <p:ext uri="{BB962C8B-B14F-4D97-AF65-F5344CB8AC3E}">
        <p14:creationId xmlns:p14="http://schemas.microsoft.com/office/powerpoint/2010/main" val="264982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9A81-0B85-450B-52B6-3A929FF4F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6C566F2-C6E6-80B8-0076-87B80E16E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91DA1D1-54B8-0ABF-53A0-D1140B618F73}"/>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5" name="Footer Placeholder 4">
            <a:extLst>
              <a:ext uri="{FF2B5EF4-FFF2-40B4-BE49-F238E27FC236}">
                <a16:creationId xmlns:a16="http://schemas.microsoft.com/office/drawing/2014/main" id="{0C5B687A-489A-EDB6-C421-0CE826298F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176FCD-BBF7-1335-180B-053C00AA1419}"/>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352425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407-308F-06D7-23AF-435E6540DD7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7A4B0DF-5122-B7FB-E5B2-C70E7A6158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9FA84C-8FA6-7EC9-16A0-5E4DCFFD8F6D}"/>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5" name="Footer Placeholder 4">
            <a:extLst>
              <a:ext uri="{FF2B5EF4-FFF2-40B4-BE49-F238E27FC236}">
                <a16:creationId xmlns:a16="http://schemas.microsoft.com/office/drawing/2014/main" id="{151160AD-2D09-5538-22EB-E30D2879929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7ED971-74C7-FC68-717B-07E480722AF1}"/>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125505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E8F5B-97FE-B3CA-7A3A-F44FED1564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E27D9B-3FE1-9ADC-8E06-C8C895BF4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32FE8E-1A8B-5079-5A14-AACD9481315A}"/>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5" name="Footer Placeholder 4">
            <a:extLst>
              <a:ext uri="{FF2B5EF4-FFF2-40B4-BE49-F238E27FC236}">
                <a16:creationId xmlns:a16="http://schemas.microsoft.com/office/drawing/2014/main" id="{2D7C5FE8-52EE-093E-AC76-898A48FDC1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FA215C-B28F-C9A0-206E-5C6B926AFBF5}"/>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216199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7F85-756E-4DCD-537E-FB26562081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1123DE-4425-AE93-505F-CD1507F85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40E4771-E2E3-300A-2A02-A2B354FE0DA6}"/>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5" name="Footer Placeholder 4">
            <a:extLst>
              <a:ext uri="{FF2B5EF4-FFF2-40B4-BE49-F238E27FC236}">
                <a16:creationId xmlns:a16="http://schemas.microsoft.com/office/drawing/2014/main" id="{B81393A7-9351-25CB-1FB4-1CF7BEB42A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7DD526-25B2-F01C-863F-61CDF3DA46AB}"/>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283806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D40D-F570-73F0-B836-8E5D4B8CF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FCEABB9-59CA-6A1F-DBCC-64E9DBD1F1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B163AD-4A6E-DB1E-EDD3-D907DA4514B0}"/>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5" name="Footer Placeholder 4">
            <a:extLst>
              <a:ext uri="{FF2B5EF4-FFF2-40B4-BE49-F238E27FC236}">
                <a16:creationId xmlns:a16="http://schemas.microsoft.com/office/drawing/2014/main" id="{065939D7-60B6-1FF4-19CF-93D1D87345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4EA81F-D191-CF8A-2669-6ACF0A113D4D}"/>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314379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2655-8656-BCB6-F0DE-CDEB1B94719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8C7AE23-9FA2-AC1A-AEFD-CD772EC21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B2D5648-CC1F-73F8-79AB-2639CC65C1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38A1AF-B479-DE3E-CD91-23032D681B65}"/>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6" name="Footer Placeholder 5">
            <a:extLst>
              <a:ext uri="{FF2B5EF4-FFF2-40B4-BE49-F238E27FC236}">
                <a16:creationId xmlns:a16="http://schemas.microsoft.com/office/drawing/2014/main" id="{039C35F3-E6EC-3DB6-1878-709E33B020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105581-206F-00C1-264E-44D89572CA0D}"/>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6483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4C78-64E5-8A41-22D3-36D2502137A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009DDA-B05A-A78C-6CB6-D3C585A6D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A5A6E-CA87-5F02-2997-90FD2AFD6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1EE4B2C-CD90-518C-7268-B781CBB70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F4B38-FAA8-7A67-5CC8-709FAD7B3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7D928D4-F53D-E1A3-D430-C563F7CD485E}"/>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8" name="Footer Placeholder 7">
            <a:extLst>
              <a:ext uri="{FF2B5EF4-FFF2-40B4-BE49-F238E27FC236}">
                <a16:creationId xmlns:a16="http://schemas.microsoft.com/office/drawing/2014/main" id="{C41AE82C-55FF-9B7B-FC5F-C70BEDE333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2DD1E7-DB32-6DAD-B34E-11CA2582580F}"/>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256032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1D8A-878E-83F8-E35B-EC4328914E7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D308F03-DD64-F4DE-F1B8-1A84B53F2473}"/>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4" name="Footer Placeholder 3">
            <a:extLst>
              <a:ext uri="{FF2B5EF4-FFF2-40B4-BE49-F238E27FC236}">
                <a16:creationId xmlns:a16="http://schemas.microsoft.com/office/drawing/2014/main" id="{EB2AB6C2-FA84-55A1-028F-5C1A6344F7A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340EE73-12E6-19E2-8D4D-5926FA23340C}"/>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144171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FC7FC-2715-57D1-FBD2-BA77262C91DA}"/>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3" name="Footer Placeholder 2">
            <a:extLst>
              <a:ext uri="{FF2B5EF4-FFF2-40B4-BE49-F238E27FC236}">
                <a16:creationId xmlns:a16="http://schemas.microsoft.com/office/drawing/2014/main" id="{3202537D-0C2E-12C4-CC0E-A4764AB4128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BFED0EE-DFD9-2F89-E574-82D38220BC83}"/>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113861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635C-39F7-150A-C066-D0483D6C0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4A1888-A826-D5A7-D6B1-34B47F19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A5F4B7E-FCF1-DFBA-9EFB-0070D36BE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768F-F109-75A5-E7D5-386188C99784}"/>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6" name="Footer Placeholder 5">
            <a:extLst>
              <a:ext uri="{FF2B5EF4-FFF2-40B4-BE49-F238E27FC236}">
                <a16:creationId xmlns:a16="http://schemas.microsoft.com/office/drawing/2014/main" id="{FA0B962F-5C33-5CA5-8A39-2DE43CAECE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EB4C89-914B-8089-B08C-C3357FD9E9F0}"/>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15159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C9B-F71F-E624-DC3A-A8DAA0D5B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E510145-78C9-4902-B12D-3EFADF4FF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AA05BFA-9103-E074-AB6D-EB7B6B843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7DB20-1370-A653-69E2-A4BE82603EAA}"/>
              </a:ext>
            </a:extLst>
          </p:cNvPr>
          <p:cNvSpPr>
            <a:spLocks noGrp="1"/>
          </p:cNvSpPr>
          <p:nvPr>
            <p:ph type="dt" sz="half" idx="10"/>
          </p:nvPr>
        </p:nvSpPr>
        <p:spPr/>
        <p:txBody>
          <a:bodyPr/>
          <a:lstStyle/>
          <a:p>
            <a:fld id="{9250E7B6-CE3A-4454-BBC2-B049B9559910}" type="datetimeFigureOut">
              <a:rPr lang="en-AU" smtClean="0"/>
              <a:t>30/07/2024</a:t>
            </a:fld>
            <a:endParaRPr lang="en-AU"/>
          </a:p>
        </p:txBody>
      </p:sp>
      <p:sp>
        <p:nvSpPr>
          <p:cNvPr id="6" name="Footer Placeholder 5">
            <a:extLst>
              <a:ext uri="{FF2B5EF4-FFF2-40B4-BE49-F238E27FC236}">
                <a16:creationId xmlns:a16="http://schemas.microsoft.com/office/drawing/2014/main" id="{8D8AF952-1481-1566-3DA8-C5D6D3C289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885C1D-BB9B-734D-A2A9-9D3D76AC75F2}"/>
              </a:ext>
            </a:extLst>
          </p:cNvPr>
          <p:cNvSpPr>
            <a:spLocks noGrp="1"/>
          </p:cNvSpPr>
          <p:nvPr>
            <p:ph type="sldNum" sz="quarter" idx="12"/>
          </p:nvPr>
        </p:nvSpPr>
        <p:spPr/>
        <p:txBody>
          <a:bodyPr/>
          <a:lstStyle/>
          <a:p>
            <a:fld id="{1A585F8D-F0AE-46B3-AEC5-42A0353D7BBF}" type="slidenum">
              <a:rPr lang="en-AU" smtClean="0"/>
              <a:t>‹#›</a:t>
            </a:fld>
            <a:endParaRPr lang="en-AU"/>
          </a:p>
        </p:txBody>
      </p:sp>
    </p:spTree>
    <p:extLst>
      <p:ext uri="{BB962C8B-B14F-4D97-AF65-F5344CB8AC3E}">
        <p14:creationId xmlns:p14="http://schemas.microsoft.com/office/powerpoint/2010/main" val="233563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66853-B02C-CC54-5272-C34FAA22F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B45DEA6-5CDA-1EE3-2ACD-AB9E0B7C6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7BCE54-4689-8AD0-B7A9-720767F69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50E7B6-CE3A-4454-BBC2-B049B9559910}" type="datetimeFigureOut">
              <a:rPr lang="en-AU" smtClean="0"/>
              <a:t>30/07/2024</a:t>
            </a:fld>
            <a:endParaRPr lang="en-AU"/>
          </a:p>
        </p:txBody>
      </p:sp>
      <p:sp>
        <p:nvSpPr>
          <p:cNvPr id="5" name="Footer Placeholder 4">
            <a:extLst>
              <a:ext uri="{FF2B5EF4-FFF2-40B4-BE49-F238E27FC236}">
                <a16:creationId xmlns:a16="http://schemas.microsoft.com/office/drawing/2014/main" id="{1F507534-2261-F995-71BC-ABFA5513F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7F2913C-7570-76BA-24EB-536925D06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585F8D-F0AE-46B3-AEC5-42A0353D7BBF}" type="slidenum">
              <a:rPr lang="en-AU" smtClean="0"/>
              <a:t>‹#›</a:t>
            </a:fld>
            <a:endParaRPr lang="en-AU"/>
          </a:p>
        </p:txBody>
      </p:sp>
    </p:spTree>
    <p:extLst>
      <p:ext uri="{BB962C8B-B14F-4D97-AF65-F5344CB8AC3E}">
        <p14:creationId xmlns:p14="http://schemas.microsoft.com/office/powerpoint/2010/main" val="243388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biblegateway.com/passage/?search=Revelation+3%3A20&amp;version=ES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myjewishlearning.com/practices/Ethics/Caring_For_Others/Hospitality.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biblegateway.com/passage/?search=Matthew+5%3A6&amp;version=ES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iblegateway.com/passage/?search=Jeremiah+29%3A12-13&amp;version=ESV" TargetMode="External"/><Relationship Id="rId5" Type="http://schemas.openxmlformats.org/officeDocument/2006/relationships/hyperlink" Target="https://www.biblegateway.com/passage/?search=Psalm+143%3A6&amp;version=ESV"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B0CB2-490B-DF33-F48C-66A5C4F9E43C}"/>
              </a:ext>
            </a:extLst>
          </p:cNvPr>
          <p:cNvPicPr>
            <a:picLocks noChangeAspect="1"/>
          </p:cNvPicPr>
          <p:nvPr/>
        </p:nvPicPr>
        <p:blipFill>
          <a:blip r:embed="rId2"/>
          <a:stretch>
            <a:fillRect/>
          </a:stretch>
        </p:blipFill>
        <p:spPr>
          <a:xfrm>
            <a:off x="4762" y="0"/>
            <a:ext cx="12182475" cy="6857999"/>
          </a:xfrm>
          <a:prstGeom prst="rect">
            <a:avLst/>
          </a:prstGeom>
        </p:spPr>
      </p:pic>
      <p:sp>
        <p:nvSpPr>
          <p:cNvPr id="2" name="Rectangle 1">
            <a:extLst>
              <a:ext uri="{FF2B5EF4-FFF2-40B4-BE49-F238E27FC236}">
                <a16:creationId xmlns:a16="http://schemas.microsoft.com/office/drawing/2014/main" id="{71584586-64E6-881B-3A01-EF96A9336DB0}"/>
              </a:ext>
            </a:extLst>
          </p:cNvPr>
          <p:cNvSpPr/>
          <p:nvPr/>
        </p:nvSpPr>
        <p:spPr>
          <a:xfrm>
            <a:off x="797576" y="5925960"/>
            <a:ext cx="3699666" cy="707886"/>
          </a:xfrm>
          <a:prstGeom prst="rect">
            <a:avLst/>
          </a:prstGeom>
          <a:noFill/>
        </p:spPr>
        <p:txBody>
          <a:bodyPr wrap="none" lIns="91440" tIns="45720" rIns="91440" bIns="45720">
            <a:spAutoFit/>
          </a:bodyPr>
          <a:lstStyle/>
          <a:p>
            <a:pPr algn="ctr"/>
            <a:r>
              <a:rPr lang="en-US" sz="40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Matthew 7:7-12</a:t>
            </a:r>
          </a:p>
        </p:txBody>
      </p:sp>
    </p:spTree>
    <p:extLst>
      <p:ext uri="{BB962C8B-B14F-4D97-AF65-F5344CB8AC3E}">
        <p14:creationId xmlns:p14="http://schemas.microsoft.com/office/powerpoint/2010/main" val="102245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EC2605-E79F-6EE4-98AC-C61DB9D9C0D1}"/>
              </a:ext>
            </a:extLst>
          </p:cNvPr>
          <p:cNvPicPr>
            <a:picLocks noChangeAspect="1"/>
          </p:cNvPicPr>
          <p:nvPr/>
        </p:nvPicPr>
        <p:blipFill>
          <a:blip r:embed="rId2"/>
          <a:stretch>
            <a:fillRect/>
          </a:stretch>
        </p:blipFill>
        <p:spPr>
          <a:xfrm>
            <a:off x="20734" y="3866945"/>
            <a:ext cx="3639932" cy="2991055"/>
          </a:xfrm>
          <a:prstGeom prst="rect">
            <a:avLst/>
          </a:prstGeom>
        </p:spPr>
      </p:pic>
      <p:pic>
        <p:nvPicPr>
          <p:cNvPr id="4" name="Picture 3">
            <a:extLst>
              <a:ext uri="{FF2B5EF4-FFF2-40B4-BE49-F238E27FC236}">
                <a16:creationId xmlns:a16="http://schemas.microsoft.com/office/drawing/2014/main" id="{D8B27DB4-B61A-AC8A-5329-6844B6A3BFEC}"/>
              </a:ext>
            </a:extLst>
          </p:cNvPr>
          <p:cNvPicPr>
            <a:picLocks noChangeAspect="1"/>
          </p:cNvPicPr>
          <p:nvPr/>
        </p:nvPicPr>
        <p:blipFill>
          <a:blip r:embed="rId3"/>
          <a:stretch>
            <a:fillRect/>
          </a:stretch>
        </p:blipFill>
        <p:spPr>
          <a:xfrm>
            <a:off x="714375" y="671512"/>
            <a:ext cx="4476750" cy="1657350"/>
          </a:xfrm>
          <a:prstGeom prst="rect">
            <a:avLst/>
          </a:prstGeom>
        </p:spPr>
      </p:pic>
      <p:sp>
        <p:nvSpPr>
          <p:cNvPr id="3" name="Rectangle 1">
            <a:extLst>
              <a:ext uri="{FF2B5EF4-FFF2-40B4-BE49-F238E27FC236}">
                <a16:creationId xmlns:a16="http://schemas.microsoft.com/office/drawing/2014/main" id="{225F8B51-3E4C-16E0-3DAC-8C9E8FEAEF6E}"/>
              </a:ext>
            </a:extLst>
          </p:cNvPr>
          <p:cNvSpPr>
            <a:spLocks noChangeArrowheads="1"/>
          </p:cNvSpPr>
          <p:nvPr/>
        </p:nvSpPr>
        <p:spPr bwMode="auto">
          <a:xfrm>
            <a:off x="5157786" y="671512"/>
            <a:ext cx="7034214" cy="181588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mn-lt"/>
                <a:cs typeface="Segoe UI" panose="020B0502040204020203" pitchFamily="34" charset="0"/>
                <a:hlinkClick r:id="rId4">
                  <a:extLst>
                    <a:ext uri="{A12FA001-AC4F-418D-AE19-62706E023703}">
                      <ahyp:hlinkClr xmlns:ahyp="http://schemas.microsoft.com/office/drawing/2018/hyperlinkcolor" val="tx"/>
                    </a:ext>
                  </a:extLst>
                </a:hlinkClick>
              </a:rPr>
              <a:t>Revelation 3:20</a:t>
            </a:r>
            <a:r>
              <a:rPr kumimoji="0" lang="en-US" altLang="en-US" sz="2800" b="1" i="0" u="none" strike="noStrike" cap="none" normalizeH="0" baseline="0" dirty="0">
                <a:ln>
                  <a:noFill/>
                </a:ln>
                <a:solidFill>
                  <a:schemeClr val="bg1"/>
                </a:solidFill>
                <a:effectLst/>
                <a:latin typeface="+mn-lt"/>
                <a:cs typeface="Segoe UI" panose="020B0502040204020203" pitchFamily="34" charset="0"/>
              </a:rPr>
              <a:t> ”Behold, I stand at the door and knock. If anyone hears my voice and opens the door, I will come in to him and eat with him, and he with me”</a:t>
            </a:r>
            <a:r>
              <a:rPr kumimoji="0" lang="en-US" altLang="en-US" sz="2800" b="0" i="0" u="none" strike="noStrike" cap="none" normalizeH="0" baseline="0" dirty="0">
                <a:ln>
                  <a:noFill/>
                </a:ln>
                <a:solidFill>
                  <a:schemeClr val="bg1"/>
                </a:solidFill>
                <a:effectLst/>
                <a:latin typeface="+mn-lt"/>
                <a:cs typeface="Segoe UI" panose="020B0502040204020203" pitchFamily="34" charset="0"/>
              </a:rPr>
              <a:t>.</a:t>
            </a:r>
            <a:endParaRPr kumimoji="0" lang="en-US" altLang="en-US" sz="2800" b="0" i="0" u="none" strike="noStrike" cap="none" normalizeH="0" baseline="0" dirty="0">
              <a:ln>
                <a:noFill/>
              </a:ln>
              <a:solidFill>
                <a:schemeClr val="bg1"/>
              </a:solidFill>
              <a:effectLst/>
              <a:latin typeface="+mn-lt"/>
            </a:endParaRPr>
          </a:p>
        </p:txBody>
      </p:sp>
      <p:sp>
        <p:nvSpPr>
          <p:cNvPr id="6" name="TextBox 5">
            <a:extLst>
              <a:ext uri="{FF2B5EF4-FFF2-40B4-BE49-F238E27FC236}">
                <a16:creationId xmlns:a16="http://schemas.microsoft.com/office/drawing/2014/main" id="{29781F9F-62C9-0D12-9AD2-471383CA0FE3}"/>
              </a:ext>
            </a:extLst>
          </p:cNvPr>
          <p:cNvSpPr txBox="1"/>
          <p:nvPr/>
        </p:nvSpPr>
        <p:spPr>
          <a:xfrm>
            <a:off x="473869" y="2798538"/>
            <a:ext cx="10901362" cy="954107"/>
          </a:xfrm>
          <a:prstGeom prst="rect">
            <a:avLst/>
          </a:prstGeom>
          <a:noFill/>
        </p:spPr>
        <p:txBody>
          <a:bodyPr wrap="square">
            <a:spAutoFit/>
          </a:bodyPr>
          <a:lstStyle/>
          <a:p>
            <a:r>
              <a:rPr lang="en-AU" sz="2800" b="1" dirty="0">
                <a:solidFill>
                  <a:schemeClr val="bg1"/>
                </a:solidFill>
              </a:rPr>
              <a:t>Matthew 24:33  “So you, too, when you see all these things taking place, know for certain that He is near, right at the door.”</a:t>
            </a:r>
          </a:p>
        </p:txBody>
      </p:sp>
      <p:sp>
        <p:nvSpPr>
          <p:cNvPr id="8" name="TextBox 7">
            <a:extLst>
              <a:ext uri="{FF2B5EF4-FFF2-40B4-BE49-F238E27FC236}">
                <a16:creationId xmlns:a16="http://schemas.microsoft.com/office/drawing/2014/main" id="{9A1E034D-CCC4-9384-4F2E-0CF37F7F29AA}"/>
              </a:ext>
            </a:extLst>
          </p:cNvPr>
          <p:cNvSpPr txBox="1"/>
          <p:nvPr/>
        </p:nvSpPr>
        <p:spPr>
          <a:xfrm>
            <a:off x="3149203" y="4370607"/>
            <a:ext cx="8666559" cy="1384995"/>
          </a:xfrm>
          <a:prstGeom prst="rect">
            <a:avLst/>
          </a:prstGeom>
          <a:noFill/>
        </p:spPr>
        <p:txBody>
          <a:bodyPr wrap="square">
            <a:spAutoFit/>
          </a:bodyPr>
          <a:lstStyle/>
          <a:p>
            <a:r>
              <a:rPr lang="en-AU" sz="2800" b="1" i="0" dirty="0">
                <a:solidFill>
                  <a:schemeClr val="bg1"/>
                </a:solidFill>
                <a:effectLst/>
              </a:rPr>
              <a:t>Jo</a:t>
            </a:r>
            <a:r>
              <a:rPr lang="en-AU" sz="2800" b="1" dirty="0">
                <a:solidFill>
                  <a:schemeClr val="bg1"/>
                </a:solidFill>
              </a:rPr>
              <a:t>hn 10:9  ”I am the door: by me if any man enter in, he shall be saved, and shall go in and out, and find pasture”</a:t>
            </a:r>
          </a:p>
        </p:txBody>
      </p:sp>
    </p:spTree>
    <p:extLst>
      <p:ext uri="{BB962C8B-B14F-4D97-AF65-F5344CB8AC3E}">
        <p14:creationId xmlns:p14="http://schemas.microsoft.com/office/powerpoint/2010/main" val="36423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D6D469-F8A8-83E9-2546-D35422B80A56}"/>
              </a:ext>
            </a:extLst>
          </p:cNvPr>
          <p:cNvSpPr/>
          <p:nvPr/>
        </p:nvSpPr>
        <p:spPr>
          <a:xfrm>
            <a:off x="639434" y="236423"/>
            <a:ext cx="5326266"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chemeClr val="accent2">
                    <a:lumMod val="40000"/>
                    <a:lumOff val="60000"/>
                  </a:schemeClr>
                </a:solidFill>
                <a:effectLst/>
              </a:rPr>
              <a:t>The Golden Rule</a:t>
            </a:r>
          </a:p>
        </p:txBody>
      </p:sp>
      <p:sp>
        <p:nvSpPr>
          <p:cNvPr id="4" name="TextBox 3">
            <a:extLst>
              <a:ext uri="{FF2B5EF4-FFF2-40B4-BE49-F238E27FC236}">
                <a16:creationId xmlns:a16="http://schemas.microsoft.com/office/drawing/2014/main" id="{AA00026B-3454-8023-6618-2B279E02E10E}"/>
              </a:ext>
            </a:extLst>
          </p:cNvPr>
          <p:cNvSpPr txBox="1"/>
          <p:nvPr/>
        </p:nvSpPr>
        <p:spPr>
          <a:xfrm>
            <a:off x="639434" y="1372825"/>
            <a:ext cx="10125888" cy="1384995"/>
          </a:xfrm>
          <a:prstGeom prst="rect">
            <a:avLst/>
          </a:prstGeom>
          <a:noFill/>
        </p:spPr>
        <p:txBody>
          <a:bodyPr wrap="square">
            <a:spAutoFit/>
          </a:bodyPr>
          <a:lstStyle/>
          <a:p>
            <a:r>
              <a:rPr lang="en-AU" sz="2800" b="1" i="0" dirty="0">
                <a:solidFill>
                  <a:schemeClr val="bg1"/>
                </a:solidFill>
                <a:effectLst/>
              </a:rPr>
              <a:t>Matthew 7:12 “</a:t>
            </a:r>
            <a:r>
              <a:rPr lang="en-AU" sz="2800" b="1" i="1" dirty="0">
                <a:solidFill>
                  <a:schemeClr val="bg1"/>
                </a:solidFill>
                <a:effectLst/>
              </a:rPr>
              <a:t>Therefore</a:t>
            </a:r>
            <a:r>
              <a:rPr lang="en-AU" sz="2800" b="1" i="0" dirty="0">
                <a:solidFill>
                  <a:schemeClr val="bg1"/>
                </a:solidFill>
                <a:effectLst/>
              </a:rPr>
              <a:t> do to others whatever you would like them to do to you. This is the essence of all that is taught in the law and the prophets.”</a:t>
            </a:r>
            <a:endParaRPr lang="en-AU" sz="2800" b="1" dirty="0">
              <a:solidFill>
                <a:schemeClr val="bg1"/>
              </a:solidFill>
            </a:endParaRPr>
          </a:p>
        </p:txBody>
      </p:sp>
      <p:pic>
        <p:nvPicPr>
          <p:cNvPr id="5" name="Picture 4">
            <a:extLst>
              <a:ext uri="{FF2B5EF4-FFF2-40B4-BE49-F238E27FC236}">
                <a16:creationId xmlns:a16="http://schemas.microsoft.com/office/drawing/2014/main" id="{6CAEAD8D-8ED4-EB20-137C-9CC6AE97CB46}"/>
              </a:ext>
            </a:extLst>
          </p:cNvPr>
          <p:cNvPicPr>
            <a:picLocks noChangeAspect="1"/>
          </p:cNvPicPr>
          <p:nvPr/>
        </p:nvPicPr>
        <p:blipFill>
          <a:blip r:embed="rId2"/>
          <a:stretch>
            <a:fillRect/>
          </a:stretch>
        </p:blipFill>
        <p:spPr>
          <a:xfrm>
            <a:off x="-280219" y="3215149"/>
            <a:ext cx="4707192" cy="3530394"/>
          </a:xfrm>
          <a:prstGeom prst="rect">
            <a:avLst/>
          </a:prstGeom>
        </p:spPr>
      </p:pic>
      <p:sp>
        <p:nvSpPr>
          <p:cNvPr id="7" name="TextBox 6">
            <a:extLst>
              <a:ext uri="{FF2B5EF4-FFF2-40B4-BE49-F238E27FC236}">
                <a16:creationId xmlns:a16="http://schemas.microsoft.com/office/drawing/2014/main" id="{A7F36C49-2BCD-CB9E-25EC-4827328DE890}"/>
              </a:ext>
            </a:extLst>
          </p:cNvPr>
          <p:cNvSpPr txBox="1"/>
          <p:nvPr/>
        </p:nvSpPr>
        <p:spPr>
          <a:xfrm>
            <a:off x="4149127" y="3101882"/>
            <a:ext cx="7426875" cy="3539430"/>
          </a:xfrm>
          <a:prstGeom prst="rect">
            <a:avLst/>
          </a:prstGeom>
          <a:noFill/>
        </p:spPr>
        <p:txBody>
          <a:bodyPr wrap="square">
            <a:spAutoFit/>
          </a:bodyPr>
          <a:lstStyle/>
          <a:p>
            <a:r>
              <a:rPr lang="en-AU" sz="2800" b="1" dirty="0">
                <a:solidFill>
                  <a:schemeClr val="bg1"/>
                </a:solidFill>
              </a:rPr>
              <a:t>M</a:t>
            </a:r>
            <a:r>
              <a:rPr lang="en-AU" sz="2800" b="1" i="0" dirty="0">
                <a:solidFill>
                  <a:schemeClr val="bg1"/>
                </a:solidFill>
                <a:effectLst/>
              </a:rPr>
              <a:t>atthew 22:37-40 Jesus replied, “You must love the </a:t>
            </a:r>
            <a:r>
              <a:rPr lang="en-AU" sz="2800" b="1" i="0" cap="small" dirty="0">
                <a:solidFill>
                  <a:schemeClr val="bg1"/>
                </a:solidFill>
                <a:effectLst/>
              </a:rPr>
              <a:t>Lord</a:t>
            </a:r>
            <a:r>
              <a:rPr lang="en-AU" sz="2800" b="1" i="0" dirty="0">
                <a:solidFill>
                  <a:schemeClr val="bg1"/>
                </a:solidFill>
                <a:effectLst/>
              </a:rPr>
              <a:t> your God with all your heart, all your soul, and all your mind.’</a:t>
            </a:r>
            <a:r>
              <a:rPr lang="en-AU" sz="2800" b="1" baseline="30000" dirty="0">
                <a:solidFill>
                  <a:schemeClr val="bg1"/>
                </a:solidFill>
              </a:rPr>
              <a:t> </a:t>
            </a:r>
            <a:r>
              <a:rPr lang="en-AU" sz="2800" b="1" i="0" dirty="0">
                <a:solidFill>
                  <a:schemeClr val="bg1"/>
                </a:solidFill>
                <a:effectLst/>
              </a:rPr>
              <a:t>This is the first and greatest commandment. A second is equally important: ‘Love your neighbour as yourself.’ </a:t>
            </a:r>
            <a:r>
              <a:rPr lang="en-AU" sz="2800" b="1" baseline="30000" dirty="0">
                <a:solidFill>
                  <a:schemeClr val="bg1"/>
                </a:solidFill>
              </a:rPr>
              <a:t> </a:t>
            </a:r>
            <a:r>
              <a:rPr lang="en-AU" sz="2800" b="1" i="0" dirty="0">
                <a:solidFill>
                  <a:schemeClr val="bg1"/>
                </a:solidFill>
                <a:effectLst/>
              </a:rPr>
              <a:t>The entire law and all the demands of the prophets are based on these two commandments.”</a:t>
            </a:r>
            <a:endParaRPr lang="en-AU" sz="2800" b="1" dirty="0">
              <a:solidFill>
                <a:schemeClr val="bg1"/>
              </a:solidFill>
            </a:endParaRPr>
          </a:p>
        </p:txBody>
      </p:sp>
    </p:spTree>
    <p:extLst>
      <p:ext uri="{BB962C8B-B14F-4D97-AF65-F5344CB8AC3E}">
        <p14:creationId xmlns:p14="http://schemas.microsoft.com/office/powerpoint/2010/main" val="3485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199D0-29A1-FE1A-7B65-F3137628F9B1}"/>
              </a:ext>
            </a:extLst>
          </p:cNvPr>
          <p:cNvSpPr/>
          <p:nvPr/>
        </p:nvSpPr>
        <p:spPr>
          <a:xfrm>
            <a:off x="639434" y="236423"/>
            <a:ext cx="5326266"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chemeClr val="accent2">
                    <a:lumMod val="40000"/>
                    <a:lumOff val="60000"/>
                  </a:schemeClr>
                </a:solidFill>
                <a:effectLst/>
              </a:rPr>
              <a:t>The Golden Rule</a:t>
            </a:r>
          </a:p>
        </p:txBody>
      </p:sp>
      <p:sp>
        <p:nvSpPr>
          <p:cNvPr id="3" name="TextBox 2">
            <a:extLst>
              <a:ext uri="{FF2B5EF4-FFF2-40B4-BE49-F238E27FC236}">
                <a16:creationId xmlns:a16="http://schemas.microsoft.com/office/drawing/2014/main" id="{9A5C8A4F-F40A-9075-1699-7DFBDFDF4AA3}"/>
              </a:ext>
            </a:extLst>
          </p:cNvPr>
          <p:cNvSpPr txBox="1"/>
          <p:nvPr/>
        </p:nvSpPr>
        <p:spPr>
          <a:xfrm>
            <a:off x="742950" y="1134842"/>
            <a:ext cx="8707448" cy="523220"/>
          </a:xfrm>
          <a:prstGeom prst="rect">
            <a:avLst/>
          </a:prstGeom>
          <a:noFill/>
        </p:spPr>
        <p:txBody>
          <a:bodyPr wrap="none" rtlCol="0">
            <a:spAutoFit/>
          </a:bodyPr>
          <a:lstStyle/>
          <a:p>
            <a:r>
              <a:rPr lang="en-AU" sz="2800" b="1" dirty="0">
                <a:solidFill>
                  <a:schemeClr val="bg1"/>
                </a:solidFill>
              </a:rPr>
              <a:t>Is the Golden Rule related to the teaching on prayer?</a:t>
            </a:r>
          </a:p>
        </p:txBody>
      </p:sp>
      <p:sp>
        <p:nvSpPr>
          <p:cNvPr id="4" name="TextBox 3">
            <a:extLst>
              <a:ext uri="{FF2B5EF4-FFF2-40B4-BE49-F238E27FC236}">
                <a16:creationId xmlns:a16="http://schemas.microsoft.com/office/drawing/2014/main" id="{ADF4F532-9864-43ED-BF1F-5735BB13C23E}"/>
              </a:ext>
            </a:extLst>
          </p:cNvPr>
          <p:cNvSpPr txBox="1"/>
          <p:nvPr/>
        </p:nvSpPr>
        <p:spPr>
          <a:xfrm>
            <a:off x="767444" y="1755325"/>
            <a:ext cx="9717532" cy="523220"/>
          </a:xfrm>
          <a:prstGeom prst="rect">
            <a:avLst/>
          </a:prstGeom>
          <a:noFill/>
        </p:spPr>
        <p:txBody>
          <a:bodyPr wrap="none" rtlCol="0">
            <a:spAutoFit/>
          </a:bodyPr>
          <a:lstStyle/>
          <a:p>
            <a:r>
              <a:rPr lang="en-AU" sz="2800" b="1" dirty="0">
                <a:solidFill>
                  <a:schemeClr val="bg1"/>
                </a:solidFill>
              </a:rPr>
              <a:t>The conjunction </a:t>
            </a:r>
            <a:r>
              <a:rPr lang="en-AU" sz="2800" b="1" i="1" dirty="0">
                <a:solidFill>
                  <a:schemeClr val="bg1"/>
                </a:solidFill>
              </a:rPr>
              <a:t>Therefore</a:t>
            </a:r>
            <a:r>
              <a:rPr lang="en-AU" sz="2800" b="1" dirty="0">
                <a:solidFill>
                  <a:schemeClr val="bg1"/>
                </a:solidFill>
              </a:rPr>
              <a:t> links it to the teaching on prayer</a:t>
            </a:r>
          </a:p>
        </p:txBody>
      </p:sp>
      <p:sp>
        <p:nvSpPr>
          <p:cNvPr id="6" name="TextBox 5">
            <a:extLst>
              <a:ext uri="{FF2B5EF4-FFF2-40B4-BE49-F238E27FC236}">
                <a16:creationId xmlns:a16="http://schemas.microsoft.com/office/drawing/2014/main" id="{FFAC5E8A-0CEC-8767-FCB9-7D283EF7064A}"/>
              </a:ext>
            </a:extLst>
          </p:cNvPr>
          <p:cNvSpPr txBox="1"/>
          <p:nvPr/>
        </p:nvSpPr>
        <p:spPr>
          <a:xfrm>
            <a:off x="796928" y="4799949"/>
            <a:ext cx="1640834" cy="523220"/>
          </a:xfrm>
          <a:prstGeom prst="rect">
            <a:avLst/>
          </a:prstGeom>
          <a:noFill/>
        </p:spPr>
        <p:txBody>
          <a:bodyPr wrap="none" rtlCol="0">
            <a:spAutoFit/>
          </a:bodyPr>
          <a:lstStyle/>
          <a:p>
            <a:r>
              <a:rPr lang="en-AU" sz="2800" b="1" dirty="0">
                <a:solidFill>
                  <a:schemeClr val="bg1"/>
                </a:solidFill>
              </a:rPr>
              <a:t>We can:  </a:t>
            </a:r>
          </a:p>
        </p:txBody>
      </p:sp>
      <p:sp>
        <p:nvSpPr>
          <p:cNvPr id="7" name="TextBox 6">
            <a:extLst>
              <a:ext uri="{FF2B5EF4-FFF2-40B4-BE49-F238E27FC236}">
                <a16:creationId xmlns:a16="http://schemas.microsoft.com/office/drawing/2014/main" id="{A305BD3F-A156-EB4C-4D48-F5CB2399372F}"/>
              </a:ext>
            </a:extLst>
          </p:cNvPr>
          <p:cNvSpPr txBox="1"/>
          <p:nvPr/>
        </p:nvSpPr>
        <p:spPr>
          <a:xfrm>
            <a:off x="2418233" y="4146811"/>
            <a:ext cx="5843266" cy="2308324"/>
          </a:xfrm>
          <a:prstGeom prst="rect">
            <a:avLst/>
          </a:prstGeom>
          <a:noFill/>
        </p:spPr>
        <p:txBody>
          <a:bodyPr wrap="none" rtlCol="0">
            <a:spAutoFit/>
          </a:bodyPr>
          <a:lstStyle/>
          <a:p>
            <a:r>
              <a:rPr lang="en-AU" sz="2400" b="1" dirty="0">
                <a:solidFill>
                  <a:schemeClr val="bg1"/>
                </a:solidFill>
              </a:rPr>
              <a:t>Cook meals</a:t>
            </a:r>
          </a:p>
          <a:p>
            <a:r>
              <a:rPr lang="en-AU" sz="2400" b="1" dirty="0">
                <a:solidFill>
                  <a:schemeClr val="bg1"/>
                </a:solidFill>
              </a:rPr>
              <a:t>Provide transport</a:t>
            </a:r>
          </a:p>
          <a:p>
            <a:r>
              <a:rPr lang="en-AU" sz="2400" b="1" dirty="0">
                <a:solidFill>
                  <a:schemeClr val="bg1"/>
                </a:solidFill>
              </a:rPr>
              <a:t>Help clean</a:t>
            </a:r>
          </a:p>
          <a:p>
            <a:r>
              <a:rPr lang="en-AU" sz="2400" b="1" dirty="0">
                <a:solidFill>
                  <a:schemeClr val="bg1"/>
                </a:solidFill>
              </a:rPr>
              <a:t>Serve others in the church or community</a:t>
            </a:r>
          </a:p>
          <a:p>
            <a:r>
              <a:rPr lang="en-AU" sz="2400" b="1" dirty="0">
                <a:solidFill>
                  <a:schemeClr val="bg1"/>
                </a:solidFill>
              </a:rPr>
              <a:t>Visit and pray for people</a:t>
            </a:r>
          </a:p>
          <a:p>
            <a:r>
              <a:rPr lang="en-AU" sz="2400" b="1" dirty="0">
                <a:solidFill>
                  <a:schemeClr val="bg1"/>
                </a:solidFill>
              </a:rPr>
              <a:t>Etc</a:t>
            </a:r>
          </a:p>
        </p:txBody>
      </p:sp>
      <p:sp>
        <p:nvSpPr>
          <p:cNvPr id="8" name="TextBox 7">
            <a:extLst>
              <a:ext uri="{FF2B5EF4-FFF2-40B4-BE49-F238E27FC236}">
                <a16:creationId xmlns:a16="http://schemas.microsoft.com/office/drawing/2014/main" id="{5A71F35E-7711-712C-91C2-E8AE0F0E7762}"/>
              </a:ext>
            </a:extLst>
          </p:cNvPr>
          <p:cNvSpPr txBox="1"/>
          <p:nvPr/>
        </p:nvSpPr>
        <p:spPr>
          <a:xfrm>
            <a:off x="3535137" y="6165379"/>
            <a:ext cx="8191088" cy="523220"/>
          </a:xfrm>
          <a:prstGeom prst="rect">
            <a:avLst/>
          </a:prstGeom>
          <a:noFill/>
        </p:spPr>
        <p:txBody>
          <a:bodyPr wrap="none" rtlCol="0">
            <a:spAutoFit/>
          </a:bodyPr>
          <a:lstStyle/>
          <a:p>
            <a:r>
              <a:rPr lang="en-AU" sz="2800" b="1" dirty="0">
                <a:solidFill>
                  <a:srgbClr val="FFFF00"/>
                </a:solidFill>
              </a:rPr>
              <a:t>We can be the answer to prayer by serving others</a:t>
            </a:r>
          </a:p>
        </p:txBody>
      </p:sp>
      <p:sp>
        <p:nvSpPr>
          <p:cNvPr id="10" name="TextBox 9">
            <a:extLst>
              <a:ext uri="{FF2B5EF4-FFF2-40B4-BE49-F238E27FC236}">
                <a16:creationId xmlns:a16="http://schemas.microsoft.com/office/drawing/2014/main" id="{DD577E90-DAB5-825E-D469-B00EC857DB63}"/>
              </a:ext>
            </a:extLst>
          </p:cNvPr>
          <p:cNvSpPr txBox="1"/>
          <p:nvPr/>
        </p:nvSpPr>
        <p:spPr>
          <a:xfrm>
            <a:off x="398522" y="2376403"/>
            <a:ext cx="11328114" cy="1815882"/>
          </a:xfrm>
          <a:prstGeom prst="rect">
            <a:avLst/>
          </a:prstGeom>
          <a:noFill/>
        </p:spPr>
        <p:txBody>
          <a:bodyPr wrap="square" rtlCol="0">
            <a:spAutoFit/>
          </a:bodyPr>
          <a:lstStyle/>
          <a:p>
            <a:r>
              <a:rPr lang="en-US" sz="2000" b="1" i="0" dirty="0">
                <a:solidFill>
                  <a:srgbClr val="FFFF00"/>
                </a:solidFill>
                <a:effectLst/>
                <a:latin typeface="Segoe UI" panose="020B0502040204020203" pitchFamily="34" charset="0"/>
              </a:rPr>
              <a:t>James 2:15,16 </a:t>
            </a:r>
            <a:r>
              <a:rPr lang="en-US" sz="2800" b="1" i="0" dirty="0">
                <a:solidFill>
                  <a:srgbClr val="FFFF00"/>
                </a:solidFill>
                <a:effectLst/>
                <a:latin typeface="Segoe UI" panose="020B0502040204020203" pitchFamily="34" charset="0"/>
              </a:rPr>
              <a:t>“If a brother or sister is poorly clothed and lacking in daily food, and one of you says to them, “Go in peace, be warmed and filled,” without giving them the things needed for the body, what good is that?” </a:t>
            </a:r>
            <a:endParaRPr lang="en-AU" sz="2800" b="1" dirty="0">
              <a:solidFill>
                <a:srgbClr val="FFFF00"/>
              </a:solidFill>
            </a:endParaRPr>
          </a:p>
        </p:txBody>
      </p:sp>
    </p:spTree>
    <p:extLst>
      <p:ext uri="{BB962C8B-B14F-4D97-AF65-F5344CB8AC3E}">
        <p14:creationId xmlns:p14="http://schemas.microsoft.com/office/powerpoint/2010/main" val="354918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312BE3-846A-BE82-BDC9-547B6104D37B}"/>
              </a:ext>
            </a:extLst>
          </p:cNvPr>
          <p:cNvSpPr/>
          <p:nvPr/>
        </p:nvSpPr>
        <p:spPr>
          <a:xfrm>
            <a:off x="408530" y="261454"/>
            <a:ext cx="321998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Aptos" panose="02110004020202020204"/>
                <a:ea typeface="+mn-ea"/>
                <a:cs typeface="+mn-cs"/>
              </a:rPr>
              <a:t>Summary</a:t>
            </a:r>
            <a:endParaRPr kumimoji="0" lang="en-AU" sz="5400" b="1" i="0" u="none" strike="noStrike" kern="1200" cap="none" spc="0" normalizeH="0" baseline="0" noProof="0" dirty="0">
              <a:ln w="9525">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DF3C4FFB-C3D8-845D-FEE5-1569534720B8}"/>
              </a:ext>
            </a:extLst>
          </p:cNvPr>
          <p:cNvSpPr txBox="1"/>
          <p:nvPr/>
        </p:nvSpPr>
        <p:spPr>
          <a:xfrm>
            <a:off x="473844" y="1175250"/>
            <a:ext cx="29315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In our prayer life:</a:t>
            </a:r>
          </a:p>
        </p:txBody>
      </p:sp>
      <p:sp>
        <p:nvSpPr>
          <p:cNvPr id="5" name="TextBox 4">
            <a:extLst>
              <a:ext uri="{FF2B5EF4-FFF2-40B4-BE49-F238E27FC236}">
                <a16:creationId xmlns:a16="http://schemas.microsoft.com/office/drawing/2014/main" id="{B46A7AD8-E605-4E4F-8B95-8B1A1EBDAAA4}"/>
              </a:ext>
            </a:extLst>
          </p:cNvPr>
          <p:cNvSpPr txBox="1"/>
          <p:nvPr/>
        </p:nvSpPr>
        <p:spPr>
          <a:xfrm>
            <a:off x="5008524" y="397152"/>
            <a:ext cx="5941819"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Are we </a:t>
            </a:r>
            <a:r>
              <a:rPr kumimoji="0" lang="en-AU" sz="2800" b="1" i="0" u="none" strike="noStrike" kern="1200" cap="none" spc="0" normalizeH="0" baseline="0" noProof="0" dirty="0">
                <a:ln>
                  <a:noFill/>
                </a:ln>
                <a:solidFill>
                  <a:srgbClr val="FFFF00"/>
                </a:solidFill>
                <a:effectLst/>
                <a:uLnTx/>
                <a:uFillTx/>
                <a:latin typeface="Aptos" panose="02110004020202020204"/>
                <a:ea typeface="+mn-ea"/>
                <a:cs typeface="+mn-cs"/>
              </a:rPr>
              <a:t>Asking</a:t>
            </a: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 for the right reason?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Not selfishly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Not hypocritically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Always surrendering to God’s will</a:t>
            </a:r>
          </a:p>
        </p:txBody>
      </p:sp>
      <p:sp>
        <p:nvSpPr>
          <p:cNvPr id="6" name="TextBox 5">
            <a:extLst>
              <a:ext uri="{FF2B5EF4-FFF2-40B4-BE49-F238E27FC236}">
                <a16:creationId xmlns:a16="http://schemas.microsoft.com/office/drawing/2014/main" id="{1E31FB80-13B5-2F1F-001D-CDDD52FA783E}"/>
              </a:ext>
            </a:extLst>
          </p:cNvPr>
          <p:cNvSpPr txBox="1"/>
          <p:nvPr/>
        </p:nvSpPr>
        <p:spPr>
          <a:xfrm>
            <a:off x="287232" y="2285036"/>
            <a:ext cx="7936083"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Are we </a:t>
            </a:r>
            <a:r>
              <a:rPr kumimoji="0" lang="en-AU" sz="2800" b="1" i="0" u="none" strike="noStrike" kern="1200" cap="none" spc="0" normalizeH="0" baseline="0" noProof="0" dirty="0">
                <a:ln>
                  <a:noFill/>
                </a:ln>
                <a:solidFill>
                  <a:srgbClr val="FFFF00"/>
                </a:solidFill>
                <a:effectLst/>
                <a:uLnTx/>
                <a:uFillTx/>
                <a:latin typeface="Aptos" panose="02110004020202020204"/>
                <a:ea typeface="+mn-ea"/>
                <a:cs typeface="+mn-cs"/>
              </a:rPr>
              <a:t>Seeking</a:t>
            </a: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 correctly?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Hungering and thirsting after God’s presence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Are we seeking God with all of our heart  </a:t>
            </a:r>
          </a:p>
        </p:txBody>
      </p:sp>
      <p:sp>
        <p:nvSpPr>
          <p:cNvPr id="7" name="TextBox 6">
            <a:extLst>
              <a:ext uri="{FF2B5EF4-FFF2-40B4-BE49-F238E27FC236}">
                <a16:creationId xmlns:a16="http://schemas.microsoft.com/office/drawing/2014/main" id="{5E3E9564-AE8E-2129-094E-B70C4A496B6C}"/>
              </a:ext>
            </a:extLst>
          </p:cNvPr>
          <p:cNvSpPr txBox="1"/>
          <p:nvPr/>
        </p:nvSpPr>
        <p:spPr>
          <a:xfrm>
            <a:off x="305636" y="3816036"/>
            <a:ext cx="10281982"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Are we </a:t>
            </a:r>
            <a:r>
              <a:rPr kumimoji="0" lang="en-AU" sz="2800" b="1" i="0" u="none" strike="noStrike" kern="1200" cap="none" spc="0" normalizeH="0" baseline="0" noProof="0" dirty="0">
                <a:ln>
                  <a:noFill/>
                </a:ln>
                <a:solidFill>
                  <a:srgbClr val="FFFF00"/>
                </a:solidFill>
                <a:effectLst/>
                <a:uLnTx/>
                <a:uFillTx/>
                <a:latin typeface="Aptos" panose="02110004020202020204"/>
                <a:ea typeface="+mn-ea"/>
                <a:cs typeface="+mn-cs"/>
              </a:rPr>
              <a:t>Knocking</a:t>
            </a: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 enough?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Do we give up too soon because we haven’t seen an answer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Do we believe that God is listening to us?</a:t>
            </a:r>
          </a:p>
        </p:txBody>
      </p:sp>
      <p:sp>
        <p:nvSpPr>
          <p:cNvPr id="8" name="TextBox 7">
            <a:extLst>
              <a:ext uri="{FF2B5EF4-FFF2-40B4-BE49-F238E27FC236}">
                <a16:creationId xmlns:a16="http://schemas.microsoft.com/office/drawing/2014/main" id="{FE3350D9-5598-F4C8-DF65-A3D2C03F391D}"/>
              </a:ext>
            </a:extLst>
          </p:cNvPr>
          <p:cNvSpPr txBox="1"/>
          <p:nvPr/>
        </p:nvSpPr>
        <p:spPr>
          <a:xfrm>
            <a:off x="305636" y="5421140"/>
            <a:ext cx="906722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Are we prepared to do something for others and be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FFFF00"/>
                </a:solidFill>
                <a:effectLst/>
                <a:uLnTx/>
                <a:uFillTx/>
                <a:latin typeface="Aptos" panose="02110004020202020204"/>
                <a:ea typeface="+mn-ea"/>
                <a:cs typeface="+mn-cs"/>
              </a:rPr>
              <a:t>Answer</a:t>
            </a:r>
            <a:r>
              <a:rPr kumimoji="0" lang="en-AU" sz="2800" b="1" i="0" u="none" strike="noStrike" kern="1200" cap="none" spc="0" normalizeH="0" baseline="0" noProof="0" dirty="0">
                <a:ln>
                  <a:noFill/>
                </a:ln>
                <a:solidFill>
                  <a:prstClr val="white"/>
                </a:solidFill>
                <a:effectLst/>
                <a:uLnTx/>
                <a:uFillTx/>
                <a:latin typeface="Aptos" panose="02110004020202020204"/>
                <a:ea typeface="+mn-ea"/>
                <a:cs typeface="+mn-cs"/>
              </a:rPr>
              <a:t> to prayer?</a:t>
            </a:r>
          </a:p>
        </p:txBody>
      </p:sp>
    </p:spTree>
    <p:extLst>
      <p:ext uri="{BB962C8B-B14F-4D97-AF65-F5344CB8AC3E}">
        <p14:creationId xmlns:p14="http://schemas.microsoft.com/office/powerpoint/2010/main" val="34889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B0CB2-490B-DF33-F48C-66A5C4F9E43C}"/>
              </a:ext>
            </a:extLst>
          </p:cNvPr>
          <p:cNvPicPr>
            <a:picLocks noChangeAspect="1"/>
          </p:cNvPicPr>
          <p:nvPr/>
        </p:nvPicPr>
        <p:blipFill>
          <a:blip r:embed="rId2"/>
          <a:stretch>
            <a:fillRect/>
          </a:stretch>
        </p:blipFill>
        <p:spPr>
          <a:xfrm>
            <a:off x="0" y="1"/>
            <a:ext cx="12182475" cy="6857999"/>
          </a:xfrm>
          <a:prstGeom prst="rect">
            <a:avLst/>
          </a:prstGeom>
        </p:spPr>
      </p:pic>
      <p:sp>
        <p:nvSpPr>
          <p:cNvPr id="2" name="Rectangle 1">
            <a:extLst>
              <a:ext uri="{FF2B5EF4-FFF2-40B4-BE49-F238E27FC236}">
                <a16:creationId xmlns:a16="http://schemas.microsoft.com/office/drawing/2014/main" id="{71584586-64E6-881B-3A01-EF96A9336DB0}"/>
              </a:ext>
            </a:extLst>
          </p:cNvPr>
          <p:cNvSpPr/>
          <p:nvPr/>
        </p:nvSpPr>
        <p:spPr>
          <a:xfrm>
            <a:off x="797576" y="5925960"/>
            <a:ext cx="369966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w="10160">
                  <a:solidFill>
                    <a:srgbClr val="A02B93"/>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Matthew 7:7-12</a:t>
            </a:r>
          </a:p>
        </p:txBody>
      </p:sp>
    </p:spTree>
    <p:extLst>
      <p:ext uri="{BB962C8B-B14F-4D97-AF65-F5344CB8AC3E}">
        <p14:creationId xmlns:p14="http://schemas.microsoft.com/office/powerpoint/2010/main" val="406122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orah images">
            <a:extLst>
              <a:ext uri="{FF2B5EF4-FFF2-40B4-BE49-F238E27FC236}">
                <a16:creationId xmlns:a16="http://schemas.microsoft.com/office/drawing/2014/main" id="{45EEF71D-605F-B512-72AA-86806C7F7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0" y="43540"/>
            <a:ext cx="12148449" cy="6740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1E1899-0F7F-DAFB-0732-D3FB47764923}"/>
              </a:ext>
            </a:extLst>
          </p:cNvPr>
          <p:cNvSpPr txBox="1"/>
          <p:nvPr/>
        </p:nvSpPr>
        <p:spPr>
          <a:xfrm>
            <a:off x="570999" y="854517"/>
            <a:ext cx="11093550" cy="646331"/>
          </a:xfrm>
          <a:prstGeom prst="rect">
            <a:avLst/>
          </a:prstGeom>
          <a:noFill/>
          <a:effectLst>
            <a:outerShdw blurRad="50800" dist="50800" dir="5400000" algn="ctr" rotWithShape="0">
              <a:schemeClr val="tx1"/>
            </a:outerShdw>
          </a:effectLst>
        </p:spPr>
        <p:txBody>
          <a:bodyPr wrap="none" rtlCol="0">
            <a:spAutoFit/>
          </a:bodyPr>
          <a:lstStyle/>
          <a:p>
            <a:r>
              <a:rPr lang="en-AU" sz="3600" b="1" dirty="0">
                <a:solidFill>
                  <a:schemeClr val="bg1"/>
                </a:solidFill>
                <a:effectLst/>
                <a:latin typeface="Helvetica" panose="020B0604020202020204" pitchFamily="34" charset="0"/>
                <a:ea typeface="Calibri" panose="020F0502020204030204" pitchFamily="34" charset="0"/>
              </a:rPr>
              <a:t>Torah - Moses received the Torah as a written text</a:t>
            </a:r>
            <a:endParaRPr lang="en-AU" sz="3600" b="1" dirty="0">
              <a:solidFill>
                <a:schemeClr val="bg1"/>
              </a:solidFill>
            </a:endParaRPr>
          </a:p>
        </p:txBody>
      </p:sp>
      <p:sp>
        <p:nvSpPr>
          <p:cNvPr id="3" name="TextBox 2">
            <a:extLst>
              <a:ext uri="{FF2B5EF4-FFF2-40B4-BE49-F238E27FC236}">
                <a16:creationId xmlns:a16="http://schemas.microsoft.com/office/drawing/2014/main" id="{4883443E-1150-379C-ACCC-6A00E81BE05D}"/>
              </a:ext>
            </a:extLst>
          </p:cNvPr>
          <p:cNvSpPr txBox="1"/>
          <p:nvPr/>
        </p:nvSpPr>
        <p:spPr>
          <a:xfrm>
            <a:off x="561805" y="4833885"/>
            <a:ext cx="11191677" cy="1200329"/>
          </a:xfrm>
          <a:prstGeom prst="rect">
            <a:avLst/>
          </a:prstGeom>
          <a:noFill/>
          <a:effectLst>
            <a:outerShdw blurRad="50800" dist="50800" dir="5400000" algn="ctr" rotWithShape="0">
              <a:schemeClr val="tx1"/>
            </a:outerShdw>
          </a:effectLst>
        </p:spPr>
        <p:txBody>
          <a:bodyPr wrap="square" rtlCol="0">
            <a:spAutoFit/>
          </a:bodyPr>
          <a:lstStyle/>
          <a:p>
            <a:r>
              <a:rPr lang="en-AU" sz="3600" b="1" dirty="0">
                <a:solidFill>
                  <a:schemeClr val="bg1"/>
                </a:solidFill>
                <a:effectLst/>
                <a:latin typeface="Helvetica" panose="020B0604020202020204" pitchFamily="34" charset="0"/>
                <a:ea typeface="Calibri" panose="020F0502020204030204" pitchFamily="34" charset="0"/>
              </a:rPr>
              <a:t>Talmud - Talmud is considered the explanation of                 the written text </a:t>
            </a:r>
            <a:endParaRPr lang="en-AU" sz="4000" b="1" dirty="0">
              <a:solidFill>
                <a:schemeClr val="bg1"/>
              </a:solidFill>
            </a:endParaRPr>
          </a:p>
        </p:txBody>
      </p:sp>
      <p:sp>
        <p:nvSpPr>
          <p:cNvPr id="5" name="TextBox 4">
            <a:extLst>
              <a:ext uri="{FF2B5EF4-FFF2-40B4-BE49-F238E27FC236}">
                <a16:creationId xmlns:a16="http://schemas.microsoft.com/office/drawing/2014/main" id="{41DD4B48-3C71-59E7-87FB-98B2DAC93BF3}"/>
              </a:ext>
            </a:extLst>
          </p:cNvPr>
          <p:cNvSpPr txBox="1"/>
          <p:nvPr/>
        </p:nvSpPr>
        <p:spPr>
          <a:xfrm>
            <a:off x="561805" y="2212723"/>
            <a:ext cx="10757042" cy="646331"/>
          </a:xfrm>
          <a:prstGeom prst="rect">
            <a:avLst/>
          </a:prstGeom>
          <a:solidFill>
            <a:schemeClr val="tx1"/>
          </a:solidFill>
        </p:spPr>
        <p:txBody>
          <a:bodyPr wrap="square">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Talmud - </a:t>
            </a:r>
            <a:r>
              <a:rPr lang="en-AU" sz="3600" b="1" i="1"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hakhnasat</a:t>
            </a:r>
            <a:r>
              <a:rPr lang="en-AU" sz="3600" b="1" i="1" u="sng" dirty="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AU" sz="3600" b="1" i="1"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orekhim</a:t>
            </a:r>
            <a:r>
              <a:rPr lang="en-AU" sz="3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(hospitality </a:t>
            </a: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guests)</a:t>
            </a:r>
            <a:endParaRPr lang="en-AU" sz="3200" b="1" dirty="0">
              <a:solidFill>
                <a:schemeClr val="bg1"/>
              </a:solidFill>
            </a:endParaRPr>
          </a:p>
        </p:txBody>
      </p:sp>
      <p:sp>
        <p:nvSpPr>
          <p:cNvPr id="7" name="TextBox 6">
            <a:extLst>
              <a:ext uri="{FF2B5EF4-FFF2-40B4-BE49-F238E27FC236}">
                <a16:creationId xmlns:a16="http://schemas.microsoft.com/office/drawing/2014/main" id="{2226BBF4-DF06-9581-6CA2-CE3FAA5260C0}"/>
              </a:ext>
            </a:extLst>
          </p:cNvPr>
          <p:cNvSpPr txBox="1"/>
          <p:nvPr/>
        </p:nvSpPr>
        <p:spPr>
          <a:xfrm>
            <a:off x="582353" y="3227789"/>
            <a:ext cx="10559266" cy="1191736"/>
          </a:xfrm>
          <a:prstGeom prst="rect">
            <a:avLst/>
          </a:prstGeom>
          <a:solidFill>
            <a:schemeClr val="tx1"/>
          </a:solidFill>
        </p:spPr>
        <p:txBody>
          <a:bodyPr wrap="square">
            <a:spAutoFit/>
          </a:bodyPr>
          <a:lstStyle/>
          <a:p>
            <a:pPr lvl="0">
              <a:lnSpc>
                <a:spcPct val="115000"/>
              </a:lnSpc>
              <a:spcAft>
                <a:spcPts val="1000"/>
              </a:spcAft>
              <a:buSzPts val="1000"/>
              <a:tabLst>
                <a:tab pos="457200" algn="l"/>
              </a:tabLst>
            </a:pP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Talmud even says that welcoming guests is “greater than welcoming the Divine Presence”</a:t>
            </a:r>
            <a:endParaRPr lang="en-AU"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0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4BF683-5EA6-3E31-6F2D-69DA9FEF5953}"/>
              </a:ext>
            </a:extLst>
          </p:cNvPr>
          <p:cNvPicPr>
            <a:picLocks noChangeAspect="1"/>
          </p:cNvPicPr>
          <p:nvPr/>
        </p:nvPicPr>
        <p:blipFill>
          <a:blip r:embed="rId2"/>
          <a:stretch>
            <a:fillRect/>
          </a:stretch>
        </p:blipFill>
        <p:spPr>
          <a:xfrm>
            <a:off x="-2" y="-14781"/>
            <a:ext cx="12192001" cy="6872781"/>
          </a:xfrm>
          <a:prstGeom prst="rect">
            <a:avLst/>
          </a:prstGeom>
        </p:spPr>
      </p:pic>
      <p:sp>
        <p:nvSpPr>
          <p:cNvPr id="6" name="TextBox 5">
            <a:extLst>
              <a:ext uri="{FF2B5EF4-FFF2-40B4-BE49-F238E27FC236}">
                <a16:creationId xmlns:a16="http://schemas.microsoft.com/office/drawing/2014/main" id="{5D166C4A-82C3-24EC-B1B5-756D06FE85BB}"/>
              </a:ext>
            </a:extLst>
          </p:cNvPr>
          <p:cNvSpPr txBox="1"/>
          <p:nvPr/>
        </p:nvSpPr>
        <p:spPr>
          <a:xfrm>
            <a:off x="3757613" y="160336"/>
            <a:ext cx="8048244" cy="6555641"/>
          </a:xfrm>
          <a:prstGeom prst="rect">
            <a:avLst/>
          </a:prstGeom>
          <a:solidFill>
            <a:schemeClr val="bg1">
              <a:alpha val="70000"/>
            </a:schemeClr>
          </a:solidFill>
        </p:spPr>
        <p:txBody>
          <a:bodyPr wrap="square">
            <a:spAutoFit/>
          </a:bodyPr>
          <a:lstStyle/>
          <a:p>
            <a:r>
              <a:rPr lang="en-AU" sz="3000" b="1" dirty="0"/>
              <a:t>“Then, </a:t>
            </a:r>
            <a:r>
              <a:rPr lang="en-AU" sz="3000" b="1" u="sng" dirty="0"/>
              <a:t>teaching them more about prayer</a:t>
            </a:r>
            <a:r>
              <a:rPr lang="en-AU" sz="3000" b="1" dirty="0"/>
              <a:t>, he used this story: “Suppose you went to a friend’s house at midnight, wanting to borrow three loaves of bread. You say to him,  ‘A friend of mine has just arrived for a visit, and I have nothing for him to eat.’  And suppose he calls out from his bedroom, ‘Don’t bother me. The door is locked for the night, and my family and I are all in bed. I can’t help you.’  But I tell you this — though he won’t do it for friendship’s sake, if you keep knocking long enough, he will get up and give you whatever you need because of your shameless persistence.”  </a:t>
            </a:r>
            <a:r>
              <a:rPr lang="en-AU" sz="2000" b="1" dirty="0"/>
              <a:t>Luke 11:5-8</a:t>
            </a:r>
            <a:endParaRPr lang="en-AU" sz="3000" b="1" dirty="0"/>
          </a:p>
        </p:txBody>
      </p:sp>
    </p:spTree>
    <p:extLst>
      <p:ext uri="{BB962C8B-B14F-4D97-AF65-F5344CB8AC3E}">
        <p14:creationId xmlns:p14="http://schemas.microsoft.com/office/powerpoint/2010/main" val="76051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07B83B-9EDC-A35A-6E94-A37E2DABB961}"/>
              </a:ext>
            </a:extLst>
          </p:cNvPr>
          <p:cNvPicPr>
            <a:picLocks noChangeAspect="1"/>
          </p:cNvPicPr>
          <p:nvPr/>
        </p:nvPicPr>
        <p:blipFill>
          <a:blip r:embed="rId2"/>
          <a:stretch>
            <a:fillRect/>
          </a:stretch>
        </p:blipFill>
        <p:spPr>
          <a:xfrm>
            <a:off x="-2" y="-14781"/>
            <a:ext cx="12192001" cy="6872781"/>
          </a:xfrm>
          <a:prstGeom prst="rect">
            <a:avLst/>
          </a:prstGeom>
        </p:spPr>
      </p:pic>
      <p:sp>
        <p:nvSpPr>
          <p:cNvPr id="4" name="TextBox 3">
            <a:extLst>
              <a:ext uri="{FF2B5EF4-FFF2-40B4-BE49-F238E27FC236}">
                <a16:creationId xmlns:a16="http://schemas.microsoft.com/office/drawing/2014/main" id="{2DE73624-7EE7-6200-6E98-55D91F161D00}"/>
              </a:ext>
            </a:extLst>
          </p:cNvPr>
          <p:cNvSpPr txBox="1"/>
          <p:nvPr/>
        </p:nvSpPr>
        <p:spPr>
          <a:xfrm>
            <a:off x="4541567" y="470828"/>
            <a:ext cx="7341326" cy="1323439"/>
          </a:xfrm>
          <a:prstGeom prst="rect">
            <a:avLst/>
          </a:prstGeom>
          <a:noFill/>
          <a:effectLst>
            <a:outerShdw blurRad="50800" dist="50800" dir="5400000" algn="ctr" rotWithShape="0">
              <a:schemeClr val="tx1"/>
            </a:outerShdw>
          </a:effectLst>
        </p:spPr>
        <p:txBody>
          <a:bodyPr wrap="square">
            <a:spAutoFit/>
          </a:bodyPr>
          <a:lstStyle/>
          <a:p>
            <a:r>
              <a:rPr lang="en-US" b="1" i="0" baseline="30000" dirty="0">
                <a:solidFill>
                  <a:srgbClr val="000000"/>
                </a:solidFill>
                <a:effectLst/>
                <a:latin typeface="system-ui"/>
              </a:rPr>
              <a:t> </a:t>
            </a:r>
            <a:r>
              <a:rPr lang="en-US" sz="4000" b="1" i="0" dirty="0">
                <a:solidFill>
                  <a:schemeClr val="bg1"/>
                </a:solidFill>
                <a:effectLst/>
                <a:latin typeface="system-ui"/>
              </a:rPr>
              <a:t>“</a:t>
            </a:r>
            <a:r>
              <a:rPr lang="en-US" sz="4000" b="1" i="0" u="sng" dirty="0">
                <a:solidFill>
                  <a:schemeClr val="bg1"/>
                </a:solidFill>
                <a:effectLst/>
                <a:latin typeface="system-ui"/>
              </a:rPr>
              <a:t>And</a:t>
            </a:r>
            <a:r>
              <a:rPr lang="en-US" sz="4000" b="1" i="0" dirty="0">
                <a:solidFill>
                  <a:schemeClr val="bg1"/>
                </a:solidFill>
                <a:effectLst/>
                <a:latin typeface="system-ui"/>
              </a:rPr>
              <a:t> so I tell you, keep on asking…….. </a:t>
            </a:r>
            <a:r>
              <a:rPr lang="en-US" sz="2000" b="1" i="0" dirty="0">
                <a:solidFill>
                  <a:schemeClr val="bg1"/>
                </a:solidFill>
                <a:effectLst/>
                <a:latin typeface="system-ui"/>
              </a:rPr>
              <a:t>(Luke 11:9)</a:t>
            </a:r>
            <a:endParaRPr lang="en-AU" b="1" dirty="0">
              <a:solidFill>
                <a:schemeClr val="bg1"/>
              </a:solidFill>
            </a:endParaRPr>
          </a:p>
        </p:txBody>
      </p:sp>
    </p:spTree>
    <p:extLst>
      <p:ext uri="{BB962C8B-B14F-4D97-AF65-F5344CB8AC3E}">
        <p14:creationId xmlns:p14="http://schemas.microsoft.com/office/powerpoint/2010/main" val="178408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9C517-C164-70D2-85A5-9587E179186E}"/>
              </a:ext>
            </a:extLst>
          </p:cNvPr>
          <p:cNvPicPr>
            <a:picLocks noChangeAspect="1"/>
          </p:cNvPicPr>
          <p:nvPr/>
        </p:nvPicPr>
        <p:blipFill>
          <a:blip r:embed="rId2"/>
          <a:stretch>
            <a:fillRect/>
          </a:stretch>
        </p:blipFill>
        <p:spPr>
          <a:xfrm>
            <a:off x="20734" y="3866945"/>
            <a:ext cx="3639932" cy="2991055"/>
          </a:xfrm>
          <a:prstGeom prst="rect">
            <a:avLst/>
          </a:prstGeom>
        </p:spPr>
      </p:pic>
      <p:pic>
        <p:nvPicPr>
          <p:cNvPr id="6" name="Picture 5">
            <a:extLst>
              <a:ext uri="{FF2B5EF4-FFF2-40B4-BE49-F238E27FC236}">
                <a16:creationId xmlns:a16="http://schemas.microsoft.com/office/drawing/2014/main" id="{70EFFE3C-91DC-7DD6-736A-BDA017B8287E}"/>
              </a:ext>
            </a:extLst>
          </p:cNvPr>
          <p:cNvPicPr>
            <a:picLocks noChangeAspect="1"/>
          </p:cNvPicPr>
          <p:nvPr/>
        </p:nvPicPr>
        <p:blipFill>
          <a:blip r:embed="rId3"/>
          <a:stretch>
            <a:fillRect/>
          </a:stretch>
        </p:blipFill>
        <p:spPr>
          <a:xfrm>
            <a:off x="885825" y="470566"/>
            <a:ext cx="3190875" cy="1914525"/>
          </a:xfrm>
          <a:prstGeom prst="rect">
            <a:avLst/>
          </a:prstGeom>
        </p:spPr>
      </p:pic>
      <p:sp>
        <p:nvSpPr>
          <p:cNvPr id="2" name="Rectangle 1">
            <a:extLst>
              <a:ext uri="{FF2B5EF4-FFF2-40B4-BE49-F238E27FC236}">
                <a16:creationId xmlns:a16="http://schemas.microsoft.com/office/drawing/2014/main" id="{D60BC966-CDBF-F43E-BBF0-45FF1638941F}"/>
              </a:ext>
            </a:extLst>
          </p:cNvPr>
          <p:cNvSpPr/>
          <p:nvPr/>
        </p:nvSpPr>
        <p:spPr>
          <a:xfrm>
            <a:off x="359596" y="82193"/>
            <a:ext cx="4859676" cy="263018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4AE07ED-5C18-024C-0E05-BC9848D3B64E}"/>
              </a:ext>
            </a:extLst>
          </p:cNvPr>
          <p:cNvSpPr txBox="1"/>
          <p:nvPr/>
        </p:nvSpPr>
        <p:spPr>
          <a:xfrm>
            <a:off x="4186895" y="447654"/>
            <a:ext cx="6097712"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Aptos" panose="02110004020202020204"/>
                <a:ea typeface="+mn-ea"/>
                <a:cs typeface="+mn-cs"/>
              </a:rPr>
              <a:t>7 </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“Keep on </a:t>
            </a:r>
            <a:r>
              <a:rPr kumimoji="0" lang="en-US" sz="3200" b="1" i="0" u="none" strike="noStrike" kern="1200" cap="none" spc="0" normalizeH="0" baseline="0" noProof="0" dirty="0">
                <a:ln>
                  <a:noFill/>
                </a:ln>
                <a:solidFill>
                  <a:srgbClr val="FFFF00"/>
                </a:solidFill>
                <a:effectLst/>
                <a:uLnTx/>
                <a:uFillTx/>
                <a:latin typeface="Aptos" panose="02110004020202020204"/>
                <a:ea typeface="+mn-ea"/>
                <a:cs typeface="+mn-cs"/>
              </a:rPr>
              <a:t>asking</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and you will receive what you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Keep on </a:t>
            </a:r>
            <a:r>
              <a:rPr kumimoji="0" lang="en-US" sz="3200" b="1" i="0" u="none" strike="noStrike" kern="1200" cap="none" spc="0" normalizeH="0" baseline="0" noProof="0" dirty="0">
                <a:ln>
                  <a:noFill/>
                </a:ln>
                <a:solidFill>
                  <a:srgbClr val="FFFF00"/>
                </a:solidFill>
                <a:effectLst/>
                <a:uLnTx/>
                <a:uFillTx/>
                <a:latin typeface="Aptos" panose="02110004020202020204"/>
                <a:ea typeface="+mn-ea"/>
                <a:cs typeface="+mn-cs"/>
              </a:rPr>
              <a:t>seeking</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and you will find.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Keep on </a:t>
            </a:r>
            <a:r>
              <a:rPr kumimoji="0" lang="en-US" sz="3200" b="1" i="0" u="none" strike="noStrike" kern="1200" cap="none" spc="0" normalizeH="0" baseline="0" noProof="0" dirty="0">
                <a:ln>
                  <a:noFill/>
                </a:ln>
                <a:solidFill>
                  <a:srgbClr val="FFFF00"/>
                </a:solidFill>
                <a:effectLst/>
                <a:uLnTx/>
                <a:uFillTx/>
                <a:latin typeface="Aptos" panose="02110004020202020204"/>
                <a:ea typeface="+mn-ea"/>
                <a:cs typeface="+mn-cs"/>
              </a:rPr>
              <a:t>knocking</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and the door will be opened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Aptos" panose="02110004020202020204"/>
                <a:ea typeface="+mn-ea"/>
                <a:cs typeface="+mn-cs"/>
              </a:rPr>
              <a:t>8 </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For everyone who asks, receives. Everyone who seeks, finds. And to everyone who knocks, the door will be opened.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Matthew 7:7,8</a:t>
            </a:r>
            <a:endParaRPr kumimoji="0" lang="en-AU" sz="3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786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9C517-C164-70D2-85A5-9587E179186E}"/>
              </a:ext>
            </a:extLst>
          </p:cNvPr>
          <p:cNvPicPr>
            <a:picLocks noChangeAspect="1"/>
          </p:cNvPicPr>
          <p:nvPr/>
        </p:nvPicPr>
        <p:blipFill>
          <a:blip r:embed="rId2"/>
          <a:stretch>
            <a:fillRect/>
          </a:stretch>
        </p:blipFill>
        <p:spPr>
          <a:xfrm>
            <a:off x="20734" y="3866945"/>
            <a:ext cx="3639932" cy="2991055"/>
          </a:xfrm>
          <a:prstGeom prst="rect">
            <a:avLst/>
          </a:prstGeom>
        </p:spPr>
      </p:pic>
      <p:pic>
        <p:nvPicPr>
          <p:cNvPr id="6" name="Picture 5">
            <a:extLst>
              <a:ext uri="{FF2B5EF4-FFF2-40B4-BE49-F238E27FC236}">
                <a16:creationId xmlns:a16="http://schemas.microsoft.com/office/drawing/2014/main" id="{70EFFE3C-91DC-7DD6-736A-BDA017B8287E}"/>
              </a:ext>
            </a:extLst>
          </p:cNvPr>
          <p:cNvPicPr>
            <a:picLocks noChangeAspect="1"/>
          </p:cNvPicPr>
          <p:nvPr/>
        </p:nvPicPr>
        <p:blipFill>
          <a:blip r:embed="rId3"/>
          <a:stretch>
            <a:fillRect/>
          </a:stretch>
        </p:blipFill>
        <p:spPr>
          <a:xfrm>
            <a:off x="885825" y="470566"/>
            <a:ext cx="3190875" cy="1914525"/>
          </a:xfrm>
          <a:prstGeom prst="rect">
            <a:avLst/>
          </a:prstGeom>
        </p:spPr>
      </p:pic>
      <p:sp>
        <p:nvSpPr>
          <p:cNvPr id="10" name="Rectangle 1">
            <a:extLst>
              <a:ext uri="{FF2B5EF4-FFF2-40B4-BE49-F238E27FC236}">
                <a16:creationId xmlns:a16="http://schemas.microsoft.com/office/drawing/2014/main" id="{6232AEBF-2DC9-7661-B446-710CFC5B62F0}"/>
              </a:ext>
            </a:extLst>
          </p:cNvPr>
          <p:cNvSpPr>
            <a:spLocks noChangeArrowheads="1"/>
          </p:cNvSpPr>
          <p:nvPr/>
        </p:nvSpPr>
        <p:spPr bwMode="auto">
          <a:xfrm>
            <a:off x="4982968" y="1029447"/>
            <a:ext cx="6873410"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rPr>
              <a:t>John 14:14 “If you ask me anything in my name, I will do it”</a:t>
            </a:r>
            <a:endParaRPr kumimoji="0" lang="en-US" altLang="en-US" sz="6600" b="1" i="0" u="none" strike="noStrike" cap="none" normalizeH="0" baseline="0" dirty="0">
              <a:ln>
                <a:noFill/>
              </a:ln>
              <a:solidFill>
                <a:schemeClr val="bg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A07EE9CA-5A80-102C-1BAF-12E6D556BEEC}"/>
              </a:ext>
            </a:extLst>
          </p:cNvPr>
          <p:cNvSpPr>
            <a:spLocks noChangeArrowheads="1"/>
          </p:cNvSpPr>
          <p:nvPr/>
        </p:nvSpPr>
        <p:spPr bwMode="auto">
          <a:xfrm>
            <a:off x="554804" y="2514001"/>
            <a:ext cx="11424863"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rPr>
              <a:t>Mark 11:24 “Therefore I tell you, whatever you ask in prayer, believe that you have received it, and it will be yours”</a:t>
            </a:r>
            <a:endParaRPr kumimoji="0" lang="en-US" altLang="en-US" sz="2800" b="1" i="0" u="none" strike="noStrike" cap="none" normalizeH="0" baseline="0" dirty="0">
              <a:ln>
                <a:noFill/>
              </a:ln>
              <a:solidFill>
                <a:schemeClr val="bg1"/>
              </a:solidFill>
              <a:effectLst/>
              <a:latin typeface="Arial" panose="020B0604020202020204" pitchFamily="34" charset="0"/>
            </a:endParaRPr>
          </a:p>
        </p:txBody>
      </p:sp>
      <p:sp>
        <p:nvSpPr>
          <p:cNvPr id="15" name="TextBox 14">
            <a:extLst>
              <a:ext uri="{FF2B5EF4-FFF2-40B4-BE49-F238E27FC236}">
                <a16:creationId xmlns:a16="http://schemas.microsoft.com/office/drawing/2014/main" id="{A5D5B5A5-1593-CC68-06E1-A9D1B92148BC}"/>
              </a:ext>
            </a:extLst>
          </p:cNvPr>
          <p:cNvSpPr txBox="1"/>
          <p:nvPr/>
        </p:nvSpPr>
        <p:spPr>
          <a:xfrm>
            <a:off x="3326259" y="3926637"/>
            <a:ext cx="8530119" cy="2246769"/>
          </a:xfrm>
          <a:prstGeom prst="rect">
            <a:avLst/>
          </a:prstGeom>
          <a:noFill/>
        </p:spPr>
        <p:txBody>
          <a:bodyPr wrap="square">
            <a:spAutoFit/>
          </a:bodyPr>
          <a:lstStyle/>
          <a:p>
            <a:pPr algn="l"/>
            <a:r>
              <a:rPr lang="en-US" sz="2800" b="1" i="0" dirty="0">
                <a:solidFill>
                  <a:schemeClr val="bg1"/>
                </a:solidFill>
                <a:effectLst/>
              </a:rPr>
              <a:t>Matthew 17:20</a:t>
            </a:r>
          </a:p>
          <a:p>
            <a:pPr algn="l"/>
            <a:r>
              <a:rPr lang="en-US" sz="2800" b="1" i="0" dirty="0">
                <a:solidFill>
                  <a:schemeClr val="bg1"/>
                </a:solidFill>
                <a:effectLst/>
              </a:rPr>
              <a:t>“I tell you the truth, if you had faith even as small as a mustard seed, you could say to this mountain, ‘Move from here to there,’ and it would move. Nothing would be impossible.”</a:t>
            </a:r>
          </a:p>
        </p:txBody>
      </p:sp>
    </p:spTree>
    <p:extLst>
      <p:ext uri="{BB962C8B-B14F-4D97-AF65-F5344CB8AC3E}">
        <p14:creationId xmlns:p14="http://schemas.microsoft.com/office/powerpoint/2010/main" val="414156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C2E72D-1DD5-ECF0-6F04-F96C66A1F66A}"/>
              </a:ext>
            </a:extLst>
          </p:cNvPr>
          <p:cNvPicPr>
            <a:picLocks noChangeAspect="1"/>
          </p:cNvPicPr>
          <p:nvPr/>
        </p:nvPicPr>
        <p:blipFill>
          <a:blip r:embed="rId3"/>
          <a:stretch>
            <a:fillRect/>
          </a:stretch>
        </p:blipFill>
        <p:spPr>
          <a:xfrm>
            <a:off x="0" y="18654"/>
            <a:ext cx="12110420" cy="6839346"/>
          </a:xfrm>
          <a:prstGeom prst="rect">
            <a:avLst/>
          </a:prstGeom>
        </p:spPr>
      </p:pic>
    </p:spTree>
    <p:extLst>
      <p:ext uri="{BB962C8B-B14F-4D97-AF65-F5344CB8AC3E}">
        <p14:creationId xmlns:p14="http://schemas.microsoft.com/office/powerpoint/2010/main" val="67055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D5F9DC-7079-9053-68E5-0A62DC666A32}"/>
              </a:ext>
            </a:extLst>
          </p:cNvPr>
          <p:cNvPicPr>
            <a:picLocks noChangeAspect="1"/>
          </p:cNvPicPr>
          <p:nvPr/>
        </p:nvPicPr>
        <p:blipFill>
          <a:blip r:embed="rId2"/>
          <a:stretch>
            <a:fillRect/>
          </a:stretch>
        </p:blipFill>
        <p:spPr>
          <a:xfrm>
            <a:off x="20734" y="3866945"/>
            <a:ext cx="3639932" cy="2991055"/>
          </a:xfrm>
          <a:prstGeom prst="rect">
            <a:avLst/>
          </a:prstGeom>
        </p:spPr>
      </p:pic>
      <p:pic>
        <p:nvPicPr>
          <p:cNvPr id="5" name="Picture 4">
            <a:extLst>
              <a:ext uri="{FF2B5EF4-FFF2-40B4-BE49-F238E27FC236}">
                <a16:creationId xmlns:a16="http://schemas.microsoft.com/office/drawing/2014/main" id="{4823EB8A-9CEE-6E1C-8936-757928FB95EC}"/>
              </a:ext>
            </a:extLst>
          </p:cNvPr>
          <p:cNvPicPr>
            <a:picLocks noChangeAspect="1"/>
          </p:cNvPicPr>
          <p:nvPr/>
        </p:nvPicPr>
        <p:blipFill>
          <a:blip r:embed="rId3"/>
          <a:stretch>
            <a:fillRect/>
          </a:stretch>
        </p:blipFill>
        <p:spPr>
          <a:xfrm>
            <a:off x="885825" y="470566"/>
            <a:ext cx="3190875" cy="1914525"/>
          </a:xfrm>
          <a:prstGeom prst="rect">
            <a:avLst/>
          </a:prstGeom>
        </p:spPr>
      </p:pic>
      <p:sp>
        <p:nvSpPr>
          <p:cNvPr id="13" name="TextBox 12">
            <a:extLst>
              <a:ext uri="{FF2B5EF4-FFF2-40B4-BE49-F238E27FC236}">
                <a16:creationId xmlns:a16="http://schemas.microsoft.com/office/drawing/2014/main" id="{944B5538-E9B1-22FA-43B7-776C5F41ED54}"/>
              </a:ext>
            </a:extLst>
          </p:cNvPr>
          <p:cNvSpPr txBox="1"/>
          <p:nvPr/>
        </p:nvSpPr>
        <p:spPr>
          <a:xfrm>
            <a:off x="3111359" y="5232085"/>
            <a:ext cx="8789857" cy="954107"/>
          </a:xfrm>
          <a:prstGeom prst="rect">
            <a:avLst/>
          </a:prstGeom>
          <a:noFill/>
        </p:spPr>
        <p:txBody>
          <a:bodyPr wrap="square">
            <a:spAutoFit/>
          </a:bodyPr>
          <a:lstStyle/>
          <a:p>
            <a:pPr algn="l"/>
            <a:r>
              <a:rPr lang="en-US" sz="2800" b="1" i="0" dirty="0">
                <a:solidFill>
                  <a:schemeClr val="bg1"/>
                </a:solidFill>
                <a:effectLst/>
              </a:rPr>
              <a:t>Psalm 66:18  “If I had not confessed the sin in my heart, the Lord would not have listened.”</a:t>
            </a:r>
          </a:p>
        </p:txBody>
      </p:sp>
      <p:sp>
        <p:nvSpPr>
          <p:cNvPr id="9" name="TextBox 8">
            <a:extLst>
              <a:ext uri="{FF2B5EF4-FFF2-40B4-BE49-F238E27FC236}">
                <a16:creationId xmlns:a16="http://schemas.microsoft.com/office/drawing/2014/main" id="{C95ECA5A-63E4-268D-8F33-C4D9AB73CFAE}"/>
              </a:ext>
            </a:extLst>
          </p:cNvPr>
          <p:cNvSpPr txBox="1"/>
          <p:nvPr/>
        </p:nvSpPr>
        <p:spPr>
          <a:xfrm>
            <a:off x="3128166" y="4016465"/>
            <a:ext cx="8789857" cy="954107"/>
          </a:xfrm>
          <a:prstGeom prst="rect">
            <a:avLst/>
          </a:prstGeom>
          <a:noFill/>
        </p:spPr>
        <p:txBody>
          <a:bodyPr wrap="square">
            <a:spAutoFit/>
          </a:bodyPr>
          <a:lstStyle/>
          <a:p>
            <a:r>
              <a:rPr lang="en-US" sz="2800" b="1" i="0" dirty="0">
                <a:solidFill>
                  <a:schemeClr val="bg1"/>
                </a:solidFill>
                <a:effectLst/>
              </a:rPr>
              <a:t>Matthew 6:33 “And when you pray, you must not be like the hypocrites…” </a:t>
            </a:r>
            <a:endParaRPr lang="en-AU" b="1" dirty="0">
              <a:solidFill>
                <a:schemeClr val="bg1"/>
              </a:solidFill>
            </a:endParaRPr>
          </a:p>
        </p:txBody>
      </p:sp>
      <p:sp>
        <p:nvSpPr>
          <p:cNvPr id="6" name="TextBox 5">
            <a:extLst>
              <a:ext uri="{FF2B5EF4-FFF2-40B4-BE49-F238E27FC236}">
                <a16:creationId xmlns:a16="http://schemas.microsoft.com/office/drawing/2014/main" id="{F0D7D664-5FF1-8C90-F48A-39714AA00BC8}"/>
              </a:ext>
            </a:extLst>
          </p:cNvPr>
          <p:cNvSpPr txBox="1"/>
          <p:nvPr/>
        </p:nvSpPr>
        <p:spPr>
          <a:xfrm>
            <a:off x="312506" y="2592141"/>
            <a:ext cx="11697984" cy="954107"/>
          </a:xfrm>
          <a:prstGeom prst="rect">
            <a:avLst/>
          </a:prstGeom>
          <a:noFill/>
        </p:spPr>
        <p:txBody>
          <a:bodyPr wrap="square">
            <a:spAutoFit/>
          </a:bodyPr>
          <a:lstStyle/>
          <a:p>
            <a:pPr algn="l"/>
            <a:r>
              <a:rPr lang="en-US" sz="2800" b="1" i="0" dirty="0">
                <a:solidFill>
                  <a:schemeClr val="bg1"/>
                </a:solidFill>
                <a:effectLst/>
              </a:rPr>
              <a:t>James 4:3  </a:t>
            </a:r>
            <a:r>
              <a:rPr lang="en-US" sz="2800" b="1" baseline="30000" dirty="0">
                <a:solidFill>
                  <a:schemeClr val="bg1"/>
                </a:solidFill>
              </a:rPr>
              <a:t>“</a:t>
            </a:r>
            <a:r>
              <a:rPr lang="en-US" sz="2800" b="1" i="0" dirty="0">
                <a:solidFill>
                  <a:schemeClr val="bg1"/>
                </a:solidFill>
                <a:effectLst/>
              </a:rPr>
              <a:t>And even when you ask, you don’t get it because your motives are all wrong — you want only what will give you pleasure.”</a:t>
            </a:r>
          </a:p>
        </p:txBody>
      </p:sp>
      <p:sp>
        <p:nvSpPr>
          <p:cNvPr id="7" name="TextBox 6">
            <a:extLst>
              <a:ext uri="{FF2B5EF4-FFF2-40B4-BE49-F238E27FC236}">
                <a16:creationId xmlns:a16="http://schemas.microsoft.com/office/drawing/2014/main" id="{11E84C9E-CC91-FD84-1348-5A42F87ACC6B}"/>
              </a:ext>
            </a:extLst>
          </p:cNvPr>
          <p:cNvSpPr txBox="1"/>
          <p:nvPr/>
        </p:nvSpPr>
        <p:spPr>
          <a:xfrm>
            <a:off x="4257781" y="533487"/>
            <a:ext cx="7834901" cy="1815882"/>
          </a:xfrm>
          <a:prstGeom prst="rect">
            <a:avLst/>
          </a:prstGeom>
          <a:noFill/>
        </p:spPr>
        <p:txBody>
          <a:bodyPr wrap="square">
            <a:spAutoFit/>
          </a:bodyPr>
          <a:lstStyle/>
          <a:p>
            <a:pPr algn="l"/>
            <a:r>
              <a:rPr lang="en-US" sz="2800" b="1" i="0" dirty="0">
                <a:solidFill>
                  <a:schemeClr val="bg1"/>
                </a:solidFill>
                <a:effectLst/>
              </a:rPr>
              <a:t>1 John 5:14</a:t>
            </a:r>
          </a:p>
          <a:p>
            <a:pPr algn="l"/>
            <a:r>
              <a:rPr lang="en-US" sz="2800" b="1" baseline="30000" dirty="0">
                <a:solidFill>
                  <a:schemeClr val="bg1"/>
                </a:solidFill>
              </a:rPr>
              <a:t>“</a:t>
            </a:r>
            <a:r>
              <a:rPr lang="en-US" sz="2800" b="1" i="0" dirty="0">
                <a:solidFill>
                  <a:schemeClr val="bg1"/>
                </a:solidFill>
                <a:effectLst/>
              </a:rPr>
              <a:t>And we are confident that he hears us whenever we ask for anything according to His will.”</a:t>
            </a:r>
          </a:p>
        </p:txBody>
      </p:sp>
    </p:spTree>
    <p:extLst>
      <p:ext uri="{BB962C8B-B14F-4D97-AF65-F5344CB8AC3E}">
        <p14:creationId xmlns:p14="http://schemas.microsoft.com/office/powerpoint/2010/main" val="61386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4C02CD-695F-8BFF-7B39-BC6C58EFED9B}"/>
              </a:ext>
            </a:extLst>
          </p:cNvPr>
          <p:cNvPicPr>
            <a:picLocks noChangeAspect="1"/>
          </p:cNvPicPr>
          <p:nvPr/>
        </p:nvPicPr>
        <p:blipFill>
          <a:blip r:embed="rId3"/>
          <a:stretch>
            <a:fillRect/>
          </a:stretch>
        </p:blipFill>
        <p:spPr>
          <a:xfrm>
            <a:off x="20734" y="3866945"/>
            <a:ext cx="3639932" cy="2991055"/>
          </a:xfrm>
          <a:prstGeom prst="rect">
            <a:avLst/>
          </a:prstGeom>
        </p:spPr>
      </p:pic>
      <p:pic>
        <p:nvPicPr>
          <p:cNvPr id="4" name="Picture 3">
            <a:extLst>
              <a:ext uri="{FF2B5EF4-FFF2-40B4-BE49-F238E27FC236}">
                <a16:creationId xmlns:a16="http://schemas.microsoft.com/office/drawing/2014/main" id="{255FC09F-A2AD-4DCF-5225-75FECE7C8718}"/>
              </a:ext>
            </a:extLst>
          </p:cNvPr>
          <p:cNvPicPr>
            <a:picLocks noChangeAspect="1"/>
          </p:cNvPicPr>
          <p:nvPr/>
        </p:nvPicPr>
        <p:blipFill>
          <a:blip r:embed="rId4"/>
          <a:stretch>
            <a:fillRect/>
          </a:stretch>
        </p:blipFill>
        <p:spPr>
          <a:xfrm>
            <a:off x="921927" y="566430"/>
            <a:ext cx="3209925" cy="1743075"/>
          </a:xfrm>
          <a:prstGeom prst="rect">
            <a:avLst/>
          </a:prstGeom>
        </p:spPr>
      </p:pic>
      <p:sp>
        <p:nvSpPr>
          <p:cNvPr id="3" name="Rectangle 1">
            <a:extLst>
              <a:ext uri="{FF2B5EF4-FFF2-40B4-BE49-F238E27FC236}">
                <a16:creationId xmlns:a16="http://schemas.microsoft.com/office/drawing/2014/main" id="{9120DA0D-4C54-AB2B-6559-E417211F5851}"/>
              </a:ext>
            </a:extLst>
          </p:cNvPr>
          <p:cNvSpPr>
            <a:spLocks noChangeArrowheads="1"/>
          </p:cNvSpPr>
          <p:nvPr/>
        </p:nvSpPr>
        <p:spPr bwMode="auto">
          <a:xfrm>
            <a:off x="4582281" y="532698"/>
            <a:ext cx="7130265" cy="138499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mn-lt"/>
                <a:cs typeface="Segoe UI" panose="020B0502040204020203" pitchFamily="34" charset="0"/>
                <a:hlinkClick r:id="rId5">
                  <a:extLst>
                    <a:ext uri="{A12FA001-AC4F-418D-AE19-62706E023703}">
                      <ahyp:hlinkClr xmlns:ahyp="http://schemas.microsoft.com/office/drawing/2018/hyperlinkcolor" val="tx"/>
                    </a:ext>
                  </a:extLst>
                </a:hlinkClick>
              </a:rPr>
              <a:t>Psalm 143:6</a:t>
            </a:r>
            <a:r>
              <a:rPr kumimoji="0" lang="en-US" altLang="en-US" sz="2800" b="1" i="0" u="none" strike="noStrike" cap="none" normalizeH="0" baseline="0" dirty="0">
                <a:ln>
                  <a:noFill/>
                </a:ln>
                <a:solidFill>
                  <a:schemeClr val="bg1"/>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mn-lt"/>
                <a:cs typeface="Segoe UI" panose="020B0502040204020203" pitchFamily="34" charset="0"/>
              </a:rPr>
              <a:t>“I stretch out my hands to you; my soul thirsts for you like a parched land”</a:t>
            </a:r>
            <a:endParaRPr kumimoji="0" lang="en-US" altLang="en-US" sz="1800" b="1" i="0" u="none" strike="noStrike" cap="none" normalizeH="0" baseline="0" dirty="0">
              <a:ln>
                <a:noFill/>
              </a:ln>
              <a:solidFill>
                <a:schemeClr val="bg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E59C732-DD4D-58E0-88AF-C0D95F19CE99}"/>
              </a:ext>
            </a:extLst>
          </p:cNvPr>
          <p:cNvSpPr>
            <a:spLocks noChangeArrowheads="1"/>
          </p:cNvSpPr>
          <p:nvPr/>
        </p:nvSpPr>
        <p:spPr bwMode="auto">
          <a:xfrm>
            <a:off x="462337" y="2498467"/>
            <a:ext cx="10233069" cy="138499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mn-lt"/>
                <a:cs typeface="Segoe UI" panose="020B0502040204020203" pitchFamily="34" charset="0"/>
                <a:hlinkClick r:id="rId6">
                  <a:extLst>
                    <a:ext uri="{A12FA001-AC4F-418D-AE19-62706E023703}">
                      <ahyp:hlinkClr xmlns:ahyp="http://schemas.microsoft.com/office/drawing/2018/hyperlinkcolor" val="tx"/>
                    </a:ext>
                  </a:extLst>
                </a:hlinkClick>
              </a:rPr>
              <a:t>Jeremiah 29:12-13</a:t>
            </a:r>
            <a:r>
              <a:rPr kumimoji="0" lang="en-US" altLang="en-US" sz="2800" b="1" i="0" u="none" strike="noStrike" cap="none" normalizeH="0" baseline="0" dirty="0">
                <a:ln>
                  <a:noFill/>
                </a:ln>
                <a:solidFill>
                  <a:schemeClr val="bg1"/>
                </a:solidFill>
                <a:effectLst/>
                <a:latin typeface="+mn-lt"/>
                <a:cs typeface="Segoe UI" panose="020B0502040204020203" pitchFamily="34" charset="0"/>
              </a:rPr>
              <a:t>   “Then you will call upon me and come and pray to me, and I will hear you. You will seek me and find me, when you seek me with all your heart”</a:t>
            </a:r>
            <a:endParaRPr kumimoji="0" lang="en-US" altLang="en-US" sz="2800" b="1" i="0" u="none" strike="noStrike" cap="none" normalizeH="0" baseline="0" dirty="0">
              <a:ln>
                <a:noFill/>
              </a:ln>
              <a:solidFill>
                <a:schemeClr val="bg1"/>
              </a:solidFill>
              <a:effectLst/>
              <a:latin typeface="+mn-lt"/>
            </a:endParaRPr>
          </a:p>
        </p:txBody>
      </p:sp>
      <p:sp>
        <p:nvSpPr>
          <p:cNvPr id="6" name="Rectangle 3">
            <a:extLst>
              <a:ext uri="{FF2B5EF4-FFF2-40B4-BE49-F238E27FC236}">
                <a16:creationId xmlns:a16="http://schemas.microsoft.com/office/drawing/2014/main" id="{9A0D7AC1-B086-F797-23BA-BDF82920C7DE}"/>
              </a:ext>
            </a:extLst>
          </p:cNvPr>
          <p:cNvSpPr>
            <a:spLocks noChangeArrowheads="1"/>
          </p:cNvSpPr>
          <p:nvPr/>
        </p:nvSpPr>
        <p:spPr bwMode="auto">
          <a:xfrm>
            <a:off x="3380197" y="4947806"/>
            <a:ext cx="8903470" cy="138499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mn-lt"/>
                <a:cs typeface="Segoe UI" panose="020B0502040204020203" pitchFamily="34" charset="0"/>
                <a:hlinkClick r:id="rId7">
                  <a:extLst>
                    <a:ext uri="{A12FA001-AC4F-418D-AE19-62706E023703}">
                      <ahyp:hlinkClr xmlns:ahyp="http://schemas.microsoft.com/office/drawing/2018/hyperlinkcolor" val="tx"/>
                    </a:ext>
                  </a:extLst>
                </a:hlinkClick>
              </a:rPr>
              <a:t>Matthew 5:6</a:t>
            </a:r>
            <a:r>
              <a:rPr kumimoji="0" lang="en-US" altLang="en-US" sz="2800" b="1" i="0" u="none" strike="noStrike" cap="none" normalizeH="0" baseline="0" dirty="0">
                <a:ln>
                  <a:noFill/>
                </a:ln>
                <a:solidFill>
                  <a:schemeClr val="bg1"/>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latin typeface="+mn-lt"/>
                <a:cs typeface="Segoe UI" panose="020B0502040204020203" pitchFamily="34" charset="0"/>
              </a:rPr>
              <a:t>“Blessed are those who hunger and thirst for righteousness, for they shall be satisfied”</a:t>
            </a:r>
            <a:endParaRPr kumimoji="0" lang="en-US" altLang="en-US" sz="160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9106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2124</TotalTime>
  <Words>919</Words>
  <Application>Microsoft Office PowerPoint</Application>
  <PresentationFormat>Widescreen</PresentationFormat>
  <Paragraphs>62</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Helvetica</vt:lpstr>
      <vt:lpstr>Segoe UI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and Lorei Blunden</dc:creator>
  <cp:lastModifiedBy>Sue Roberts</cp:lastModifiedBy>
  <cp:revision>3</cp:revision>
  <dcterms:created xsi:type="dcterms:W3CDTF">2024-07-18T22:25:49Z</dcterms:created>
  <dcterms:modified xsi:type="dcterms:W3CDTF">2024-07-30T00:33:45Z</dcterms:modified>
</cp:coreProperties>
</file>