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2C922-F5BC-4550-BFEC-AD29F47CEF17}" v="188" dt="2024-07-04T00:58:52.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and Lorei Blunden" userId="0434a7a41eb29130" providerId="LiveId" clId="{4D99544E-A9A4-47B4-A636-2F5F517B6B80}"/>
    <pc:docChg chg="undo custSel addSld delSld modSld">
      <pc:chgData name="Greg and Lorei Blunden" userId="0434a7a41eb29130" providerId="LiveId" clId="{4D99544E-A9A4-47B4-A636-2F5F517B6B80}" dt="2024-06-30T04:07:59.230" v="1781" actId="14100"/>
      <pc:docMkLst>
        <pc:docMk/>
      </pc:docMkLst>
      <pc:sldChg chg="modAnim">
        <pc:chgData name="Greg and Lorei Blunden" userId="0434a7a41eb29130" providerId="LiveId" clId="{4D99544E-A9A4-47B4-A636-2F5F517B6B80}" dt="2024-06-30T02:48:50.042" v="1332"/>
        <pc:sldMkLst>
          <pc:docMk/>
          <pc:sldMk cId="669737436" sldId="258"/>
        </pc:sldMkLst>
      </pc:sldChg>
      <pc:sldChg chg="modSp mod modAnim">
        <pc:chgData name="Greg and Lorei Blunden" userId="0434a7a41eb29130" providerId="LiveId" clId="{4D99544E-A9A4-47B4-A636-2F5F517B6B80}" dt="2024-06-30T03:30:30.768" v="1387"/>
        <pc:sldMkLst>
          <pc:docMk/>
          <pc:sldMk cId="1255734309" sldId="259"/>
        </pc:sldMkLst>
        <pc:spChg chg="mod">
          <ac:chgData name="Greg and Lorei Blunden" userId="0434a7a41eb29130" providerId="LiveId" clId="{4D99544E-A9A4-47B4-A636-2F5F517B6B80}" dt="2024-06-30T03:30:19.048" v="1385" actId="20577"/>
          <ac:spMkLst>
            <pc:docMk/>
            <pc:sldMk cId="1255734309" sldId="259"/>
            <ac:spMk id="3" creationId="{44095129-3A38-C259-EA97-B36500A6C702}"/>
          </ac:spMkLst>
        </pc:spChg>
      </pc:sldChg>
      <pc:sldChg chg="modSp mod">
        <pc:chgData name="Greg and Lorei Blunden" userId="0434a7a41eb29130" providerId="LiveId" clId="{4D99544E-A9A4-47B4-A636-2F5F517B6B80}" dt="2024-06-30T04:07:59.230" v="1781" actId="14100"/>
        <pc:sldMkLst>
          <pc:docMk/>
          <pc:sldMk cId="2406676934" sldId="261"/>
        </pc:sldMkLst>
        <pc:spChg chg="mod">
          <ac:chgData name="Greg and Lorei Blunden" userId="0434a7a41eb29130" providerId="LiveId" clId="{4D99544E-A9A4-47B4-A636-2F5F517B6B80}" dt="2024-06-30T04:07:51.978" v="1780" actId="14100"/>
          <ac:spMkLst>
            <pc:docMk/>
            <pc:sldMk cId="2406676934" sldId="261"/>
            <ac:spMk id="11" creationId="{32A89707-607B-99DB-E907-B974F15B4DF7}"/>
          </ac:spMkLst>
        </pc:spChg>
        <pc:spChg chg="mod">
          <ac:chgData name="Greg and Lorei Blunden" userId="0434a7a41eb29130" providerId="LiveId" clId="{4D99544E-A9A4-47B4-A636-2F5F517B6B80}" dt="2024-06-30T04:07:59.230" v="1781" actId="14100"/>
          <ac:spMkLst>
            <pc:docMk/>
            <pc:sldMk cId="2406676934" sldId="261"/>
            <ac:spMk id="13" creationId="{13D74A55-1E68-0852-E677-9F9D9E4463BD}"/>
          </ac:spMkLst>
        </pc:spChg>
      </pc:sldChg>
      <pc:sldChg chg="addSp delSp modSp mod">
        <pc:chgData name="Greg and Lorei Blunden" userId="0434a7a41eb29130" providerId="LiveId" clId="{4D99544E-A9A4-47B4-A636-2F5F517B6B80}" dt="2024-06-30T03:37:50.023" v="1537" actId="14100"/>
        <pc:sldMkLst>
          <pc:docMk/>
          <pc:sldMk cId="2211166471" sldId="262"/>
        </pc:sldMkLst>
        <pc:spChg chg="mod">
          <ac:chgData name="Greg and Lorei Blunden" userId="0434a7a41eb29130" providerId="LiveId" clId="{4D99544E-A9A4-47B4-A636-2F5F517B6B80}" dt="2024-06-29T23:46:10.882" v="253" actId="1036"/>
          <ac:spMkLst>
            <pc:docMk/>
            <pc:sldMk cId="2211166471" sldId="262"/>
            <ac:spMk id="4" creationId="{89A2B3C8-0727-6B2D-B170-03CD233F97BF}"/>
          </ac:spMkLst>
        </pc:spChg>
        <pc:spChg chg="mod">
          <ac:chgData name="Greg and Lorei Blunden" userId="0434a7a41eb29130" providerId="LiveId" clId="{4D99544E-A9A4-47B4-A636-2F5F517B6B80}" dt="2024-06-29T23:41:03.547" v="158" actId="1036"/>
          <ac:spMkLst>
            <pc:docMk/>
            <pc:sldMk cId="2211166471" sldId="262"/>
            <ac:spMk id="6" creationId="{C78220F9-9486-3A4B-B338-E8F0B164B5D6}"/>
          </ac:spMkLst>
        </pc:spChg>
        <pc:spChg chg="mod">
          <ac:chgData name="Greg and Lorei Blunden" userId="0434a7a41eb29130" providerId="LiveId" clId="{4D99544E-A9A4-47B4-A636-2F5F517B6B80}" dt="2024-06-30T03:37:50.023" v="1537" actId="14100"/>
          <ac:spMkLst>
            <pc:docMk/>
            <pc:sldMk cId="2211166471" sldId="262"/>
            <ac:spMk id="10" creationId="{1A0B7B6D-471B-23F5-0F46-896F5A483E8C}"/>
          </ac:spMkLst>
        </pc:spChg>
        <pc:spChg chg="add del mod">
          <ac:chgData name="Greg and Lorei Blunden" userId="0434a7a41eb29130" providerId="LiveId" clId="{4D99544E-A9A4-47B4-A636-2F5F517B6B80}" dt="2024-06-29T23:45:59.117" v="237" actId="478"/>
          <ac:spMkLst>
            <pc:docMk/>
            <pc:sldMk cId="2211166471" sldId="262"/>
            <ac:spMk id="12" creationId="{7FF1D180-B475-A107-24CD-A7D90B267321}"/>
          </ac:spMkLst>
        </pc:spChg>
      </pc:sldChg>
      <pc:sldChg chg="addSp delSp modSp mod delAnim modAnim">
        <pc:chgData name="Greg and Lorei Blunden" userId="0434a7a41eb29130" providerId="LiveId" clId="{4D99544E-A9A4-47B4-A636-2F5F517B6B80}" dt="2024-06-30T03:51:15.899" v="1766"/>
        <pc:sldMkLst>
          <pc:docMk/>
          <pc:sldMk cId="1042618552" sldId="263"/>
        </pc:sldMkLst>
        <pc:spChg chg="add mod">
          <ac:chgData name="Greg and Lorei Blunden" userId="0434a7a41eb29130" providerId="LiveId" clId="{4D99544E-A9A4-47B4-A636-2F5F517B6B80}" dt="2024-06-30T03:38:22.223" v="1552" actId="14100"/>
          <ac:spMkLst>
            <pc:docMk/>
            <pc:sldMk cId="1042618552" sldId="263"/>
            <ac:spMk id="2" creationId="{911C5A77-4241-6B58-D99F-1A15158EA2E5}"/>
          </ac:spMkLst>
        </pc:spChg>
        <pc:spChg chg="add mod">
          <ac:chgData name="Greg and Lorei Blunden" userId="0434a7a41eb29130" providerId="LiveId" clId="{4D99544E-A9A4-47B4-A636-2F5F517B6B80}" dt="2024-06-30T03:45:49.255" v="1693" actId="1035"/>
          <ac:spMkLst>
            <pc:docMk/>
            <pc:sldMk cId="1042618552" sldId="263"/>
            <ac:spMk id="3" creationId="{F22E09FC-2582-51C9-4B27-50A737F1655B}"/>
          </ac:spMkLst>
        </pc:spChg>
        <pc:spChg chg="add mod">
          <ac:chgData name="Greg and Lorei Blunden" userId="0434a7a41eb29130" providerId="LiveId" clId="{4D99544E-A9A4-47B4-A636-2F5F517B6B80}" dt="2024-06-30T03:47:04.186" v="1707" actId="1076"/>
          <ac:spMkLst>
            <pc:docMk/>
            <pc:sldMk cId="1042618552" sldId="263"/>
            <ac:spMk id="5" creationId="{CC146254-65EE-6B3B-9203-372628084C70}"/>
          </ac:spMkLst>
        </pc:spChg>
        <pc:spChg chg="add del mod">
          <ac:chgData name="Greg and Lorei Blunden" userId="0434a7a41eb29130" providerId="LiveId" clId="{4D99544E-A9A4-47B4-A636-2F5F517B6B80}" dt="2024-06-30T03:44:45.019" v="1678" actId="478"/>
          <ac:spMkLst>
            <pc:docMk/>
            <pc:sldMk cId="1042618552" sldId="263"/>
            <ac:spMk id="6" creationId="{F02B8D1C-2219-EF5E-40FA-02960206C064}"/>
          </ac:spMkLst>
        </pc:spChg>
        <pc:spChg chg="add mod">
          <ac:chgData name="Greg and Lorei Blunden" userId="0434a7a41eb29130" providerId="LiveId" clId="{4D99544E-A9A4-47B4-A636-2F5F517B6B80}" dt="2024-06-30T03:47:13.581" v="1708" actId="1076"/>
          <ac:spMkLst>
            <pc:docMk/>
            <pc:sldMk cId="1042618552" sldId="263"/>
            <ac:spMk id="7" creationId="{8919FBFE-2AB0-17A8-88D3-4788F1696B0D}"/>
          </ac:spMkLst>
        </pc:spChg>
        <pc:spChg chg="add del mod">
          <ac:chgData name="Greg and Lorei Blunden" userId="0434a7a41eb29130" providerId="LiveId" clId="{4D99544E-A9A4-47B4-A636-2F5F517B6B80}" dt="2024-06-30T03:44:47.995" v="1680" actId="478"/>
          <ac:spMkLst>
            <pc:docMk/>
            <pc:sldMk cId="1042618552" sldId="263"/>
            <ac:spMk id="8" creationId="{030A7D94-95CE-9811-7BCC-5E7C8081F986}"/>
          </ac:spMkLst>
        </pc:spChg>
        <pc:spChg chg="add mod">
          <ac:chgData name="Greg and Lorei Blunden" userId="0434a7a41eb29130" providerId="LiveId" clId="{4D99544E-A9A4-47B4-A636-2F5F517B6B80}" dt="2024-06-30T03:47:00.036" v="1706" actId="1035"/>
          <ac:spMkLst>
            <pc:docMk/>
            <pc:sldMk cId="1042618552" sldId="263"/>
            <ac:spMk id="9" creationId="{6A99F78A-6704-93D7-C396-2EF96FC7AEF5}"/>
          </ac:spMkLst>
        </pc:spChg>
        <pc:spChg chg="add del mod">
          <ac:chgData name="Greg and Lorei Blunden" userId="0434a7a41eb29130" providerId="LiveId" clId="{4D99544E-A9A4-47B4-A636-2F5F517B6B80}" dt="2024-06-30T03:36:00.730" v="1389" actId="21"/>
          <ac:spMkLst>
            <pc:docMk/>
            <pc:sldMk cId="1042618552" sldId="263"/>
            <ac:spMk id="10" creationId="{B2BA4E9B-A255-3834-DACE-035EB966E8DB}"/>
          </ac:spMkLst>
        </pc:spChg>
        <pc:spChg chg="add del mod">
          <ac:chgData name="Greg and Lorei Blunden" userId="0434a7a41eb29130" providerId="LiveId" clId="{4D99544E-A9A4-47B4-A636-2F5F517B6B80}" dt="2024-06-30T03:36:00.730" v="1389" actId="21"/>
          <ac:spMkLst>
            <pc:docMk/>
            <pc:sldMk cId="1042618552" sldId="263"/>
            <ac:spMk id="11" creationId="{9EBAA56D-9086-688D-7CB7-B0C3500E091C}"/>
          </ac:spMkLst>
        </pc:spChg>
        <pc:spChg chg="add mod">
          <ac:chgData name="Greg and Lorei Blunden" userId="0434a7a41eb29130" providerId="LiveId" clId="{4D99544E-A9A4-47B4-A636-2F5F517B6B80}" dt="2024-06-30T03:47:22.554" v="1709" actId="1076"/>
          <ac:spMkLst>
            <pc:docMk/>
            <pc:sldMk cId="1042618552" sldId="263"/>
            <ac:spMk id="12" creationId="{B2BA4E9B-A255-3834-DACE-035EB966E8DB}"/>
          </ac:spMkLst>
        </pc:spChg>
        <pc:spChg chg="add del mod">
          <ac:chgData name="Greg and Lorei Blunden" userId="0434a7a41eb29130" providerId="LiveId" clId="{4D99544E-A9A4-47B4-A636-2F5F517B6B80}" dt="2024-06-30T03:36:00.730" v="1389" actId="21"/>
          <ac:spMkLst>
            <pc:docMk/>
            <pc:sldMk cId="1042618552" sldId="263"/>
            <ac:spMk id="13" creationId="{1CB860F6-B236-0C69-C0AB-C3473B3D7A59}"/>
          </ac:spMkLst>
        </pc:spChg>
        <pc:spChg chg="add mod">
          <ac:chgData name="Greg and Lorei Blunden" userId="0434a7a41eb29130" providerId="LiveId" clId="{4D99544E-A9A4-47B4-A636-2F5F517B6B80}" dt="2024-06-30T03:47:33.366" v="1710" actId="1076"/>
          <ac:spMkLst>
            <pc:docMk/>
            <pc:sldMk cId="1042618552" sldId="263"/>
            <ac:spMk id="14" creationId="{9EBAA56D-9086-688D-7CB7-B0C3500E091C}"/>
          </ac:spMkLst>
        </pc:spChg>
        <pc:spChg chg="add mod">
          <ac:chgData name="Greg and Lorei Blunden" userId="0434a7a41eb29130" providerId="LiveId" clId="{4D99544E-A9A4-47B4-A636-2F5F517B6B80}" dt="2024-06-30T03:48:50.602" v="1756" actId="14100"/>
          <ac:spMkLst>
            <pc:docMk/>
            <pc:sldMk cId="1042618552" sldId="263"/>
            <ac:spMk id="15" creationId="{1CB860F6-B236-0C69-C0AB-C3473B3D7A59}"/>
          </ac:spMkLst>
        </pc:spChg>
        <pc:spChg chg="add mod">
          <ac:chgData name="Greg and Lorei Blunden" userId="0434a7a41eb29130" providerId="LiveId" clId="{4D99544E-A9A4-47B4-A636-2F5F517B6B80}" dt="2024-06-30T03:49:20.757" v="1762" actId="207"/>
          <ac:spMkLst>
            <pc:docMk/>
            <pc:sldMk cId="1042618552" sldId="263"/>
            <ac:spMk id="16" creationId="{E4D9B08B-70B3-42C8-1020-769A4292E387}"/>
          </ac:spMkLst>
        </pc:spChg>
        <pc:picChg chg="add del">
          <ac:chgData name="Greg and Lorei Blunden" userId="0434a7a41eb29130" providerId="LiveId" clId="{4D99544E-A9A4-47B4-A636-2F5F517B6B80}" dt="2024-06-29T23:25:59.293" v="1" actId="478"/>
          <ac:picMkLst>
            <pc:docMk/>
            <pc:sldMk cId="1042618552" sldId="263"/>
            <ac:picMk id="2" creationId="{C8B2C5C6-D31D-F96C-47DA-5115CF11B5A2}"/>
          </ac:picMkLst>
        </pc:picChg>
        <pc:picChg chg="add del mod">
          <ac:chgData name="Greg and Lorei Blunden" userId="0434a7a41eb29130" providerId="LiveId" clId="{4D99544E-A9A4-47B4-A636-2F5F517B6B80}" dt="2024-06-30T03:44:46.022" v="1679" actId="478"/>
          <ac:picMkLst>
            <pc:docMk/>
            <pc:sldMk cId="1042618552" sldId="263"/>
            <ac:picMk id="4" creationId="{830B0C26-4035-6D9E-6576-3036ACADF2E7}"/>
          </ac:picMkLst>
        </pc:picChg>
      </pc:sldChg>
      <pc:sldChg chg="addSp modSp new mod modAnim">
        <pc:chgData name="Greg and Lorei Blunden" userId="0434a7a41eb29130" providerId="LiveId" clId="{4D99544E-A9A4-47B4-A636-2F5F517B6B80}" dt="2024-06-30T03:54:52.203" v="1774" actId="14100"/>
        <pc:sldMkLst>
          <pc:docMk/>
          <pc:sldMk cId="3014461557" sldId="264"/>
        </pc:sldMkLst>
        <pc:spChg chg="add mod">
          <ac:chgData name="Greg and Lorei Blunden" userId="0434a7a41eb29130" providerId="LiveId" clId="{4D99544E-A9A4-47B4-A636-2F5F517B6B80}" dt="2024-06-30T03:54:02.574" v="1770" actId="313"/>
          <ac:spMkLst>
            <pc:docMk/>
            <pc:sldMk cId="3014461557" sldId="264"/>
            <ac:spMk id="3" creationId="{FD3D4C0D-6FFA-7862-CB47-E169944AB7A8}"/>
          </ac:spMkLst>
        </pc:spChg>
        <pc:spChg chg="add mod">
          <ac:chgData name="Greg and Lorei Blunden" userId="0434a7a41eb29130" providerId="LiveId" clId="{4D99544E-A9A4-47B4-A636-2F5F517B6B80}" dt="2024-06-30T03:54:23.909" v="1772"/>
          <ac:spMkLst>
            <pc:docMk/>
            <pc:sldMk cId="3014461557" sldId="264"/>
            <ac:spMk id="5" creationId="{07A82A97-E3F6-2D0A-543B-4EC96B41C9FD}"/>
          </ac:spMkLst>
        </pc:spChg>
        <pc:spChg chg="add mod">
          <ac:chgData name="Greg and Lorei Blunden" userId="0434a7a41eb29130" providerId="LiveId" clId="{4D99544E-A9A4-47B4-A636-2F5F517B6B80}" dt="2024-06-30T03:54:52.203" v="1774" actId="14100"/>
          <ac:spMkLst>
            <pc:docMk/>
            <pc:sldMk cId="3014461557" sldId="264"/>
            <ac:spMk id="7" creationId="{8C0C34D5-0514-6D25-1A87-C2D2D0A73C2D}"/>
          </ac:spMkLst>
        </pc:spChg>
        <pc:spChg chg="add mod">
          <ac:chgData name="Greg and Lorei Blunden" userId="0434a7a41eb29130" providerId="LiveId" clId="{4D99544E-A9A4-47B4-A636-2F5F517B6B80}" dt="2024-06-30T00:53:36.252" v="404" actId="207"/>
          <ac:spMkLst>
            <pc:docMk/>
            <pc:sldMk cId="3014461557" sldId="264"/>
            <ac:spMk id="9" creationId="{55CF9188-1325-AD2D-3625-D7FA2AF3B867}"/>
          </ac:spMkLst>
        </pc:spChg>
      </pc:sldChg>
      <pc:sldChg chg="addSp modSp new mod modAnim">
        <pc:chgData name="Greg and Lorei Blunden" userId="0434a7a41eb29130" providerId="LiveId" clId="{4D99544E-A9A4-47B4-A636-2F5F517B6B80}" dt="2024-06-30T01:03:53.942" v="620"/>
        <pc:sldMkLst>
          <pc:docMk/>
          <pc:sldMk cId="972256787" sldId="265"/>
        </pc:sldMkLst>
        <pc:spChg chg="add mod">
          <ac:chgData name="Greg and Lorei Blunden" userId="0434a7a41eb29130" providerId="LiveId" clId="{4D99544E-A9A4-47B4-A636-2F5F517B6B80}" dt="2024-06-30T01:03:41.682" v="605" actId="1035"/>
          <ac:spMkLst>
            <pc:docMk/>
            <pc:sldMk cId="972256787" sldId="265"/>
            <ac:spMk id="3" creationId="{770B1C58-104C-8C82-F5EB-A845C87DA758}"/>
          </ac:spMkLst>
        </pc:spChg>
        <pc:spChg chg="add mod">
          <ac:chgData name="Greg and Lorei Blunden" userId="0434a7a41eb29130" providerId="LiveId" clId="{4D99544E-A9A4-47B4-A636-2F5F517B6B80}" dt="2024-06-30T00:59:23.024" v="472" actId="1076"/>
          <ac:spMkLst>
            <pc:docMk/>
            <pc:sldMk cId="972256787" sldId="265"/>
            <ac:spMk id="4" creationId="{941D778B-B2ED-6384-7DF1-2FBB43DAB786}"/>
          </ac:spMkLst>
        </pc:spChg>
        <pc:spChg chg="add mod">
          <ac:chgData name="Greg and Lorei Blunden" userId="0434a7a41eb29130" providerId="LiveId" clId="{4D99544E-A9A4-47B4-A636-2F5F517B6B80}" dt="2024-06-30T01:03:37.442" v="601" actId="1035"/>
          <ac:spMkLst>
            <pc:docMk/>
            <pc:sldMk cId="972256787" sldId="265"/>
            <ac:spMk id="5" creationId="{4831DFB2-156C-FCF0-8D88-E967337EE145}"/>
          </ac:spMkLst>
        </pc:spChg>
        <pc:spChg chg="add mod">
          <ac:chgData name="Greg and Lorei Blunden" userId="0434a7a41eb29130" providerId="LiveId" clId="{4D99544E-A9A4-47B4-A636-2F5F517B6B80}" dt="2024-06-30T01:03:47.978" v="619" actId="1035"/>
          <ac:spMkLst>
            <pc:docMk/>
            <pc:sldMk cId="972256787" sldId="265"/>
            <ac:spMk id="7" creationId="{4D3DDF34-86C7-BE46-A4AB-454C6F7091C2}"/>
          </ac:spMkLst>
        </pc:spChg>
        <pc:picChg chg="add mod">
          <ac:chgData name="Greg and Lorei Blunden" userId="0434a7a41eb29130" providerId="LiveId" clId="{4D99544E-A9A4-47B4-A636-2F5F517B6B80}" dt="2024-06-30T00:56:07.322" v="407"/>
          <ac:picMkLst>
            <pc:docMk/>
            <pc:sldMk cId="972256787" sldId="265"/>
            <ac:picMk id="2" creationId="{9EFFF713-D8D5-BAC3-7D49-A6DD553F86D8}"/>
          </ac:picMkLst>
        </pc:picChg>
      </pc:sldChg>
      <pc:sldChg chg="addSp modSp new mod modAnim modNotesTx">
        <pc:chgData name="Greg and Lorei Blunden" userId="0434a7a41eb29130" providerId="LiveId" clId="{4D99544E-A9A4-47B4-A636-2F5F517B6B80}" dt="2024-06-30T03:56:50.602" v="1775" actId="207"/>
        <pc:sldMkLst>
          <pc:docMk/>
          <pc:sldMk cId="3116060275" sldId="266"/>
        </pc:sldMkLst>
        <pc:spChg chg="add mod">
          <ac:chgData name="Greg and Lorei Blunden" userId="0434a7a41eb29130" providerId="LiveId" clId="{4D99544E-A9A4-47B4-A636-2F5F517B6B80}" dt="2024-06-30T01:05:52.806" v="628" actId="1076"/>
          <ac:spMkLst>
            <pc:docMk/>
            <pc:sldMk cId="3116060275" sldId="266"/>
            <ac:spMk id="3" creationId="{704AD019-6FCE-D7BD-B025-5CB76BAE07D3}"/>
          </ac:spMkLst>
        </pc:spChg>
        <pc:spChg chg="add mod">
          <ac:chgData name="Greg and Lorei Blunden" userId="0434a7a41eb29130" providerId="LiveId" clId="{4D99544E-A9A4-47B4-A636-2F5F517B6B80}" dt="2024-06-30T03:56:50.602" v="1775" actId="207"/>
          <ac:spMkLst>
            <pc:docMk/>
            <pc:sldMk cId="3116060275" sldId="266"/>
            <ac:spMk id="6" creationId="{5F1878A0-D0EF-F9E5-3DD6-9B095DE53F48}"/>
          </ac:spMkLst>
        </pc:spChg>
        <pc:spChg chg="add mod">
          <ac:chgData name="Greg and Lorei Blunden" userId="0434a7a41eb29130" providerId="LiveId" clId="{4D99544E-A9A4-47B4-A636-2F5F517B6B80}" dt="2024-06-30T01:13:09" v="697" actId="1035"/>
          <ac:spMkLst>
            <pc:docMk/>
            <pc:sldMk cId="3116060275" sldId="266"/>
            <ac:spMk id="8" creationId="{1CE7E985-E37E-6B09-9503-00042B99B354}"/>
          </ac:spMkLst>
        </pc:spChg>
        <pc:spChg chg="add mod">
          <ac:chgData name="Greg and Lorei Blunden" userId="0434a7a41eb29130" providerId="LiveId" clId="{4D99544E-A9A4-47B4-A636-2F5F517B6B80}" dt="2024-06-30T01:13:16.809" v="712" actId="1036"/>
          <ac:spMkLst>
            <pc:docMk/>
            <pc:sldMk cId="3116060275" sldId="266"/>
            <ac:spMk id="10" creationId="{F4D4E844-7385-493E-2F3E-817BF87A5D73}"/>
          </ac:spMkLst>
        </pc:spChg>
        <pc:spChg chg="add mod">
          <ac:chgData name="Greg and Lorei Blunden" userId="0434a7a41eb29130" providerId="LiveId" clId="{4D99544E-A9A4-47B4-A636-2F5F517B6B80}" dt="2024-06-30T01:15:24.613" v="738" actId="403"/>
          <ac:spMkLst>
            <pc:docMk/>
            <pc:sldMk cId="3116060275" sldId="266"/>
            <ac:spMk id="12" creationId="{2B5288EA-C6D4-D3D5-5D35-854F03D07790}"/>
          </ac:spMkLst>
        </pc:spChg>
        <pc:picChg chg="add mod">
          <ac:chgData name="Greg and Lorei Blunden" userId="0434a7a41eb29130" providerId="LiveId" clId="{4D99544E-A9A4-47B4-A636-2F5F517B6B80}" dt="2024-06-30T01:06:00.820" v="629"/>
          <ac:picMkLst>
            <pc:docMk/>
            <pc:sldMk cId="3116060275" sldId="266"/>
            <ac:picMk id="4" creationId="{6320F07A-AB04-CE39-294C-9192671A638B}"/>
          </ac:picMkLst>
        </pc:picChg>
      </pc:sldChg>
      <pc:sldChg chg="addSp modSp new mod">
        <pc:chgData name="Greg and Lorei Blunden" userId="0434a7a41eb29130" providerId="LiveId" clId="{4D99544E-A9A4-47B4-A636-2F5F517B6B80}" dt="2024-06-30T01:23:11.317" v="790" actId="20577"/>
        <pc:sldMkLst>
          <pc:docMk/>
          <pc:sldMk cId="4216127472" sldId="267"/>
        </pc:sldMkLst>
        <pc:spChg chg="add mod">
          <ac:chgData name="Greg and Lorei Blunden" userId="0434a7a41eb29130" providerId="LiveId" clId="{4D99544E-A9A4-47B4-A636-2F5F517B6B80}" dt="2024-06-30T01:18:55.739" v="753" actId="207"/>
          <ac:spMkLst>
            <pc:docMk/>
            <pc:sldMk cId="4216127472" sldId="267"/>
            <ac:spMk id="3" creationId="{961F2D0C-17A6-46B3-0E7E-49C0AC1F8DAB}"/>
          </ac:spMkLst>
        </pc:spChg>
        <pc:spChg chg="add mod">
          <ac:chgData name="Greg and Lorei Blunden" userId="0434a7a41eb29130" providerId="LiveId" clId="{4D99544E-A9A4-47B4-A636-2F5F517B6B80}" dt="2024-06-30T01:23:11.317" v="790" actId="20577"/>
          <ac:spMkLst>
            <pc:docMk/>
            <pc:sldMk cId="4216127472" sldId="267"/>
            <ac:spMk id="5" creationId="{C71698B2-E98D-B3D6-A759-E127517EA16A}"/>
          </ac:spMkLst>
        </pc:spChg>
      </pc:sldChg>
      <pc:sldChg chg="addSp modSp new mod modAnim">
        <pc:chgData name="Greg and Lorei Blunden" userId="0434a7a41eb29130" providerId="LiveId" clId="{4D99544E-A9A4-47B4-A636-2F5F517B6B80}" dt="2024-06-30T01:34:17.216" v="894"/>
        <pc:sldMkLst>
          <pc:docMk/>
          <pc:sldMk cId="3074949311" sldId="268"/>
        </pc:sldMkLst>
        <pc:spChg chg="add mod">
          <ac:chgData name="Greg and Lorei Blunden" userId="0434a7a41eb29130" providerId="LiveId" clId="{4D99544E-A9A4-47B4-A636-2F5F517B6B80}" dt="2024-06-30T01:25:04.714" v="798" actId="1076"/>
          <ac:spMkLst>
            <pc:docMk/>
            <pc:sldMk cId="3074949311" sldId="268"/>
            <ac:spMk id="3" creationId="{CBE65A6D-7036-2C5C-10D1-55D1CD6D1DB8}"/>
          </ac:spMkLst>
        </pc:spChg>
        <pc:spChg chg="add mod">
          <ac:chgData name="Greg and Lorei Blunden" userId="0434a7a41eb29130" providerId="LiveId" clId="{4D99544E-A9A4-47B4-A636-2F5F517B6B80}" dt="2024-06-30T01:33:13.179" v="887" actId="14100"/>
          <ac:spMkLst>
            <pc:docMk/>
            <pc:sldMk cId="3074949311" sldId="268"/>
            <ac:spMk id="5" creationId="{35B966E6-ECDE-2E2F-53F8-9C4363A54B67}"/>
          </ac:spMkLst>
        </pc:spChg>
        <pc:spChg chg="add mod">
          <ac:chgData name="Greg and Lorei Blunden" userId="0434a7a41eb29130" providerId="LiveId" clId="{4D99544E-A9A4-47B4-A636-2F5F517B6B80}" dt="2024-06-30T01:28:41.075" v="856" actId="1076"/>
          <ac:spMkLst>
            <pc:docMk/>
            <pc:sldMk cId="3074949311" sldId="268"/>
            <ac:spMk id="7" creationId="{F05D21BE-E4DF-C284-F2BC-726651B6D070}"/>
          </ac:spMkLst>
        </pc:spChg>
        <pc:spChg chg="add mod">
          <ac:chgData name="Greg and Lorei Blunden" userId="0434a7a41eb29130" providerId="LiveId" clId="{4D99544E-A9A4-47B4-A636-2F5F517B6B80}" dt="2024-06-30T01:29:53.032" v="870" actId="113"/>
          <ac:spMkLst>
            <pc:docMk/>
            <pc:sldMk cId="3074949311" sldId="268"/>
            <ac:spMk id="9" creationId="{B0FDA1E3-D95D-124C-A6E8-E48AE825B01F}"/>
          </ac:spMkLst>
        </pc:spChg>
        <pc:spChg chg="add mod">
          <ac:chgData name="Greg and Lorei Blunden" userId="0434a7a41eb29130" providerId="LiveId" clId="{4D99544E-A9A4-47B4-A636-2F5F517B6B80}" dt="2024-06-30T01:31:05.389" v="883" actId="114"/>
          <ac:spMkLst>
            <pc:docMk/>
            <pc:sldMk cId="3074949311" sldId="268"/>
            <ac:spMk id="11" creationId="{01E368C9-0BA5-2010-F62F-144424220536}"/>
          </ac:spMkLst>
        </pc:spChg>
        <pc:picChg chg="add mod">
          <ac:chgData name="Greg and Lorei Blunden" userId="0434a7a41eb29130" providerId="LiveId" clId="{4D99544E-A9A4-47B4-A636-2F5F517B6B80}" dt="2024-06-30T01:33:24.139" v="890" actId="1076"/>
          <ac:picMkLst>
            <pc:docMk/>
            <pc:sldMk cId="3074949311" sldId="268"/>
            <ac:picMk id="12" creationId="{6BF25109-6C91-AAE8-7EEE-9C1FC2AED03A}"/>
          </ac:picMkLst>
        </pc:picChg>
      </pc:sldChg>
      <pc:sldChg chg="addSp modSp new mod modAnim">
        <pc:chgData name="Greg and Lorei Blunden" userId="0434a7a41eb29130" providerId="LiveId" clId="{4D99544E-A9A4-47B4-A636-2F5F517B6B80}" dt="2024-06-30T02:47:55.391" v="1331"/>
        <pc:sldMkLst>
          <pc:docMk/>
          <pc:sldMk cId="2515771900" sldId="269"/>
        </pc:sldMkLst>
        <pc:spChg chg="add mod">
          <ac:chgData name="Greg and Lorei Blunden" userId="0434a7a41eb29130" providerId="LiveId" clId="{4D99544E-A9A4-47B4-A636-2F5F517B6B80}" dt="2024-06-30T02:26:02.639" v="908" actId="20577"/>
          <ac:spMkLst>
            <pc:docMk/>
            <pc:sldMk cId="2515771900" sldId="269"/>
            <ac:spMk id="3" creationId="{ABB9C973-2101-7758-BD27-701322FB441B}"/>
          </ac:spMkLst>
        </pc:spChg>
        <pc:spChg chg="add mod">
          <ac:chgData name="Greg and Lorei Blunden" userId="0434a7a41eb29130" providerId="LiveId" clId="{4D99544E-A9A4-47B4-A636-2F5F517B6B80}" dt="2024-06-30T02:27:08.714" v="946" actId="1076"/>
          <ac:spMkLst>
            <pc:docMk/>
            <pc:sldMk cId="2515771900" sldId="269"/>
            <ac:spMk id="5" creationId="{6A44A6BD-C5EC-C73D-5905-742848EE4067}"/>
          </ac:spMkLst>
        </pc:spChg>
        <pc:spChg chg="add mod">
          <ac:chgData name="Greg and Lorei Blunden" userId="0434a7a41eb29130" providerId="LiveId" clId="{4D99544E-A9A4-47B4-A636-2F5F517B6B80}" dt="2024-06-30T02:47:49.075" v="1330" actId="1076"/>
          <ac:spMkLst>
            <pc:docMk/>
            <pc:sldMk cId="2515771900" sldId="269"/>
            <ac:spMk id="6" creationId="{3CDD3C9E-7B0F-8DBC-BE5D-BDB0881332B3}"/>
          </ac:spMkLst>
        </pc:spChg>
      </pc:sldChg>
      <pc:sldChg chg="addSp delSp modSp new mod modAnim">
        <pc:chgData name="Greg and Lorei Blunden" userId="0434a7a41eb29130" providerId="LiveId" clId="{4D99544E-A9A4-47B4-A636-2F5F517B6B80}" dt="2024-06-30T02:46:02.049" v="1279"/>
        <pc:sldMkLst>
          <pc:docMk/>
          <pc:sldMk cId="1534969656" sldId="270"/>
        </pc:sldMkLst>
        <pc:spChg chg="add mod">
          <ac:chgData name="Greg and Lorei Blunden" userId="0434a7a41eb29130" providerId="LiveId" clId="{4D99544E-A9A4-47B4-A636-2F5F517B6B80}" dt="2024-06-30T02:28:34.463" v="960" actId="1076"/>
          <ac:spMkLst>
            <pc:docMk/>
            <pc:sldMk cId="1534969656" sldId="270"/>
            <ac:spMk id="3" creationId="{6DCE3F18-16DA-0807-3B6C-FD6A7AB59D4E}"/>
          </ac:spMkLst>
        </pc:spChg>
        <pc:spChg chg="add mod">
          <ac:chgData name="Greg and Lorei Blunden" userId="0434a7a41eb29130" providerId="LiveId" clId="{4D99544E-A9A4-47B4-A636-2F5F517B6B80}" dt="2024-06-30T02:37:46.022" v="1027" actId="1076"/>
          <ac:spMkLst>
            <pc:docMk/>
            <pc:sldMk cId="1534969656" sldId="270"/>
            <ac:spMk id="5" creationId="{4DCB7861-B2EC-2D62-D851-9C324975ABDD}"/>
          </ac:spMkLst>
        </pc:spChg>
        <pc:spChg chg="add mod">
          <ac:chgData name="Greg and Lorei Blunden" userId="0434a7a41eb29130" providerId="LiveId" clId="{4D99544E-A9A4-47B4-A636-2F5F517B6B80}" dt="2024-06-30T02:37:49.009" v="1028" actId="1076"/>
          <ac:spMkLst>
            <pc:docMk/>
            <pc:sldMk cId="1534969656" sldId="270"/>
            <ac:spMk id="7" creationId="{59956231-7476-FC4B-2102-EB5B59C5924B}"/>
          </ac:spMkLst>
        </pc:spChg>
        <pc:spChg chg="add mod">
          <ac:chgData name="Greg and Lorei Blunden" userId="0434a7a41eb29130" providerId="LiveId" clId="{4D99544E-A9A4-47B4-A636-2F5F517B6B80}" dt="2024-06-30T02:37:28.396" v="1025" actId="1036"/>
          <ac:spMkLst>
            <pc:docMk/>
            <pc:sldMk cId="1534969656" sldId="270"/>
            <ac:spMk id="9" creationId="{015C323F-F4BF-4854-5C02-125F17004BF1}"/>
          </ac:spMkLst>
        </pc:spChg>
        <pc:spChg chg="add del mod">
          <ac:chgData name="Greg and Lorei Blunden" userId="0434a7a41eb29130" providerId="LiveId" clId="{4D99544E-A9A4-47B4-A636-2F5F517B6B80}" dt="2024-06-30T02:37:14.261" v="1001" actId="21"/>
          <ac:spMkLst>
            <pc:docMk/>
            <pc:sldMk cId="1534969656" sldId="270"/>
            <ac:spMk id="11" creationId="{955D9162-B749-BE4B-CC5A-2A513BF60B22}"/>
          </ac:spMkLst>
        </pc:spChg>
      </pc:sldChg>
      <pc:sldChg chg="addSp delSp modSp new mod modAnim">
        <pc:chgData name="Greg and Lorei Blunden" userId="0434a7a41eb29130" providerId="LiveId" clId="{4D99544E-A9A4-47B4-A636-2F5F517B6B80}" dt="2024-06-30T04:07:18.617" v="1777" actId="478"/>
        <pc:sldMkLst>
          <pc:docMk/>
          <pc:sldMk cId="21661465" sldId="271"/>
        </pc:sldMkLst>
        <pc:spChg chg="add mod">
          <ac:chgData name="Greg and Lorei Blunden" userId="0434a7a41eb29130" providerId="LiveId" clId="{4D99544E-A9A4-47B4-A636-2F5F517B6B80}" dt="2024-06-30T02:45:12.143" v="1274" actId="1036"/>
          <ac:spMkLst>
            <pc:docMk/>
            <pc:sldMk cId="21661465" sldId="271"/>
            <ac:spMk id="2" creationId="{F2016B57-1C42-3B5B-E53A-ED91DC495380}"/>
          </ac:spMkLst>
        </pc:spChg>
        <pc:spChg chg="add mod">
          <ac:chgData name="Greg and Lorei Blunden" userId="0434a7a41eb29130" providerId="LiveId" clId="{4D99544E-A9A4-47B4-A636-2F5F517B6B80}" dt="2024-06-30T02:43:22.219" v="1267" actId="20577"/>
          <ac:spMkLst>
            <pc:docMk/>
            <pc:sldMk cId="21661465" sldId="271"/>
            <ac:spMk id="3" creationId="{5C35A45B-E6CA-7F8F-95DC-D6AF4FE53132}"/>
          </ac:spMkLst>
        </pc:spChg>
        <pc:spChg chg="add mod">
          <ac:chgData name="Greg and Lorei Blunden" userId="0434a7a41eb29130" providerId="LiveId" clId="{4D99544E-A9A4-47B4-A636-2F5F517B6B80}" dt="2024-06-30T02:37:20.303" v="1003" actId="1076"/>
          <ac:spMkLst>
            <pc:docMk/>
            <pc:sldMk cId="21661465" sldId="271"/>
            <ac:spMk id="11" creationId="{955D9162-B749-BE4B-CC5A-2A513BF60B22}"/>
          </ac:spMkLst>
        </pc:spChg>
        <pc:picChg chg="add del">
          <ac:chgData name="Greg and Lorei Blunden" userId="0434a7a41eb29130" providerId="LiveId" clId="{4D99544E-A9A4-47B4-A636-2F5F517B6B80}" dt="2024-06-30T04:07:18.617" v="1777" actId="478"/>
          <ac:picMkLst>
            <pc:docMk/>
            <pc:sldMk cId="21661465" sldId="271"/>
            <ac:picMk id="4" creationId="{E463DD90-A3F3-A8E4-84F8-271FC1C074F2}"/>
          </ac:picMkLst>
        </pc:picChg>
      </pc:sldChg>
      <pc:sldChg chg="new del">
        <pc:chgData name="Greg and Lorei Blunden" userId="0434a7a41eb29130" providerId="LiveId" clId="{4D99544E-A9A4-47B4-A636-2F5F517B6B80}" dt="2024-06-30T04:07:27.721" v="1779" actId="2696"/>
        <pc:sldMkLst>
          <pc:docMk/>
          <pc:sldMk cId="3056032467" sldId="272"/>
        </pc:sldMkLst>
      </pc:sldChg>
      <pc:sldChg chg="new del">
        <pc:chgData name="Greg and Lorei Blunden" userId="0434a7a41eb29130" providerId="LiveId" clId="{4D99544E-A9A4-47B4-A636-2F5F517B6B80}" dt="2024-06-30T03:07:23.303" v="1334" actId="2696"/>
        <pc:sldMkLst>
          <pc:docMk/>
          <pc:sldMk cId="2830940011" sldId="273"/>
        </pc:sldMkLst>
      </pc:sldChg>
      <pc:sldChg chg="add">
        <pc:chgData name="Greg and Lorei Blunden" userId="0434a7a41eb29130" providerId="LiveId" clId="{4D99544E-A9A4-47B4-A636-2F5F517B6B80}" dt="2024-06-30T04:07:22.741" v="1778"/>
        <pc:sldMkLst>
          <pc:docMk/>
          <pc:sldMk cId="3371191076" sldId="273"/>
        </pc:sldMkLst>
      </pc:sldChg>
      <pc:sldChg chg="addSp delSp modSp new del mod delAnim modAnim">
        <pc:chgData name="Greg and Lorei Blunden" userId="0434a7a41eb29130" providerId="LiveId" clId="{4D99544E-A9A4-47B4-A636-2F5F517B6B80}" dt="2024-06-30T03:54:18.993" v="1771" actId="2696"/>
        <pc:sldMkLst>
          <pc:docMk/>
          <pc:sldMk cId="4216978264" sldId="273"/>
        </pc:sldMkLst>
        <pc:spChg chg="add del mod">
          <ac:chgData name="Greg and Lorei Blunden" userId="0434a7a41eb29130" providerId="LiveId" clId="{4D99544E-A9A4-47B4-A636-2F5F517B6B80}" dt="2024-06-30T03:44:59.167" v="1681" actId="21"/>
          <ac:spMkLst>
            <pc:docMk/>
            <pc:sldMk cId="4216978264" sldId="273"/>
            <ac:spMk id="10" creationId="{B2BA4E9B-A255-3834-DACE-035EB966E8DB}"/>
          </ac:spMkLst>
        </pc:spChg>
        <pc:spChg chg="add del mod">
          <ac:chgData name="Greg and Lorei Blunden" userId="0434a7a41eb29130" providerId="LiveId" clId="{4D99544E-A9A4-47B4-A636-2F5F517B6B80}" dt="2024-06-30T03:44:59.167" v="1681" actId="21"/>
          <ac:spMkLst>
            <pc:docMk/>
            <pc:sldMk cId="4216978264" sldId="273"/>
            <ac:spMk id="11" creationId="{9EBAA56D-9086-688D-7CB7-B0C3500E091C}"/>
          </ac:spMkLst>
        </pc:spChg>
        <pc:spChg chg="add del mod">
          <ac:chgData name="Greg and Lorei Blunden" userId="0434a7a41eb29130" providerId="LiveId" clId="{4D99544E-A9A4-47B4-A636-2F5F517B6B80}" dt="2024-06-30T03:44:59.167" v="1681" actId="21"/>
          <ac:spMkLst>
            <pc:docMk/>
            <pc:sldMk cId="4216978264" sldId="273"/>
            <ac:spMk id="13" creationId="{1CB860F6-B236-0C69-C0AB-C3473B3D7A59}"/>
          </ac:spMkLst>
        </pc:spChg>
      </pc:sldChg>
      <pc:sldChg chg="new del">
        <pc:chgData name="Greg and Lorei Blunden" userId="0434a7a41eb29130" providerId="LiveId" clId="{4D99544E-A9A4-47B4-A636-2F5F517B6B80}" dt="2024-06-30T03:07:20.944" v="1333" actId="2696"/>
        <pc:sldMkLst>
          <pc:docMk/>
          <pc:sldMk cId="3800350026" sldId="274"/>
        </pc:sldMkLst>
      </pc:sldChg>
    </pc:docChg>
  </pc:docChgLst>
  <pc:docChgLst>
    <pc:chgData name="Senior Pastor" userId="df3f1397326c55b3" providerId="LiveId" clId="{D022C922-F5BC-4550-BFEC-AD29F47CEF17}"/>
    <pc:docChg chg="custSel modSld">
      <pc:chgData name="Senior Pastor" userId="df3f1397326c55b3" providerId="LiveId" clId="{D022C922-F5BC-4550-BFEC-AD29F47CEF17}" dt="2024-07-04T00:58:52.690" v="438"/>
      <pc:docMkLst>
        <pc:docMk/>
      </pc:docMkLst>
      <pc:sldChg chg="modSp mod">
        <pc:chgData name="Senior Pastor" userId="df3f1397326c55b3" providerId="LiveId" clId="{D022C922-F5BC-4550-BFEC-AD29F47CEF17}" dt="2024-07-04T00:05:00.405" v="23" actId="1076"/>
        <pc:sldMkLst>
          <pc:docMk/>
          <pc:sldMk cId="354747401" sldId="257"/>
        </pc:sldMkLst>
        <pc:spChg chg="mod">
          <ac:chgData name="Senior Pastor" userId="df3f1397326c55b3" providerId="LiveId" clId="{D022C922-F5BC-4550-BFEC-AD29F47CEF17}" dt="2024-07-04T00:05:00.405" v="23" actId="1076"/>
          <ac:spMkLst>
            <pc:docMk/>
            <pc:sldMk cId="354747401" sldId="257"/>
            <ac:spMk id="3" creationId="{B3833430-A78D-522E-6735-3F11BEE4D3E9}"/>
          </ac:spMkLst>
        </pc:spChg>
      </pc:sldChg>
      <pc:sldChg chg="modAnim">
        <pc:chgData name="Senior Pastor" userId="df3f1397326c55b3" providerId="LiveId" clId="{D022C922-F5BC-4550-BFEC-AD29F47CEF17}" dt="2024-07-03T23:31:07.679" v="0"/>
        <pc:sldMkLst>
          <pc:docMk/>
          <pc:sldMk cId="2406676934" sldId="261"/>
        </pc:sldMkLst>
      </pc:sldChg>
      <pc:sldChg chg="modAnim">
        <pc:chgData name="Senior Pastor" userId="df3f1397326c55b3" providerId="LiveId" clId="{D022C922-F5BC-4550-BFEC-AD29F47CEF17}" dt="2024-07-04T00:27:22.445" v="27"/>
        <pc:sldMkLst>
          <pc:docMk/>
          <pc:sldMk cId="3074949311" sldId="268"/>
        </pc:sldMkLst>
      </pc:sldChg>
      <pc:sldChg chg="addSp delSp modSp mod modAnim">
        <pc:chgData name="Senior Pastor" userId="df3f1397326c55b3" providerId="LiveId" clId="{D022C922-F5BC-4550-BFEC-AD29F47CEF17}" dt="2024-07-04T00:55:45.985" v="436"/>
        <pc:sldMkLst>
          <pc:docMk/>
          <pc:sldMk cId="21661465" sldId="271"/>
        </pc:sldMkLst>
        <pc:spChg chg="mod">
          <ac:chgData name="Senior Pastor" userId="df3f1397326c55b3" providerId="LiveId" clId="{D022C922-F5BC-4550-BFEC-AD29F47CEF17}" dt="2024-07-04T00:51:30.582" v="372" actId="1038"/>
          <ac:spMkLst>
            <pc:docMk/>
            <pc:sldMk cId="21661465" sldId="271"/>
            <ac:spMk id="2" creationId="{F2016B57-1C42-3B5B-E53A-ED91DC495380}"/>
          </ac:spMkLst>
        </pc:spChg>
        <pc:spChg chg="mod">
          <ac:chgData name="Senior Pastor" userId="df3f1397326c55b3" providerId="LiveId" clId="{D022C922-F5BC-4550-BFEC-AD29F47CEF17}" dt="2024-07-04T00:51:53.274" v="435" actId="1036"/>
          <ac:spMkLst>
            <pc:docMk/>
            <pc:sldMk cId="21661465" sldId="271"/>
            <ac:spMk id="3" creationId="{5C35A45B-E6CA-7F8F-95DC-D6AF4FE53132}"/>
          </ac:spMkLst>
        </pc:spChg>
        <pc:spChg chg="add del">
          <ac:chgData name="Senior Pastor" userId="df3f1397326c55b3" providerId="LiveId" clId="{D022C922-F5BC-4550-BFEC-AD29F47CEF17}" dt="2024-07-04T00:43:20.005" v="29" actId="478"/>
          <ac:spMkLst>
            <pc:docMk/>
            <pc:sldMk cId="21661465" sldId="271"/>
            <ac:spMk id="5" creationId="{80625C0F-56E0-02C0-3056-C95F97F0A75C}"/>
          </ac:spMkLst>
        </pc:spChg>
        <pc:spChg chg="add del">
          <ac:chgData name="Senior Pastor" userId="df3f1397326c55b3" providerId="LiveId" clId="{D022C922-F5BC-4550-BFEC-AD29F47CEF17}" dt="2024-07-04T00:43:49.773" v="31" actId="478"/>
          <ac:spMkLst>
            <pc:docMk/>
            <pc:sldMk cId="21661465" sldId="271"/>
            <ac:spMk id="7" creationId="{69A7777B-D16F-E0B1-5630-81C91774944E}"/>
          </ac:spMkLst>
        </pc:spChg>
        <pc:spChg chg="mod">
          <ac:chgData name="Senior Pastor" userId="df3f1397326c55b3" providerId="LiveId" clId="{D022C922-F5BC-4550-BFEC-AD29F47CEF17}" dt="2024-07-04T00:51:36.993" v="391" actId="1037"/>
          <ac:spMkLst>
            <pc:docMk/>
            <pc:sldMk cId="21661465" sldId="271"/>
            <ac:spMk id="11" creationId="{955D9162-B749-BE4B-CC5A-2A513BF60B22}"/>
          </ac:spMkLst>
        </pc:spChg>
      </pc:sldChg>
      <pc:sldChg chg="addSp delSp modSp mod">
        <pc:chgData name="Senior Pastor" userId="df3f1397326c55b3" providerId="LiveId" clId="{D022C922-F5BC-4550-BFEC-AD29F47CEF17}" dt="2024-07-04T00:58:52.690" v="438"/>
        <pc:sldMkLst>
          <pc:docMk/>
          <pc:sldMk cId="3371191076" sldId="273"/>
        </pc:sldMkLst>
        <pc:spChg chg="del">
          <ac:chgData name="Senior Pastor" userId="df3f1397326c55b3" providerId="LiveId" clId="{D022C922-F5BC-4550-BFEC-AD29F47CEF17}" dt="2024-07-04T00:58:34.683" v="437" actId="478"/>
          <ac:spMkLst>
            <pc:docMk/>
            <pc:sldMk cId="3371191076" sldId="273"/>
            <ac:spMk id="3" creationId="{B3833430-A78D-522E-6735-3F11BEE4D3E9}"/>
          </ac:spMkLst>
        </pc:spChg>
        <pc:spChg chg="add mod">
          <ac:chgData name="Senior Pastor" userId="df3f1397326c55b3" providerId="LiveId" clId="{D022C922-F5BC-4550-BFEC-AD29F47CEF17}" dt="2024-07-04T00:58:52.690" v="438"/>
          <ac:spMkLst>
            <pc:docMk/>
            <pc:sldMk cId="3371191076" sldId="273"/>
            <ac:spMk id="5" creationId="{51F7AB43-4D3C-E604-AD66-60BA357CFE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1EDFF-D88F-4218-B70F-F03061EEBFCD}" type="datetimeFigureOut">
              <a:rPr lang="en-AU" smtClean="0"/>
              <a:t>7/07/2024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D0767-ACEA-4BAA-B3DE-881DA07DA5B9}" type="slidenum">
              <a:rPr lang="en-AU" smtClean="0"/>
              <a:t>‹#›</a:t>
            </a:fld>
            <a:endParaRPr lang="en-AU"/>
          </a:p>
        </p:txBody>
      </p:sp>
    </p:spTree>
    <p:extLst>
      <p:ext uri="{BB962C8B-B14F-4D97-AF65-F5344CB8AC3E}">
        <p14:creationId xmlns:p14="http://schemas.microsoft.com/office/powerpoint/2010/main" val="135139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FBD0767-ACEA-4BAA-B3DE-881DA07DA5B9}" type="slidenum">
              <a:rPr lang="en-AU" smtClean="0"/>
              <a:t>7</a:t>
            </a:fld>
            <a:endParaRPr lang="en-AU"/>
          </a:p>
        </p:txBody>
      </p:sp>
    </p:spTree>
    <p:extLst>
      <p:ext uri="{BB962C8B-B14F-4D97-AF65-F5344CB8AC3E}">
        <p14:creationId xmlns:p14="http://schemas.microsoft.com/office/powerpoint/2010/main" val="60675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FBD0767-ACEA-4BAA-B3DE-881DA07DA5B9}" type="slidenum">
              <a:rPr lang="en-AU" smtClean="0"/>
              <a:t>8</a:t>
            </a:fld>
            <a:endParaRPr lang="en-AU"/>
          </a:p>
        </p:txBody>
      </p:sp>
    </p:spTree>
    <p:extLst>
      <p:ext uri="{BB962C8B-B14F-4D97-AF65-F5344CB8AC3E}">
        <p14:creationId xmlns:p14="http://schemas.microsoft.com/office/powerpoint/2010/main" val="50911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Why did God not answer Jesus’ prayer of another solution? Why did God not answer Jesus’ prayer of another solution?</a:t>
            </a:r>
            <a:endParaRPr lang="en-AU" dirty="0"/>
          </a:p>
        </p:txBody>
      </p:sp>
      <p:sp>
        <p:nvSpPr>
          <p:cNvPr id="4" name="Slide Number Placeholder 3"/>
          <p:cNvSpPr>
            <a:spLocks noGrp="1"/>
          </p:cNvSpPr>
          <p:nvPr>
            <p:ph type="sldNum" sz="quarter" idx="5"/>
          </p:nvPr>
        </p:nvSpPr>
        <p:spPr/>
        <p:txBody>
          <a:bodyPr/>
          <a:lstStyle/>
          <a:p>
            <a:fld id="{CFBD0767-ACEA-4BAA-B3DE-881DA07DA5B9}" type="slidenum">
              <a:rPr lang="en-AU" smtClean="0"/>
              <a:t>11</a:t>
            </a:fld>
            <a:endParaRPr lang="en-AU"/>
          </a:p>
        </p:txBody>
      </p:sp>
    </p:spTree>
    <p:extLst>
      <p:ext uri="{BB962C8B-B14F-4D97-AF65-F5344CB8AC3E}">
        <p14:creationId xmlns:p14="http://schemas.microsoft.com/office/powerpoint/2010/main" val="308294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FBD0767-ACEA-4BAA-B3DE-881DA07DA5B9}" type="slidenum">
              <a:rPr lang="en-AU" smtClean="0"/>
              <a:t>16</a:t>
            </a:fld>
            <a:endParaRPr lang="en-AU"/>
          </a:p>
        </p:txBody>
      </p:sp>
    </p:spTree>
    <p:extLst>
      <p:ext uri="{BB962C8B-B14F-4D97-AF65-F5344CB8AC3E}">
        <p14:creationId xmlns:p14="http://schemas.microsoft.com/office/powerpoint/2010/main" val="66239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9AB6-964D-E4D7-8B6C-A4C2B8170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D3889F0-F2B9-679E-5B10-C467011E7C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56F7A2C-C7EB-1FC4-1215-0BE3C7254D20}"/>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5" name="Footer Placeholder 4">
            <a:extLst>
              <a:ext uri="{FF2B5EF4-FFF2-40B4-BE49-F238E27FC236}">
                <a16:creationId xmlns:a16="http://schemas.microsoft.com/office/drawing/2014/main" id="{9B54E82E-EDA5-3614-1A67-DC1B93DAC2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F86087-7CD4-6354-7CE4-CD84DC3B900A}"/>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88357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5A88-5845-BC6F-0DBC-2A0AB96621E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40FB00-CF67-63DC-AB4E-FD5139B205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D72B7B-4FE4-2F74-D4C2-DA497019E7B4}"/>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5" name="Footer Placeholder 4">
            <a:extLst>
              <a:ext uri="{FF2B5EF4-FFF2-40B4-BE49-F238E27FC236}">
                <a16:creationId xmlns:a16="http://schemas.microsoft.com/office/drawing/2014/main" id="{E2687FCA-4312-E249-DE75-6D2CA46874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372F57-8C02-D251-ADEB-4EA5531F3060}"/>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421979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A83F3-D94A-7CBF-2FFA-DA9FC51D8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B70912C-96D9-F1B8-FD33-52CC696A14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402068-F7F9-5A55-2B23-2A624EC2A01E}"/>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5" name="Footer Placeholder 4">
            <a:extLst>
              <a:ext uri="{FF2B5EF4-FFF2-40B4-BE49-F238E27FC236}">
                <a16:creationId xmlns:a16="http://schemas.microsoft.com/office/drawing/2014/main" id="{BB0B0E1E-2FA3-9C55-1A85-7B3B76A351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87AB75-A099-68DF-B6D6-B358D8D96F8E}"/>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381449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1A10-B33F-1437-253C-8753D14B46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4E5E22-6E71-E7FB-E194-63FDF22C9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66FE0C-D195-AA09-257E-F254248C76C9}"/>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5" name="Footer Placeholder 4">
            <a:extLst>
              <a:ext uri="{FF2B5EF4-FFF2-40B4-BE49-F238E27FC236}">
                <a16:creationId xmlns:a16="http://schemas.microsoft.com/office/drawing/2014/main" id="{85E26DDA-3490-8DCF-1F2E-4E1F8A15EF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D49766-A688-4608-42E2-D7B7A796E35B}"/>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30238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695B-25E9-9215-5D6F-2369B164C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76B6C9F-5DFA-73BA-F156-FAC02AEE2D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3115D-0CB4-471E-43C4-11234B1583A1}"/>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5" name="Footer Placeholder 4">
            <a:extLst>
              <a:ext uri="{FF2B5EF4-FFF2-40B4-BE49-F238E27FC236}">
                <a16:creationId xmlns:a16="http://schemas.microsoft.com/office/drawing/2014/main" id="{93CF1968-51F7-9B78-5352-93105B1CBC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9C5000-15DC-70EA-0FA8-A278E0E0C3B2}"/>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76154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CE75-0788-2865-B664-982167EC4C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BC5176-EDAB-27B1-E085-F7CF824C4E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2F9C704-78EB-B132-75CB-7A27C416FF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796657A-A1D0-AC66-B242-CBBCB62E0EB5}"/>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6" name="Footer Placeholder 5">
            <a:extLst>
              <a:ext uri="{FF2B5EF4-FFF2-40B4-BE49-F238E27FC236}">
                <a16:creationId xmlns:a16="http://schemas.microsoft.com/office/drawing/2014/main" id="{73777016-CFD5-A65F-A7F1-8518E62643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9BA0DB-424E-43C2-A779-6B7CBA509567}"/>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27815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71F1-AC4F-1E4B-A3BD-40EFE8582A7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FC94DDA-0B3C-D344-D63B-988606523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6306-894C-FAAD-C606-8F2C06364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DB551B6-333B-8FB4-206F-D5F3151E8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AF54ED-0545-432F-7463-329C0E820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5E18D2C-3658-D33E-B19F-E00B7F958296}"/>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8" name="Footer Placeholder 7">
            <a:extLst>
              <a:ext uri="{FF2B5EF4-FFF2-40B4-BE49-F238E27FC236}">
                <a16:creationId xmlns:a16="http://schemas.microsoft.com/office/drawing/2014/main" id="{D75EAD25-8463-6C83-FBE0-246D117A02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4F4D987-A8B1-3606-A6BA-AC907241F760}"/>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9053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4FB1-A832-7FCF-12E5-5D38BDA88D4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959588B-B08D-C5AA-7850-D621AE72CEA6}"/>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4" name="Footer Placeholder 3">
            <a:extLst>
              <a:ext uri="{FF2B5EF4-FFF2-40B4-BE49-F238E27FC236}">
                <a16:creationId xmlns:a16="http://schemas.microsoft.com/office/drawing/2014/main" id="{A6579168-92CE-5651-D21E-E9137D92431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BD22494-F222-117D-9572-0DEB22BE0F70}"/>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30675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BD16A-9FC1-F6C3-F7CF-84C31C42B730}"/>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3" name="Footer Placeholder 2">
            <a:extLst>
              <a:ext uri="{FF2B5EF4-FFF2-40B4-BE49-F238E27FC236}">
                <a16:creationId xmlns:a16="http://schemas.microsoft.com/office/drawing/2014/main" id="{571D5855-CBA4-84A9-F907-D2A462DF00C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ADB55DF-CBB7-1AA6-FADB-5137F03A5C94}"/>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380667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0E07-BA82-1637-2431-F4B12B349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ECEBC6F-31EF-91CF-DAC7-14CD0C4AC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3CA81D1-0E28-0592-D8B5-E9C63777D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F660AB-D516-2066-5712-0F8907CF036F}"/>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6" name="Footer Placeholder 5">
            <a:extLst>
              <a:ext uri="{FF2B5EF4-FFF2-40B4-BE49-F238E27FC236}">
                <a16:creationId xmlns:a16="http://schemas.microsoft.com/office/drawing/2014/main" id="{278C88FE-4796-6291-97EB-47FD764CE63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408CB4-2CB6-038E-03E9-2F70D9C8DCD3}"/>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247957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4270-41C6-FBED-9A26-5E4AA765F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E7B2B3B-A382-515E-5B82-CE3761A2D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A5FBDD3-D082-38A0-B92C-681393425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88775-CD13-0BFA-5076-F2447899B007}"/>
              </a:ext>
            </a:extLst>
          </p:cNvPr>
          <p:cNvSpPr>
            <a:spLocks noGrp="1"/>
          </p:cNvSpPr>
          <p:nvPr>
            <p:ph type="dt" sz="half" idx="10"/>
          </p:nvPr>
        </p:nvSpPr>
        <p:spPr/>
        <p:txBody>
          <a:bodyPr/>
          <a:lstStyle/>
          <a:p>
            <a:fld id="{80F74FB1-AD66-456B-9933-6A3A0E1D6630}" type="datetimeFigureOut">
              <a:rPr lang="en-AU" smtClean="0"/>
              <a:t>7/07/2024</a:t>
            </a:fld>
            <a:endParaRPr lang="en-AU"/>
          </a:p>
        </p:txBody>
      </p:sp>
      <p:sp>
        <p:nvSpPr>
          <p:cNvPr id="6" name="Footer Placeholder 5">
            <a:extLst>
              <a:ext uri="{FF2B5EF4-FFF2-40B4-BE49-F238E27FC236}">
                <a16:creationId xmlns:a16="http://schemas.microsoft.com/office/drawing/2014/main" id="{3164E1B5-D330-5B36-5EA8-37BE7A29E1A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83D9D3-2944-EC6B-73D6-D06257E97D75}"/>
              </a:ext>
            </a:extLst>
          </p:cNvPr>
          <p:cNvSpPr>
            <a:spLocks noGrp="1"/>
          </p:cNvSpPr>
          <p:nvPr>
            <p:ph type="sldNum" sz="quarter" idx="12"/>
          </p:nvPr>
        </p:nvSpPr>
        <p:spPr/>
        <p:txBody>
          <a:bodyPr/>
          <a:lstStyle/>
          <a:p>
            <a:fld id="{C14A821E-D73C-4386-908A-68D23633CCDB}" type="slidenum">
              <a:rPr lang="en-AU" smtClean="0"/>
              <a:t>‹#›</a:t>
            </a:fld>
            <a:endParaRPr lang="en-AU"/>
          </a:p>
        </p:txBody>
      </p:sp>
    </p:spTree>
    <p:extLst>
      <p:ext uri="{BB962C8B-B14F-4D97-AF65-F5344CB8AC3E}">
        <p14:creationId xmlns:p14="http://schemas.microsoft.com/office/powerpoint/2010/main" val="238368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B65DE-4C9B-4FA9-C1CD-22113DFAE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0880F3-4639-16BF-0792-87F86E01C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6C9C41-BBFE-23F2-BADD-31CADEE55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F74FB1-AD66-456B-9933-6A3A0E1D6630}" type="datetimeFigureOut">
              <a:rPr lang="en-AU" smtClean="0"/>
              <a:t>7/07/2024</a:t>
            </a:fld>
            <a:endParaRPr lang="en-AU"/>
          </a:p>
        </p:txBody>
      </p:sp>
      <p:sp>
        <p:nvSpPr>
          <p:cNvPr id="5" name="Footer Placeholder 4">
            <a:extLst>
              <a:ext uri="{FF2B5EF4-FFF2-40B4-BE49-F238E27FC236}">
                <a16:creationId xmlns:a16="http://schemas.microsoft.com/office/drawing/2014/main" id="{462C6590-D7BE-9D42-4A3E-EF73C04A0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D8E1583-D734-2AD8-B3FF-D8A59042B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4A821E-D73C-4386-908A-68D23633CCDB}" type="slidenum">
              <a:rPr lang="en-AU" smtClean="0"/>
              <a:t>‹#›</a:t>
            </a:fld>
            <a:endParaRPr lang="en-AU"/>
          </a:p>
        </p:txBody>
      </p:sp>
    </p:spTree>
    <p:extLst>
      <p:ext uri="{BB962C8B-B14F-4D97-AF65-F5344CB8AC3E}">
        <p14:creationId xmlns:p14="http://schemas.microsoft.com/office/powerpoint/2010/main" val="398741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058D3-76D9-1BB5-83FF-65372B865D46}"/>
              </a:ext>
            </a:extLst>
          </p:cNvPr>
          <p:cNvPicPr>
            <a:picLocks noChangeAspect="1"/>
          </p:cNvPicPr>
          <p:nvPr/>
        </p:nvPicPr>
        <p:blipFill>
          <a:blip r:embed="rId2"/>
          <a:stretch>
            <a:fillRect/>
          </a:stretch>
        </p:blipFill>
        <p:spPr>
          <a:xfrm>
            <a:off x="0" y="15240"/>
            <a:ext cx="12219214" cy="6842760"/>
          </a:xfrm>
          <a:prstGeom prst="rect">
            <a:avLst/>
          </a:prstGeom>
        </p:spPr>
      </p:pic>
      <p:sp>
        <p:nvSpPr>
          <p:cNvPr id="3" name="Rectangle 2">
            <a:extLst>
              <a:ext uri="{FF2B5EF4-FFF2-40B4-BE49-F238E27FC236}">
                <a16:creationId xmlns:a16="http://schemas.microsoft.com/office/drawing/2014/main" id="{B3833430-A78D-522E-6735-3F11BEE4D3E9}"/>
              </a:ext>
            </a:extLst>
          </p:cNvPr>
          <p:cNvSpPr/>
          <p:nvPr/>
        </p:nvSpPr>
        <p:spPr>
          <a:xfrm>
            <a:off x="402724" y="228707"/>
            <a:ext cx="5674503" cy="1938992"/>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Pattern for</a:t>
            </a:r>
          </a:p>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Dynamic </a:t>
            </a:r>
            <a:r>
              <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Prayer</a:t>
            </a:r>
          </a:p>
        </p:txBody>
      </p:sp>
      <p:sp>
        <p:nvSpPr>
          <p:cNvPr id="4" name="Rectangle 3">
            <a:extLst>
              <a:ext uri="{FF2B5EF4-FFF2-40B4-BE49-F238E27FC236}">
                <a16:creationId xmlns:a16="http://schemas.microsoft.com/office/drawing/2014/main" id="{FF76598E-B7AB-F489-F807-BDB522D6869B}"/>
              </a:ext>
            </a:extLst>
          </p:cNvPr>
          <p:cNvSpPr/>
          <p:nvPr/>
        </p:nvSpPr>
        <p:spPr>
          <a:xfrm>
            <a:off x="402724" y="4576679"/>
            <a:ext cx="495597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Matthew 6:7-13</a:t>
            </a:r>
          </a:p>
        </p:txBody>
      </p:sp>
    </p:spTree>
    <p:extLst>
      <p:ext uri="{BB962C8B-B14F-4D97-AF65-F5344CB8AC3E}">
        <p14:creationId xmlns:p14="http://schemas.microsoft.com/office/powerpoint/2010/main" val="35474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FFF713-D8D5-BAC3-7D49-A6DD553F86D8}"/>
              </a:ext>
            </a:extLst>
          </p:cNvPr>
          <p:cNvPicPr>
            <a:picLocks noChangeAspect="1"/>
          </p:cNvPicPr>
          <p:nvPr/>
        </p:nvPicPr>
        <p:blipFill>
          <a:blip r:embed="rId2"/>
          <a:stretch>
            <a:fillRect/>
          </a:stretch>
        </p:blipFill>
        <p:spPr>
          <a:xfrm>
            <a:off x="9274968" y="3429000"/>
            <a:ext cx="2917031" cy="3429000"/>
          </a:xfrm>
          <a:prstGeom prst="rect">
            <a:avLst/>
          </a:prstGeom>
        </p:spPr>
      </p:pic>
      <p:sp>
        <p:nvSpPr>
          <p:cNvPr id="3" name="TextBox 2">
            <a:extLst>
              <a:ext uri="{FF2B5EF4-FFF2-40B4-BE49-F238E27FC236}">
                <a16:creationId xmlns:a16="http://schemas.microsoft.com/office/drawing/2014/main" id="{770B1C58-104C-8C82-F5EB-A845C87DA758}"/>
              </a:ext>
            </a:extLst>
          </p:cNvPr>
          <p:cNvSpPr txBox="1"/>
          <p:nvPr/>
        </p:nvSpPr>
        <p:spPr>
          <a:xfrm>
            <a:off x="643052" y="1597130"/>
            <a:ext cx="9208871" cy="3046988"/>
          </a:xfrm>
          <a:prstGeom prst="rect">
            <a:avLst/>
          </a:prstGeom>
          <a:noFill/>
        </p:spPr>
        <p:txBody>
          <a:bodyPr wrap="square" rtlCol="0">
            <a:spAutoFit/>
          </a:bodyPr>
          <a:lstStyle/>
          <a:p>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15 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I’m not asking you to take them out of the world, but to keep them safe from the evil one. </a:t>
            </a:r>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16 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They do not belong to this world any more than I do. </a:t>
            </a:r>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17 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Make them holy by your truth; teach them your word, which is truth. </a:t>
            </a:r>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18 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Just as you sent me into the world, I am sending them into the world. </a:t>
            </a:r>
            <a:endParaRPr lang="en-AU" sz="3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41D778B-B2ED-6384-7DF1-2FBB43DAB786}"/>
              </a:ext>
            </a:extLst>
          </p:cNvPr>
          <p:cNvSpPr txBox="1"/>
          <p:nvPr/>
        </p:nvSpPr>
        <p:spPr>
          <a:xfrm>
            <a:off x="643052" y="264483"/>
            <a:ext cx="3104953" cy="584775"/>
          </a:xfrm>
          <a:prstGeom prst="rect">
            <a:avLst/>
          </a:prstGeom>
          <a:noFill/>
        </p:spPr>
        <p:txBody>
          <a:bodyPr wrap="none" rtlCol="0">
            <a:spAutoFit/>
          </a:bodyPr>
          <a:lstStyle/>
          <a:p>
            <a:r>
              <a:rPr lang="en-AU" sz="3200" b="1" dirty="0">
                <a:solidFill>
                  <a:srgbClr val="FFFF00"/>
                </a:solidFill>
              </a:rPr>
              <a:t>John chapter 17</a:t>
            </a:r>
          </a:p>
        </p:txBody>
      </p:sp>
      <p:sp>
        <p:nvSpPr>
          <p:cNvPr id="5" name="TextBox 4">
            <a:extLst>
              <a:ext uri="{FF2B5EF4-FFF2-40B4-BE49-F238E27FC236}">
                <a16:creationId xmlns:a16="http://schemas.microsoft.com/office/drawing/2014/main" id="{4831DFB2-156C-FCF0-8D88-E967337EE145}"/>
              </a:ext>
            </a:extLst>
          </p:cNvPr>
          <p:cNvSpPr txBox="1"/>
          <p:nvPr/>
        </p:nvSpPr>
        <p:spPr>
          <a:xfrm>
            <a:off x="643052" y="925648"/>
            <a:ext cx="10177017" cy="584775"/>
          </a:xfrm>
          <a:prstGeom prst="rect">
            <a:avLst/>
          </a:prstGeom>
          <a:noFill/>
        </p:spPr>
        <p:txBody>
          <a:bodyPr wrap="none" rtlCol="0">
            <a:spAutoFit/>
          </a:bodyPr>
          <a:lstStyle/>
          <a:p>
            <a:r>
              <a:rPr lang="en-AU" sz="3200" b="1" dirty="0">
                <a:solidFill>
                  <a:srgbClr val="FFFF00"/>
                </a:solidFill>
              </a:rPr>
              <a:t>The first 8 verses of this prayer are praise to the Father</a:t>
            </a:r>
          </a:p>
        </p:txBody>
      </p:sp>
      <p:sp>
        <p:nvSpPr>
          <p:cNvPr id="7" name="TextBox 6">
            <a:extLst>
              <a:ext uri="{FF2B5EF4-FFF2-40B4-BE49-F238E27FC236}">
                <a16:creationId xmlns:a16="http://schemas.microsoft.com/office/drawing/2014/main" id="{4D3DDF34-86C7-BE46-A4AB-454C6F7091C2}"/>
              </a:ext>
            </a:extLst>
          </p:cNvPr>
          <p:cNvSpPr txBox="1"/>
          <p:nvPr/>
        </p:nvSpPr>
        <p:spPr>
          <a:xfrm>
            <a:off x="643051" y="4585122"/>
            <a:ext cx="8781167" cy="2062103"/>
          </a:xfrm>
          <a:prstGeom prst="rect">
            <a:avLst/>
          </a:prstGeom>
          <a:noFill/>
        </p:spPr>
        <p:txBody>
          <a:bodyPr wrap="square">
            <a:spAutoFit/>
          </a:bodyPr>
          <a:lstStyle/>
          <a:p>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20 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“I am praying not only for these disciples but also for all who will ever believe in me through their message. </a:t>
            </a:r>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21 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I pray that they will all be one, just as you and I are one”</a:t>
            </a:r>
            <a:endParaRPr lang="en-AU" sz="3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25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AD019-6FCE-D7BD-B025-5CB76BAE07D3}"/>
              </a:ext>
            </a:extLst>
          </p:cNvPr>
          <p:cNvSpPr txBox="1"/>
          <p:nvPr/>
        </p:nvSpPr>
        <p:spPr>
          <a:xfrm>
            <a:off x="895964" y="427392"/>
            <a:ext cx="6098458" cy="584775"/>
          </a:xfrm>
          <a:prstGeom prst="rect">
            <a:avLst/>
          </a:prstGeom>
          <a:noFill/>
        </p:spPr>
        <p:txBody>
          <a:bodyPr wrap="square">
            <a:spAutoFit/>
          </a:bodyPr>
          <a:lstStyle/>
          <a:p>
            <a:r>
              <a:rPr lang="en-AU"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Matthew 26:39</a:t>
            </a:r>
            <a:endParaRPr lang="en-AU" sz="3200" b="1" dirty="0">
              <a:solidFill>
                <a:srgbClr val="FFFF00"/>
              </a:solidFill>
            </a:endParaRPr>
          </a:p>
        </p:txBody>
      </p:sp>
      <p:pic>
        <p:nvPicPr>
          <p:cNvPr id="4" name="Picture 3">
            <a:extLst>
              <a:ext uri="{FF2B5EF4-FFF2-40B4-BE49-F238E27FC236}">
                <a16:creationId xmlns:a16="http://schemas.microsoft.com/office/drawing/2014/main" id="{6320F07A-AB04-CE39-294C-9192671A638B}"/>
              </a:ext>
            </a:extLst>
          </p:cNvPr>
          <p:cNvPicPr>
            <a:picLocks noChangeAspect="1"/>
          </p:cNvPicPr>
          <p:nvPr/>
        </p:nvPicPr>
        <p:blipFill>
          <a:blip r:embed="rId3"/>
          <a:stretch>
            <a:fillRect/>
          </a:stretch>
        </p:blipFill>
        <p:spPr>
          <a:xfrm>
            <a:off x="9274968" y="3429000"/>
            <a:ext cx="2917031" cy="3429000"/>
          </a:xfrm>
          <a:prstGeom prst="rect">
            <a:avLst/>
          </a:prstGeom>
        </p:spPr>
      </p:pic>
      <p:sp>
        <p:nvSpPr>
          <p:cNvPr id="6" name="TextBox 5">
            <a:extLst>
              <a:ext uri="{FF2B5EF4-FFF2-40B4-BE49-F238E27FC236}">
                <a16:creationId xmlns:a16="http://schemas.microsoft.com/office/drawing/2014/main" id="{5F1878A0-D0EF-F9E5-3DD6-9B095DE53F48}"/>
              </a:ext>
            </a:extLst>
          </p:cNvPr>
          <p:cNvSpPr txBox="1"/>
          <p:nvPr/>
        </p:nvSpPr>
        <p:spPr>
          <a:xfrm>
            <a:off x="895964" y="1014791"/>
            <a:ext cx="10475042" cy="2062103"/>
          </a:xfrm>
          <a:prstGeom prst="rect">
            <a:avLst/>
          </a:prstGeom>
          <a:noFill/>
        </p:spPr>
        <p:txBody>
          <a:bodyPr wrap="square">
            <a:spAutoFit/>
          </a:bodyPr>
          <a:lstStyle/>
          <a:p>
            <a:r>
              <a:rPr lang="en-AU" sz="3200"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39 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He went on a little farther and bowed with his face to the ground, praying, “</a:t>
            </a:r>
            <a:r>
              <a:rPr lang="en-AU" sz="3200" i="1" kern="100" dirty="0">
                <a:solidFill>
                  <a:srgbClr val="FFFF00"/>
                </a:solidFill>
                <a:effectLst/>
                <a:latin typeface="Segoe UI" panose="020B0502040204020203" pitchFamily="34" charset="0"/>
                <a:ea typeface="Calibri" panose="020F0502020204030204" pitchFamily="34" charset="0"/>
                <a:cs typeface="Times New Roman" panose="02020603050405020304" pitchFamily="18" charset="0"/>
              </a:rPr>
              <a:t>My Father</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If it is possible, let this cup of suffering be taken away from me. Yet I want your will to be done, not mine.”</a:t>
            </a:r>
            <a:endParaRPr lang="en-AU" sz="3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CE7E985-E37E-6B09-9503-00042B99B354}"/>
              </a:ext>
            </a:extLst>
          </p:cNvPr>
          <p:cNvSpPr txBox="1"/>
          <p:nvPr/>
        </p:nvSpPr>
        <p:spPr>
          <a:xfrm>
            <a:off x="895963" y="3003150"/>
            <a:ext cx="8808475" cy="1077218"/>
          </a:xfrm>
          <a:prstGeom prst="rect">
            <a:avLst/>
          </a:prstGeom>
          <a:noFill/>
        </p:spPr>
        <p:txBody>
          <a:bodyPr wrap="square">
            <a:spAutoFit/>
          </a:bodyPr>
          <a:lstStyle/>
          <a:p>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is not wrong for us to ask God to try and get us out of a difficult situation</a:t>
            </a:r>
            <a:endParaRPr lang="en-AU" sz="3200" b="1" dirty="0">
              <a:solidFill>
                <a:schemeClr val="bg1"/>
              </a:solidFill>
            </a:endParaRPr>
          </a:p>
        </p:txBody>
      </p:sp>
      <p:sp>
        <p:nvSpPr>
          <p:cNvPr id="10" name="TextBox 9">
            <a:extLst>
              <a:ext uri="{FF2B5EF4-FFF2-40B4-BE49-F238E27FC236}">
                <a16:creationId xmlns:a16="http://schemas.microsoft.com/office/drawing/2014/main" id="{F4D4E844-7385-493E-2F3E-817BF87A5D73}"/>
              </a:ext>
            </a:extLst>
          </p:cNvPr>
          <p:cNvSpPr txBox="1"/>
          <p:nvPr/>
        </p:nvSpPr>
        <p:spPr>
          <a:xfrm>
            <a:off x="895963" y="4076053"/>
            <a:ext cx="8808475" cy="1077218"/>
          </a:xfrm>
          <a:prstGeom prst="rect">
            <a:avLst/>
          </a:prstGeom>
          <a:noFill/>
        </p:spPr>
        <p:txBody>
          <a:bodyPr wrap="square">
            <a:spAutoFit/>
          </a:bodyPr>
          <a:lstStyle/>
          <a:p>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is not wrong to passionately beg God to intervene</a:t>
            </a:r>
            <a:endParaRPr lang="en-AU" sz="3200" b="1" dirty="0">
              <a:solidFill>
                <a:schemeClr val="bg1"/>
              </a:solidFill>
            </a:endParaRPr>
          </a:p>
        </p:txBody>
      </p:sp>
      <p:sp>
        <p:nvSpPr>
          <p:cNvPr id="12" name="TextBox 11">
            <a:extLst>
              <a:ext uri="{FF2B5EF4-FFF2-40B4-BE49-F238E27FC236}">
                <a16:creationId xmlns:a16="http://schemas.microsoft.com/office/drawing/2014/main" id="{2B5288EA-C6D4-D3D5-5D35-854F03D07790}"/>
              </a:ext>
            </a:extLst>
          </p:cNvPr>
          <p:cNvSpPr txBox="1"/>
          <p:nvPr/>
        </p:nvSpPr>
        <p:spPr>
          <a:xfrm>
            <a:off x="895962" y="5143809"/>
            <a:ext cx="8543005" cy="1077218"/>
          </a:xfrm>
          <a:prstGeom prst="rect">
            <a:avLst/>
          </a:prstGeom>
          <a:noFill/>
        </p:spPr>
        <p:txBody>
          <a:bodyPr wrap="square">
            <a:spAutoFit/>
          </a:bodyPr>
          <a:lstStyle/>
          <a:p>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did God not answer Jesus’ prayer of another solution?</a:t>
            </a:r>
            <a:endParaRPr lang="en-AU" b="1" dirty="0">
              <a:solidFill>
                <a:schemeClr val="bg1"/>
              </a:solidFill>
            </a:endParaRPr>
          </a:p>
        </p:txBody>
      </p:sp>
    </p:spTree>
    <p:extLst>
      <p:ext uri="{BB962C8B-B14F-4D97-AF65-F5344CB8AC3E}">
        <p14:creationId xmlns:p14="http://schemas.microsoft.com/office/powerpoint/2010/main" val="31160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F2D0C-17A6-46B3-0E7E-49C0AC1F8DAB}"/>
              </a:ext>
            </a:extLst>
          </p:cNvPr>
          <p:cNvSpPr txBox="1"/>
          <p:nvPr/>
        </p:nvSpPr>
        <p:spPr>
          <a:xfrm>
            <a:off x="336755" y="422306"/>
            <a:ext cx="11518490" cy="3539430"/>
          </a:xfrm>
          <a:prstGeom prst="rect">
            <a:avLst/>
          </a:prstGeom>
          <a:noFill/>
        </p:spPr>
        <p:txBody>
          <a:bodyPr wrap="square">
            <a:spAutoFit/>
          </a:bodyPr>
          <a:lstStyle/>
          <a:p>
            <a:r>
              <a:rPr lang="en-AU" sz="3200" b="1"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Anderson Hultgren wrote  “Sometimes, we must relax our grip, take God’s hand, and follow Him through the pain. When you are suffering, petition God first and listen for His answer. Bring your mind to Him </a:t>
            </a:r>
            <a:r>
              <a:rPr lang="en-AU"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AU" sz="3200" b="1" kern="100" dirty="0">
                <a:solidFill>
                  <a:schemeClr val="bg1"/>
                </a:solidFill>
                <a:effectLst/>
                <a:latin typeface="Montserrat" panose="00000500000000000000" pitchFamily="2" charset="0"/>
                <a:ea typeface="Calibri" panose="020F0502020204030204" pitchFamily="34" charset="0"/>
                <a:cs typeface="Montserrat" panose="00000500000000000000" pitchFamily="2" charset="0"/>
              </a:rPr>
              <a:t>—</a:t>
            </a:r>
            <a:r>
              <a:rPr lang="en-AU" sz="3200" b="1"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dialogue with Him, read His words, and meditate upon Him. </a:t>
            </a:r>
            <a:r>
              <a:rPr lang="en-AU" sz="3200" b="1" kern="100" dirty="0">
                <a:solidFill>
                  <a:srgbClr val="FFFF00"/>
                </a:solidFill>
                <a:effectLst/>
                <a:latin typeface="Montserrat" panose="00000500000000000000" pitchFamily="2" charset="0"/>
                <a:ea typeface="Calibri" panose="020F0502020204030204" pitchFamily="34" charset="0"/>
                <a:cs typeface="Times New Roman" panose="02020603050405020304" pitchFamily="18" charset="0"/>
              </a:rPr>
              <a:t>Like Jesus, our petition becomes submission</a:t>
            </a:r>
            <a:r>
              <a:rPr lang="en-AU" sz="3200" b="1" kern="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71698B2-E98D-B3D6-A759-E127517EA16A}"/>
              </a:ext>
            </a:extLst>
          </p:cNvPr>
          <p:cNvSpPr txBox="1"/>
          <p:nvPr/>
        </p:nvSpPr>
        <p:spPr>
          <a:xfrm>
            <a:off x="600996" y="4698661"/>
            <a:ext cx="10386551" cy="1077218"/>
          </a:xfrm>
          <a:prstGeom prst="rect">
            <a:avLst/>
          </a:prstGeom>
          <a:noFill/>
        </p:spPr>
        <p:txBody>
          <a:bodyPr wrap="square">
            <a:spAutoFit/>
          </a:bodyPr>
          <a:lstStyle/>
          <a:p>
            <a:pPr algn="ct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Never doubt that God knows what is ultimately best for you, even if you can’t see it at the time</a:t>
            </a:r>
            <a:endParaRPr lang="en-AU" sz="3200" b="1" dirty="0">
              <a:solidFill>
                <a:schemeClr val="bg1"/>
              </a:solidFill>
            </a:endParaRPr>
          </a:p>
        </p:txBody>
      </p:sp>
    </p:spTree>
    <p:extLst>
      <p:ext uri="{BB962C8B-B14F-4D97-AF65-F5344CB8AC3E}">
        <p14:creationId xmlns:p14="http://schemas.microsoft.com/office/powerpoint/2010/main" val="421612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E65A6D-7036-2C5C-10D1-55D1CD6D1DB8}"/>
              </a:ext>
            </a:extLst>
          </p:cNvPr>
          <p:cNvSpPr txBox="1"/>
          <p:nvPr/>
        </p:nvSpPr>
        <p:spPr>
          <a:xfrm>
            <a:off x="925461" y="456888"/>
            <a:ext cx="6098458" cy="584775"/>
          </a:xfrm>
          <a:prstGeom prst="rect">
            <a:avLst/>
          </a:prstGeom>
          <a:noFill/>
        </p:spPr>
        <p:txBody>
          <a:bodyPr wrap="square">
            <a:spAutoFit/>
          </a:bodyPr>
          <a:lstStyle/>
          <a:p>
            <a:r>
              <a:rPr lang="en-AU"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Matthew 27:46</a:t>
            </a:r>
            <a:endParaRPr lang="en-AU" sz="3200" b="1" dirty="0">
              <a:solidFill>
                <a:srgbClr val="FFFF00"/>
              </a:solidFill>
            </a:endParaRPr>
          </a:p>
        </p:txBody>
      </p:sp>
      <p:sp>
        <p:nvSpPr>
          <p:cNvPr id="5" name="TextBox 4">
            <a:extLst>
              <a:ext uri="{FF2B5EF4-FFF2-40B4-BE49-F238E27FC236}">
                <a16:creationId xmlns:a16="http://schemas.microsoft.com/office/drawing/2014/main" id="{35B966E6-ECDE-2E2F-53F8-9C4363A54B67}"/>
              </a:ext>
            </a:extLst>
          </p:cNvPr>
          <p:cNvSpPr txBox="1"/>
          <p:nvPr/>
        </p:nvSpPr>
        <p:spPr>
          <a:xfrm>
            <a:off x="925461" y="1404010"/>
            <a:ext cx="9973598" cy="1569660"/>
          </a:xfrm>
          <a:prstGeom prst="rect">
            <a:avLst/>
          </a:prstGeom>
          <a:noFill/>
        </p:spPr>
        <p:txBody>
          <a:bodyPr wrap="square">
            <a:spAutoFit/>
          </a:bodyPr>
          <a:lstStyle/>
          <a:p>
            <a:r>
              <a:rPr lang="en-AU" sz="3200" b="1" i="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46 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At about three o’clock, Jesus called out with a loud voice, “Eli, Eli, </a:t>
            </a:r>
            <a:r>
              <a:rPr lang="en-AU" sz="3200" i="1" kern="100"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lema</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en-AU" sz="3200" i="1" kern="100"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sabachthani</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which means “My God, my God, why have you abandoned me?”</a:t>
            </a:r>
            <a:endParaRPr lang="en-AU" sz="3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05D21BE-E4DF-C284-F2BC-726651B6D070}"/>
              </a:ext>
            </a:extLst>
          </p:cNvPr>
          <p:cNvSpPr txBox="1"/>
          <p:nvPr/>
        </p:nvSpPr>
        <p:spPr>
          <a:xfrm>
            <a:off x="925461" y="3136612"/>
            <a:ext cx="6098458" cy="584775"/>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the change?</a:t>
            </a:r>
          </a:p>
        </p:txBody>
      </p:sp>
      <p:sp>
        <p:nvSpPr>
          <p:cNvPr id="9" name="TextBox 8">
            <a:extLst>
              <a:ext uri="{FF2B5EF4-FFF2-40B4-BE49-F238E27FC236}">
                <a16:creationId xmlns:a16="http://schemas.microsoft.com/office/drawing/2014/main" id="{B0FDA1E3-D95D-124C-A6E8-E48AE825B01F}"/>
              </a:ext>
            </a:extLst>
          </p:cNvPr>
          <p:cNvSpPr txBox="1"/>
          <p:nvPr/>
        </p:nvSpPr>
        <p:spPr>
          <a:xfrm>
            <a:off x="925460" y="3884329"/>
            <a:ext cx="10725765" cy="584775"/>
          </a:xfrm>
          <a:prstGeom prst="rect">
            <a:avLst/>
          </a:prstGeom>
          <a:noFill/>
        </p:spPr>
        <p:txBody>
          <a:bodyPr wrap="square">
            <a:spAutoFit/>
          </a:bodyPr>
          <a:lstStyle/>
          <a:p>
            <a:r>
              <a:rPr lang="en-AU" sz="3200" b="1" kern="1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Habakkuk 1:13 says </a:t>
            </a:r>
            <a:r>
              <a:rPr lang="en-AU" sz="3200" i="1" kern="100" dirty="0">
                <a:solidFill>
                  <a:schemeClr val="bg1"/>
                </a:solidFill>
                <a:effectLst/>
                <a:latin typeface="Aptos" panose="020B0004020202020204" pitchFamily="34" charset="0"/>
                <a:ea typeface="Calibri" panose="020F0502020204030204" pitchFamily="34" charset="0"/>
                <a:cs typeface="Times New Roman" panose="02020603050405020304" pitchFamily="18" charset="0"/>
              </a:rPr>
              <a:t>“Your eyes are too pure to look on evil” </a:t>
            </a:r>
            <a:endParaRPr lang="en-AU" sz="3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1E368C9-0BA5-2010-F62F-144424220536}"/>
              </a:ext>
            </a:extLst>
          </p:cNvPr>
          <p:cNvSpPr txBox="1"/>
          <p:nvPr/>
        </p:nvSpPr>
        <p:spPr>
          <a:xfrm>
            <a:off x="925459" y="4632046"/>
            <a:ext cx="11020733" cy="1569660"/>
          </a:xfrm>
          <a:prstGeom prst="rect">
            <a:avLst/>
          </a:prstGeom>
          <a:noFill/>
        </p:spPr>
        <p:txBody>
          <a:bodyPr wrap="square">
            <a:spAutoFit/>
          </a:bodyPr>
          <a:lstStyle/>
          <a:p>
            <a:r>
              <a:rPr lang="en-AU" sz="3200" b="1" kern="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Galatians 3:13 </a:t>
            </a:r>
            <a:r>
              <a:rPr lang="en-AU" sz="3200" i="1" kern="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“Christ redeemed us from the curse of the law by becoming a curse for us — for it is written, “Cursed is everyone who is hanged on a tree”</a:t>
            </a:r>
            <a:endParaRPr lang="en-AU" sz="2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BF25109-6C91-AAE8-7EEE-9C1FC2AED03A}"/>
              </a:ext>
            </a:extLst>
          </p:cNvPr>
          <p:cNvPicPr>
            <a:picLocks noChangeAspect="1"/>
          </p:cNvPicPr>
          <p:nvPr/>
        </p:nvPicPr>
        <p:blipFill>
          <a:blip r:embed="rId2"/>
          <a:stretch>
            <a:fillRect/>
          </a:stretch>
        </p:blipFill>
        <p:spPr>
          <a:xfrm>
            <a:off x="9630697" y="398208"/>
            <a:ext cx="2020527" cy="3030791"/>
          </a:xfrm>
          <a:prstGeom prst="rect">
            <a:avLst/>
          </a:prstGeom>
        </p:spPr>
      </p:pic>
    </p:spTree>
    <p:extLst>
      <p:ext uri="{BB962C8B-B14F-4D97-AF65-F5344CB8AC3E}">
        <p14:creationId xmlns:p14="http://schemas.microsoft.com/office/powerpoint/2010/main" val="30749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9C973-2101-7758-BD27-701322FB441B}"/>
              </a:ext>
            </a:extLst>
          </p:cNvPr>
          <p:cNvSpPr txBox="1"/>
          <p:nvPr/>
        </p:nvSpPr>
        <p:spPr>
          <a:xfrm>
            <a:off x="728870" y="776765"/>
            <a:ext cx="10734260" cy="1077218"/>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John 1:12 </a:t>
            </a:r>
            <a:r>
              <a:rPr lang="en-AU" sz="3200" b="1" kern="100" baseline="300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But to all who believed him and accepted him, he gave the right to become children of God</a:t>
            </a:r>
            <a:r>
              <a:rPr lang="en-AU"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t>
            </a:r>
            <a:endPar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A44A6BD-C5EC-C73D-5905-742848EE4067}"/>
              </a:ext>
            </a:extLst>
          </p:cNvPr>
          <p:cNvSpPr txBox="1"/>
          <p:nvPr/>
        </p:nvSpPr>
        <p:spPr>
          <a:xfrm>
            <a:off x="728870" y="2143034"/>
            <a:ext cx="10601739" cy="2062103"/>
          </a:xfrm>
          <a:prstGeom prst="rect">
            <a:avLst/>
          </a:prstGeom>
          <a:noFill/>
        </p:spPr>
        <p:txBody>
          <a:bodyPr wrap="square">
            <a:spAutoFit/>
          </a:bodyPr>
          <a:lstStyle/>
          <a:p>
            <a:r>
              <a:rPr lang="en-AU"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Romans 8:15 </a:t>
            </a:r>
            <a:r>
              <a:rPr lang="en-AU" sz="3200" b="1" kern="100" baseline="30000" dirty="0">
                <a:solidFill>
                  <a:schemeClr val="bg1"/>
                </a:solidFill>
                <a:latin typeface="Segoe UI" panose="020B0502040204020203" pitchFamily="34" charset="0"/>
                <a:ea typeface="Calibri" panose="020F0502020204030204" pitchFamily="34" charset="0"/>
                <a:cs typeface="Times New Roman" panose="02020603050405020304" pitchFamily="18" charset="0"/>
              </a:rPr>
              <a:t>“</a:t>
            </a:r>
            <a:r>
              <a:rPr lang="en-AU" sz="3200" i="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So you have not received a spirit that makes you fearful slaves. Instead, you received God’s Spirit when he adopted you as his own children. Now we call him, “Abba, Father</a:t>
            </a:r>
            <a:r>
              <a:rPr lang="en-AU"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t>
            </a:r>
            <a:endPar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DD3C9E-7B0F-8DBC-BE5D-BDB0881332B3}"/>
              </a:ext>
            </a:extLst>
          </p:cNvPr>
          <p:cNvSpPr txBox="1"/>
          <p:nvPr/>
        </p:nvSpPr>
        <p:spPr>
          <a:xfrm>
            <a:off x="1693455" y="4797287"/>
            <a:ext cx="8672567" cy="584775"/>
          </a:xfrm>
          <a:prstGeom prst="rect">
            <a:avLst/>
          </a:prstGeom>
          <a:noFill/>
        </p:spPr>
        <p:txBody>
          <a:bodyPr wrap="none" rtlCol="0">
            <a:spAutoFit/>
          </a:bodyPr>
          <a:lstStyle/>
          <a:p>
            <a:r>
              <a:rPr lang="en-AU" sz="3200" b="1" dirty="0">
                <a:solidFill>
                  <a:srgbClr val="FFFF00"/>
                </a:solidFill>
              </a:rPr>
              <a:t>God wants to adopt us as Sons and Daughters</a:t>
            </a:r>
          </a:p>
        </p:txBody>
      </p:sp>
    </p:spTree>
    <p:extLst>
      <p:ext uri="{BB962C8B-B14F-4D97-AF65-F5344CB8AC3E}">
        <p14:creationId xmlns:p14="http://schemas.microsoft.com/office/powerpoint/2010/main" val="25157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CE3F18-16DA-0807-3B6C-FD6A7AB59D4E}"/>
              </a:ext>
            </a:extLst>
          </p:cNvPr>
          <p:cNvSpPr txBox="1"/>
          <p:nvPr/>
        </p:nvSpPr>
        <p:spPr>
          <a:xfrm>
            <a:off x="1007165" y="875508"/>
            <a:ext cx="8229600" cy="584775"/>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a prayer that we need to pray every day? </a:t>
            </a:r>
          </a:p>
        </p:txBody>
      </p:sp>
      <p:sp>
        <p:nvSpPr>
          <p:cNvPr id="5" name="TextBox 4">
            <a:extLst>
              <a:ext uri="{FF2B5EF4-FFF2-40B4-BE49-F238E27FC236}">
                <a16:creationId xmlns:a16="http://schemas.microsoft.com/office/drawing/2014/main" id="{4DCB7861-B2EC-2D62-D851-9C324975ABDD}"/>
              </a:ext>
            </a:extLst>
          </p:cNvPr>
          <p:cNvSpPr txBox="1"/>
          <p:nvPr/>
        </p:nvSpPr>
        <p:spPr>
          <a:xfrm>
            <a:off x="1007165" y="2056671"/>
            <a:ext cx="10058399" cy="584775"/>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something we only need to pray as a congregation? </a:t>
            </a:r>
          </a:p>
        </p:txBody>
      </p:sp>
      <p:sp>
        <p:nvSpPr>
          <p:cNvPr id="7" name="TextBox 6">
            <a:extLst>
              <a:ext uri="{FF2B5EF4-FFF2-40B4-BE49-F238E27FC236}">
                <a16:creationId xmlns:a16="http://schemas.microsoft.com/office/drawing/2014/main" id="{59956231-7476-FC4B-2102-EB5B59C5924B}"/>
              </a:ext>
            </a:extLst>
          </p:cNvPr>
          <p:cNvSpPr txBox="1"/>
          <p:nvPr/>
        </p:nvSpPr>
        <p:spPr>
          <a:xfrm>
            <a:off x="1007165" y="3468874"/>
            <a:ext cx="8613913" cy="584775"/>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the Lord’s prayer or a prayer for disciples?</a:t>
            </a:r>
          </a:p>
        </p:txBody>
      </p:sp>
      <p:sp>
        <p:nvSpPr>
          <p:cNvPr id="9" name="TextBox 8">
            <a:extLst>
              <a:ext uri="{FF2B5EF4-FFF2-40B4-BE49-F238E27FC236}">
                <a16:creationId xmlns:a16="http://schemas.microsoft.com/office/drawing/2014/main" id="{015C323F-F4BF-4854-5C02-125F17004BF1}"/>
              </a:ext>
            </a:extLst>
          </p:cNvPr>
          <p:cNvSpPr txBox="1"/>
          <p:nvPr/>
        </p:nvSpPr>
        <p:spPr>
          <a:xfrm>
            <a:off x="1007165" y="4881077"/>
            <a:ext cx="8077200" cy="584775"/>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Was it only for the disciples at the time?</a:t>
            </a:r>
          </a:p>
        </p:txBody>
      </p:sp>
    </p:spTree>
    <p:extLst>
      <p:ext uri="{BB962C8B-B14F-4D97-AF65-F5344CB8AC3E}">
        <p14:creationId xmlns:p14="http://schemas.microsoft.com/office/powerpoint/2010/main" val="15349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55D9162-B749-BE4B-CC5A-2A513BF60B22}"/>
              </a:ext>
            </a:extLst>
          </p:cNvPr>
          <p:cNvSpPr txBox="1"/>
          <p:nvPr/>
        </p:nvSpPr>
        <p:spPr>
          <a:xfrm>
            <a:off x="607529" y="2691667"/>
            <a:ext cx="6096000" cy="584775"/>
          </a:xfrm>
          <a:prstGeom prst="rect">
            <a:avLst/>
          </a:prstGeom>
          <a:noFill/>
        </p:spPr>
        <p:txBody>
          <a:bodyPr wrap="square">
            <a:spAutoFit/>
          </a:bodyPr>
          <a:lstStyle/>
          <a:p>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a model of prayer? </a:t>
            </a:r>
          </a:p>
        </p:txBody>
      </p:sp>
      <p:sp>
        <p:nvSpPr>
          <p:cNvPr id="2" name="TextBox 1">
            <a:extLst>
              <a:ext uri="{FF2B5EF4-FFF2-40B4-BE49-F238E27FC236}">
                <a16:creationId xmlns:a16="http://schemas.microsoft.com/office/drawing/2014/main" id="{F2016B57-1C42-3B5B-E53A-ED91DC495380}"/>
              </a:ext>
            </a:extLst>
          </p:cNvPr>
          <p:cNvSpPr txBox="1"/>
          <p:nvPr/>
        </p:nvSpPr>
        <p:spPr>
          <a:xfrm>
            <a:off x="550379" y="700417"/>
            <a:ext cx="10975569" cy="1077218"/>
          </a:xfrm>
          <a:prstGeom prst="rect">
            <a:avLst/>
          </a:prstGeom>
          <a:noFill/>
        </p:spPr>
        <p:txBody>
          <a:bodyPr wrap="none" rtlCol="0">
            <a:spAutoFit/>
          </a:bodyPr>
          <a:lstStyle/>
          <a:p>
            <a:r>
              <a:rPr lang="en-AU" sz="3200" b="1" dirty="0">
                <a:solidFill>
                  <a:schemeClr val="bg1"/>
                </a:solidFill>
              </a:rPr>
              <a:t>Why do we need to pray if God knows our needs before we </a:t>
            </a:r>
          </a:p>
          <a:p>
            <a:r>
              <a:rPr lang="en-AU" sz="3200" b="1" dirty="0">
                <a:solidFill>
                  <a:schemeClr val="bg1"/>
                </a:solidFill>
              </a:rPr>
              <a:t>even ask?</a:t>
            </a:r>
          </a:p>
        </p:txBody>
      </p:sp>
      <p:sp>
        <p:nvSpPr>
          <p:cNvPr id="3" name="TextBox 2">
            <a:extLst>
              <a:ext uri="{FF2B5EF4-FFF2-40B4-BE49-F238E27FC236}">
                <a16:creationId xmlns:a16="http://schemas.microsoft.com/office/drawing/2014/main" id="{5C35A45B-E6CA-7F8F-95DC-D6AF4FE53132}"/>
              </a:ext>
            </a:extLst>
          </p:cNvPr>
          <p:cNvSpPr txBox="1"/>
          <p:nvPr/>
        </p:nvSpPr>
        <p:spPr>
          <a:xfrm>
            <a:off x="607529" y="3457575"/>
            <a:ext cx="11314892" cy="2062103"/>
          </a:xfrm>
          <a:prstGeom prst="rect">
            <a:avLst/>
          </a:prstGeom>
          <a:noFill/>
        </p:spPr>
        <p:txBody>
          <a:bodyPr wrap="none" rtlCol="0">
            <a:spAutoFit/>
          </a:bodyPr>
          <a:lstStyle/>
          <a:p>
            <a:r>
              <a:rPr lang="en-AU" sz="3200" b="1" dirty="0">
                <a:solidFill>
                  <a:srgbClr val="FFFF00"/>
                </a:solidFill>
              </a:rPr>
              <a:t>Have the praise of God utmost in our minds</a:t>
            </a:r>
          </a:p>
          <a:p>
            <a:r>
              <a:rPr lang="en-AU" sz="3200" b="1" dirty="0">
                <a:solidFill>
                  <a:srgbClr val="FFFF00"/>
                </a:solidFill>
              </a:rPr>
              <a:t>Intimate, heartfelt and relevant communication with God</a:t>
            </a:r>
          </a:p>
          <a:p>
            <a:r>
              <a:rPr lang="en-AU" sz="3200" b="1" dirty="0">
                <a:solidFill>
                  <a:srgbClr val="FFFF00"/>
                </a:solidFill>
              </a:rPr>
              <a:t>Our requests to our Father should reflect praise and humility</a:t>
            </a:r>
          </a:p>
          <a:p>
            <a:r>
              <a:rPr lang="en-AU" sz="3200" b="1" dirty="0">
                <a:solidFill>
                  <a:srgbClr val="FFFF00"/>
                </a:solidFill>
              </a:rPr>
              <a:t>We need to bow to His sovereign will in our life.</a:t>
            </a:r>
          </a:p>
        </p:txBody>
      </p:sp>
    </p:spTree>
    <p:extLst>
      <p:ext uri="{BB962C8B-B14F-4D97-AF65-F5344CB8AC3E}">
        <p14:creationId xmlns:p14="http://schemas.microsoft.com/office/powerpoint/2010/main" val="216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058D3-76D9-1BB5-83FF-65372B865D46}"/>
              </a:ext>
            </a:extLst>
          </p:cNvPr>
          <p:cNvPicPr>
            <a:picLocks noChangeAspect="1"/>
          </p:cNvPicPr>
          <p:nvPr/>
        </p:nvPicPr>
        <p:blipFill>
          <a:blip r:embed="rId2"/>
          <a:stretch>
            <a:fillRect/>
          </a:stretch>
        </p:blipFill>
        <p:spPr>
          <a:xfrm>
            <a:off x="0" y="15240"/>
            <a:ext cx="12219214" cy="6842760"/>
          </a:xfrm>
          <a:prstGeom prst="rect">
            <a:avLst/>
          </a:prstGeom>
        </p:spPr>
      </p:pic>
      <p:sp>
        <p:nvSpPr>
          <p:cNvPr id="4" name="Rectangle 3">
            <a:extLst>
              <a:ext uri="{FF2B5EF4-FFF2-40B4-BE49-F238E27FC236}">
                <a16:creationId xmlns:a16="http://schemas.microsoft.com/office/drawing/2014/main" id="{FF76598E-B7AB-F489-F807-BDB522D6869B}"/>
              </a:ext>
            </a:extLst>
          </p:cNvPr>
          <p:cNvSpPr/>
          <p:nvPr/>
        </p:nvSpPr>
        <p:spPr>
          <a:xfrm>
            <a:off x="402724" y="4576679"/>
            <a:ext cx="495597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Matthew 6:7-13</a:t>
            </a:r>
          </a:p>
        </p:txBody>
      </p:sp>
      <p:sp>
        <p:nvSpPr>
          <p:cNvPr id="5" name="Rectangle 4">
            <a:extLst>
              <a:ext uri="{FF2B5EF4-FFF2-40B4-BE49-F238E27FC236}">
                <a16:creationId xmlns:a16="http://schemas.microsoft.com/office/drawing/2014/main" id="{51F7AB43-4D3C-E604-AD66-60BA357CFE28}"/>
              </a:ext>
            </a:extLst>
          </p:cNvPr>
          <p:cNvSpPr/>
          <p:nvPr/>
        </p:nvSpPr>
        <p:spPr>
          <a:xfrm>
            <a:off x="402724" y="228707"/>
            <a:ext cx="5674503" cy="1938992"/>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Pattern for</a:t>
            </a:r>
          </a:p>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Dynamic </a:t>
            </a:r>
            <a:r>
              <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Prayer</a:t>
            </a:r>
          </a:p>
        </p:txBody>
      </p:sp>
    </p:spTree>
    <p:extLst>
      <p:ext uri="{BB962C8B-B14F-4D97-AF65-F5344CB8AC3E}">
        <p14:creationId xmlns:p14="http://schemas.microsoft.com/office/powerpoint/2010/main" val="337119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E029D9-034A-32FF-095A-CA1DC201E882}"/>
              </a:ext>
            </a:extLst>
          </p:cNvPr>
          <p:cNvPicPr>
            <a:picLocks noChangeAspect="1"/>
          </p:cNvPicPr>
          <p:nvPr/>
        </p:nvPicPr>
        <p:blipFill>
          <a:blip r:embed="rId2"/>
          <a:stretch>
            <a:fillRect/>
          </a:stretch>
        </p:blipFill>
        <p:spPr>
          <a:xfrm>
            <a:off x="9274968" y="3429000"/>
            <a:ext cx="2917031" cy="3429000"/>
          </a:xfrm>
          <a:prstGeom prst="rect">
            <a:avLst/>
          </a:prstGeom>
        </p:spPr>
      </p:pic>
      <p:sp>
        <p:nvSpPr>
          <p:cNvPr id="5" name="TextBox 4">
            <a:extLst>
              <a:ext uri="{FF2B5EF4-FFF2-40B4-BE49-F238E27FC236}">
                <a16:creationId xmlns:a16="http://schemas.microsoft.com/office/drawing/2014/main" id="{965A431E-7D6E-C305-DC1A-B9D89A47659D}"/>
              </a:ext>
            </a:extLst>
          </p:cNvPr>
          <p:cNvSpPr txBox="1"/>
          <p:nvPr/>
        </p:nvSpPr>
        <p:spPr>
          <a:xfrm>
            <a:off x="771525" y="1143641"/>
            <a:ext cx="5158592" cy="923330"/>
          </a:xfrm>
          <a:prstGeom prst="rect">
            <a:avLst/>
          </a:prstGeom>
          <a:noFill/>
        </p:spPr>
        <p:txBody>
          <a:bodyPr wrap="none" rtlCol="0">
            <a:spAutoFit/>
          </a:bodyPr>
          <a:lstStyle/>
          <a:p>
            <a:r>
              <a:rPr lang="en-AU"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is the Lord’s Prayer?</a:t>
            </a:r>
          </a:p>
          <a:p>
            <a:endParaRPr lang="en-AU" dirty="0"/>
          </a:p>
        </p:txBody>
      </p:sp>
      <p:sp>
        <p:nvSpPr>
          <p:cNvPr id="6" name="TextBox 5">
            <a:extLst>
              <a:ext uri="{FF2B5EF4-FFF2-40B4-BE49-F238E27FC236}">
                <a16:creationId xmlns:a16="http://schemas.microsoft.com/office/drawing/2014/main" id="{50683DC3-4214-40A7-DB85-872EC917A769}"/>
              </a:ext>
            </a:extLst>
          </p:cNvPr>
          <p:cNvSpPr txBox="1"/>
          <p:nvPr/>
        </p:nvSpPr>
        <p:spPr>
          <a:xfrm>
            <a:off x="771525" y="5534708"/>
            <a:ext cx="8900193" cy="646331"/>
          </a:xfrm>
          <a:prstGeom prst="rect">
            <a:avLst/>
          </a:prstGeom>
          <a:noFill/>
        </p:spPr>
        <p:txBody>
          <a:bodyPr wrap="none" rtlCol="0">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a prayer that we need to pray every day? </a:t>
            </a:r>
            <a:endParaRPr lang="en-AU" sz="3600" b="1" dirty="0">
              <a:solidFill>
                <a:schemeClr val="bg1"/>
              </a:solidFill>
            </a:endParaRPr>
          </a:p>
        </p:txBody>
      </p:sp>
      <p:sp>
        <p:nvSpPr>
          <p:cNvPr id="7" name="TextBox 6">
            <a:extLst>
              <a:ext uri="{FF2B5EF4-FFF2-40B4-BE49-F238E27FC236}">
                <a16:creationId xmlns:a16="http://schemas.microsoft.com/office/drawing/2014/main" id="{113A23FC-0178-5F3D-72F9-D95951A4E766}"/>
              </a:ext>
            </a:extLst>
          </p:cNvPr>
          <p:cNvSpPr txBox="1"/>
          <p:nvPr/>
        </p:nvSpPr>
        <p:spPr>
          <a:xfrm rot="20968905">
            <a:off x="1318701" y="1443490"/>
            <a:ext cx="10905934" cy="646331"/>
          </a:xfrm>
          <a:prstGeom prst="rect">
            <a:avLst/>
          </a:prstGeom>
          <a:noFill/>
        </p:spPr>
        <p:txBody>
          <a:bodyPr wrap="none" rtlCol="0">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something we only need to pray as a congregation? </a:t>
            </a:r>
            <a:endParaRPr lang="en-AU" sz="3600" b="1" dirty="0">
              <a:solidFill>
                <a:schemeClr val="bg1"/>
              </a:solidFill>
            </a:endParaRPr>
          </a:p>
        </p:txBody>
      </p:sp>
      <p:sp>
        <p:nvSpPr>
          <p:cNvPr id="9" name="TextBox 8">
            <a:extLst>
              <a:ext uri="{FF2B5EF4-FFF2-40B4-BE49-F238E27FC236}">
                <a16:creationId xmlns:a16="http://schemas.microsoft.com/office/drawing/2014/main" id="{CDE18F82-A85C-C647-4F19-D34AEDD4D3A0}"/>
              </a:ext>
            </a:extLst>
          </p:cNvPr>
          <p:cNvSpPr txBox="1"/>
          <p:nvPr/>
        </p:nvSpPr>
        <p:spPr>
          <a:xfrm>
            <a:off x="466725" y="2980130"/>
            <a:ext cx="9113044" cy="646331"/>
          </a:xfrm>
          <a:prstGeom prst="rect">
            <a:avLst/>
          </a:prstGeom>
          <a:noFill/>
        </p:spPr>
        <p:txBody>
          <a:bodyPr wrap="square">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the Lord’s prayer or a prayer for disciples? </a:t>
            </a:r>
            <a:endParaRPr lang="en-AU" sz="3600" b="1" dirty="0">
              <a:solidFill>
                <a:schemeClr val="bg1"/>
              </a:solidFill>
            </a:endParaRPr>
          </a:p>
        </p:txBody>
      </p:sp>
      <p:sp>
        <p:nvSpPr>
          <p:cNvPr id="11" name="TextBox 10">
            <a:extLst>
              <a:ext uri="{FF2B5EF4-FFF2-40B4-BE49-F238E27FC236}">
                <a16:creationId xmlns:a16="http://schemas.microsoft.com/office/drawing/2014/main" id="{BF5C7B07-2B2A-4C2F-1C39-DB792A122645}"/>
              </a:ext>
            </a:extLst>
          </p:cNvPr>
          <p:cNvSpPr txBox="1"/>
          <p:nvPr/>
        </p:nvSpPr>
        <p:spPr>
          <a:xfrm>
            <a:off x="771525" y="4270447"/>
            <a:ext cx="8503443" cy="646331"/>
          </a:xfrm>
          <a:prstGeom prst="rect">
            <a:avLst/>
          </a:prstGeom>
          <a:noFill/>
        </p:spPr>
        <p:txBody>
          <a:bodyPr wrap="square">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Was it only for the disciples at the time?</a:t>
            </a:r>
            <a:endParaRPr lang="en-AU" sz="3600" b="1" dirty="0">
              <a:solidFill>
                <a:schemeClr val="bg1"/>
              </a:solidFill>
            </a:endParaRPr>
          </a:p>
        </p:txBody>
      </p:sp>
      <p:sp>
        <p:nvSpPr>
          <p:cNvPr id="13" name="TextBox 12">
            <a:extLst>
              <a:ext uri="{FF2B5EF4-FFF2-40B4-BE49-F238E27FC236}">
                <a16:creationId xmlns:a16="http://schemas.microsoft.com/office/drawing/2014/main" id="{BCDBC149-9171-8BF1-083A-0455EAAED62A}"/>
              </a:ext>
            </a:extLst>
          </p:cNvPr>
          <p:cNvSpPr txBox="1"/>
          <p:nvPr/>
        </p:nvSpPr>
        <p:spPr>
          <a:xfrm rot="628876">
            <a:off x="7080405" y="2450206"/>
            <a:ext cx="6158344" cy="646331"/>
          </a:xfrm>
          <a:prstGeom prst="rect">
            <a:avLst/>
          </a:prstGeom>
          <a:noFill/>
        </p:spPr>
        <p:txBody>
          <a:bodyPr wrap="square">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it a model of prayer?</a:t>
            </a:r>
            <a:endParaRPr lang="en-AU" sz="3600" b="1" dirty="0">
              <a:solidFill>
                <a:schemeClr val="bg1"/>
              </a:solidFill>
            </a:endParaRPr>
          </a:p>
        </p:txBody>
      </p:sp>
    </p:spTree>
    <p:extLst>
      <p:ext uri="{BB962C8B-B14F-4D97-AF65-F5344CB8AC3E}">
        <p14:creationId xmlns:p14="http://schemas.microsoft.com/office/powerpoint/2010/main" val="20732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0F9086-415E-6E10-7C54-4EF31A391592}"/>
              </a:ext>
            </a:extLst>
          </p:cNvPr>
          <p:cNvSpPr/>
          <p:nvPr/>
        </p:nvSpPr>
        <p:spPr>
          <a:xfrm>
            <a:off x="3300651" y="2857193"/>
            <a:ext cx="5590698"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What is prayer?</a:t>
            </a:r>
          </a:p>
        </p:txBody>
      </p:sp>
      <p:pic>
        <p:nvPicPr>
          <p:cNvPr id="5" name="Picture 4">
            <a:extLst>
              <a:ext uri="{FF2B5EF4-FFF2-40B4-BE49-F238E27FC236}">
                <a16:creationId xmlns:a16="http://schemas.microsoft.com/office/drawing/2014/main" id="{1C78F775-18AF-0C80-00D2-3DAA08F5DA5D}"/>
              </a:ext>
            </a:extLst>
          </p:cNvPr>
          <p:cNvPicPr>
            <a:picLocks noChangeAspect="1"/>
          </p:cNvPicPr>
          <p:nvPr/>
        </p:nvPicPr>
        <p:blipFill>
          <a:blip r:embed="rId2"/>
          <a:stretch>
            <a:fillRect/>
          </a:stretch>
        </p:blipFill>
        <p:spPr>
          <a:xfrm>
            <a:off x="927652" y="-19317"/>
            <a:ext cx="10336696" cy="6870121"/>
          </a:xfrm>
          <a:prstGeom prst="rect">
            <a:avLst/>
          </a:prstGeom>
        </p:spPr>
      </p:pic>
      <p:pic>
        <p:nvPicPr>
          <p:cNvPr id="6" name="Picture 5">
            <a:extLst>
              <a:ext uri="{FF2B5EF4-FFF2-40B4-BE49-F238E27FC236}">
                <a16:creationId xmlns:a16="http://schemas.microsoft.com/office/drawing/2014/main" id="{0543F51D-4A62-412A-AF35-4C5C9E5D9C33}"/>
              </a:ext>
            </a:extLst>
          </p:cNvPr>
          <p:cNvPicPr>
            <a:picLocks noChangeAspect="1"/>
          </p:cNvPicPr>
          <p:nvPr/>
        </p:nvPicPr>
        <p:blipFill>
          <a:blip r:embed="rId3"/>
          <a:stretch>
            <a:fillRect/>
          </a:stretch>
        </p:blipFill>
        <p:spPr>
          <a:xfrm>
            <a:off x="687438" y="0"/>
            <a:ext cx="10576909" cy="6858000"/>
          </a:xfrm>
          <a:prstGeom prst="rect">
            <a:avLst/>
          </a:prstGeom>
        </p:spPr>
      </p:pic>
      <p:sp>
        <p:nvSpPr>
          <p:cNvPr id="7" name="Rectangle 6">
            <a:extLst>
              <a:ext uri="{FF2B5EF4-FFF2-40B4-BE49-F238E27FC236}">
                <a16:creationId xmlns:a16="http://schemas.microsoft.com/office/drawing/2014/main" id="{743483FE-6A20-14AB-ECE0-4283ABA29F2A}"/>
              </a:ext>
            </a:extLst>
          </p:cNvPr>
          <p:cNvSpPr/>
          <p:nvPr/>
        </p:nvSpPr>
        <p:spPr>
          <a:xfrm rot="20181156">
            <a:off x="33507" y="3142518"/>
            <a:ext cx="12192761" cy="707886"/>
          </a:xfrm>
          <a:prstGeom prst="rect">
            <a:avLst/>
          </a:prstGeom>
          <a:noFill/>
        </p:spPr>
        <p:txBody>
          <a:bodyPr wrap="none" lIns="91440" tIns="45720" rIns="91440" bIns="45720">
            <a:spAutoFit/>
          </a:bodyPr>
          <a:lstStyle/>
          <a:p>
            <a:r>
              <a:rPr lang="en-AU" sz="4000" b="1" kern="100" dirty="0">
                <a:solidFill>
                  <a:srgbClr val="222222"/>
                </a:solidFill>
                <a:effectLst/>
                <a:highlight>
                  <a:srgbClr val="FFFFFF"/>
                </a:highlight>
                <a:latin typeface="Montserrat" panose="00000500000000000000" pitchFamily="2" charset="0"/>
                <a:ea typeface="Calibri" panose="020F0502020204030204" pitchFamily="34" charset="0"/>
                <a:cs typeface="Times New Roman" panose="02020603050405020304" pitchFamily="18" charset="0"/>
              </a:rPr>
              <a:t>No, prayer is a dialogue between God and us</a:t>
            </a:r>
            <a:endParaRPr lang="en-AU"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73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95129-3A38-C259-EA97-B36500A6C702}"/>
              </a:ext>
            </a:extLst>
          </p:cNvPr>
          <p:cNvSpPr txBox="1"/>
          <p:nvPr/>
        </p:nvSpPr>
        <p:spPr>
          <a:xfrm>
            <a:off x="1139689" y="557456"/>
            <a:ext cx="10933042" cy="646331"/>
          </a:xfrm>
          <a:prstGeom prst="rect">
            <a:avLst/>
          </a:prstGeom>
          <a:noFill/>
        </p:spPr>
        <p:txBody>
          <a:bodyPr wrap="square">
            <a:spAutoFit/>
          </a:bodyPr>
          <a:lstStyle/>
          <a:p>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verse 7, </a:t>
            </a:r>
            <a:r>
              <a:rPr lang="en-AU"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J</a:t>
            </a:r>
            <a:r>
              <a:rPr lang="en-AU"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esus gives a warning on prayer…. </a:t>
            </a:r>
            <a:endParaRPr lang="en-AU" sz="3600" b="1" dirty="0">
              <a:solidFill>
                <a:schemeClr val="bg1"/>
              </a:solidFill>
            </a:endParaRPr>
          </a:p>
        </p:txBody>
      </p:sp>
      <p:pic>
        <p:nvPicPr>
          <p:cNvPr id="4" name="Picture 3">
            <a:extLst>
              <a:ext uri="{FF2B5EF4-FFF2-40B4-BE49-F238E27FC236}">
                <a16:creationId xmlns:a16="http://schemas.microsoft.com/office/drawing/2014/main" id="{AAD9B56B-04FD-70F4-3FD8-E76D1B269797}"/>
              </a:ext>
            </a:extLst>
          </p:cNvPr>
          <p:cNvPicPr>
            <a:picLocks noChangeAspect="1"/>
          </p:cNvPicPr>
          <p:nvPr/>
        </p:nvPicPr>
        <p:blipFill>
          <a:blip r:embed="rId2"/>
          <a:stretch>
            <a:fillRect/>
          </a:stretch>
        </p:blipFill>
        <p:spPr>
          <a:xfrm>
            <a:off x="9274968" y="3429000"/>
            <a:ext cx="2917031" cy="3429000"/>
          </a:xfrm>
          <a:prstGeom prst="rect">
            <a:avLst/>
          </a:prstGeom>
        </p:spPr>
      </p:pic>
      <p:sp>
        <p:nvSpPr>
          <p:cNvPr id="6" name="TextBox 5">
            <a:extLst>
              <a:ext uri="{FF2B5EF4-FFF2-40B4-BE49-F238E27FC236}">
                <a16:creationId xmlns:a16="http://schemas.microsoft.com/office/drawing/2014/main" id="{3515AD94-C279-6D43-5737-51B6837F9A73}"/>
              </a:ext>
            </a:extLst>
          </p:cNvPr>
          <p:cNvSpPr txBox="1"/>
          <p:nvPr/>
        </p:nvSpPr>
        <p:spPr>
          <a:xfrm>
            <a:off x="1139689" y="1606970"/>
            <a:ext cx="9369287" cy="2062103"/>
          </a:xfrm>
          <a:prstGeom prst="rect">
            <a:avLst/>
          </a:prstGeom>
          <a:noFill/>
        </p:spPr>
        <p:txBody>
          <a:bodyPr wrap="square">
            <a:spAutoFit/>
          </a:bodyPr>
          <a:lstStyle/>
          <a:p>
            <a:r>
              <a:rPr lang="en-AU" sz="1800" b="1" i="1" baseline="30000" dirty="0">
                <a:solidFill>
                  <a:srgbClr val="000000"/>
                </a:solidFill>
                <a:effectLst/>
                <a:latin typeface="Segoe UI" panose="020B0502040204020203" pitchFamily="34" charset="0"/>
                <a:ea typeface="Calibri" panose="020F0502020204030204" pitchFamily="34" charset="0"/>
              </a:rPr>
              <a:t>7</a:t>
            </a:r>
            <a:r>
              <a:rPr lang="en-AU" sz="3200" b="1" i="1" baseline="30000" dirty="0">
                <a:solidFill>
                  <a:schemeClr val="bg1"/>
                </a:solidFill>
                <a:effectLst/>
                <a:latin typeface="Segoe UI" panose="020B0502040204020203" pitchFamily="34" charset="0"/>
                <a:ea typeface="Calibri" panose="020F0502020204030204" pitchFamily="34" charset="0"/>
              </a:rPr>
              <a:t> </a:t>
            </a:r>
            <a:r>
              <a:rPr lang="en-AU" sz="3200" b="1" i="1" dirty="0">
                <a:solidFill>
                  <a:schemeClr val="bg1"/>
                </a:solidFill>
                <a:effectLst/>
                <a:latin typeface="Segoe UI" panose="020B0502040204020203" pitchFamily="34" charset="0"/>
                <a:ea typeface="Calibri" panose="020F0502020204030204" pitchFamily="34" charset="0"/>
              </a:rPr>
              <a:t>“When you pray, don’t babble on and on as the Gentiles do. They think their prayers are answered merely by repeating their words again and again</a:t>
            </a:r>
            <a:r>
              <a:rPr lang="en-AU" sz="3200" i="1" dirty="0">
                <a:solidFill>
                  <a:schemeClr val="bg1"/>
                </a:solidFill>
                <a:effectLst/>
                <a:latin typeface="Segoe UI" panose="020B0502040204020203" pitchFamily="34" charset="0"/>
                <a:ea typeface="Calibri" panose="020F0502020204030204" pitchFamily="34" charset="0"/>
              </a:rPr>
              <a:t>. </a:t>
            </a:r>
            <a:endParaRPr lang="en-AU" dirty="0">
              <a:solidFill>
                <a:schemeClr val="bg1"/>
              </a:solidFill>
            </a:endParaRPr>
          </a:p>
        </p:txBody>
      </p:sp>
      <p:sp>
        <p:nvSpPr>
          <p:cNvPr id="8" name="TextBox 7">
            <a:extLst>
              <a:ext uri="{FF2B5EF4-FFF2-40B4-BE49-F238E27FC236}">
                <a16:creationId xmlns:a16="http://schemas.microsoft.com/office/drawing/2014/main" id="{E5752D97-406B-E69B-4C01-55A5F4DC73E2}"/>
              </a:ext>
            </a:extLst>
          </p:cNvPr>
          <p:cNvSpPr txBox="1"/>
          <p:nvPr/>
        </p:nvSpPr>
        <p:spPr>
          <a:xfrm>
            <a:off x="595572" y="3926483"/>
            <a:ext cx="8879732" cy="1077218"/>
          </a:xfrm>
          <a:prstGeom prst="rect">
            <a:avLst/>
          </a:prstGeom>
          <a:noFill/>
        </p:spPr>
        <p:txBody>
          <a:bodyPr wrap="square">
            <a:spAutoFit/>
          </a:bodyPr>
          <a:lstStyle/>
          <a:p>
            <a:r>
              <a:rPr lang="en-AU"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does Jesus mean when He says don’t babble on like the Gentiles do? </a:t>
            </a:r>
            <a:endParaRPr lang="en-AU" sz="3200" b="1" dirty="0">
              <a:solidFill>
                <a:srgbClr val="FFFF00"/>
              </a:solidFill>
            </a:endParaRPr>
          </a:p>
        </p:txBody>
      </p:sp>
      <p:sp>
        <p:nvSpPr>
          <p:cNvPr id="10" name="TextBox 9">
            <a:extLst>
              <a:ext uri="{FF2B5EF4-FFF2-40B4-BE49-F238E27FC236}">
                <a16:creationId xmlns:a16="http://schemas.microsoft.com/office/drawing/2014/main" id="{58BCD9CB-2397-9D41-FBA5-85AB191BBC41}"/>
              </a:ext>
            </a:extLst>
          </p:cNvPr>
          <p:cNvSpPr txBox="1"/>
          <p:nvPr/>
        </p:nvSpPr>
        <p:spPr>
          <a:xfrm>
            <a:off x="595572" y="5279504"/>
            <a:ext cx="8719931" cy="1077218"/>
          </a:xfrm>
          <a:prstGeom prst="rect">
            <a:avLst/>
          </a:prstGeom>
          <a:noFill/>
        </p:spPr>
        <p:txBody>
          <a:bodyPr wrap="square">
            <a:spAutoFit/>
          </a:bodyPr>
          <a:lstStyle/>
          <a:p>
            <a:r>
              <a:rPr lang="en-AU"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Does He mean that we shouldn’t repeat prayers like the Lord’s Prayer? </a:t>
            </a:r>
            <a:endParaRPr lang="en-AU" sz="3200" b="1" dirty="0">
              <a:solidFill>
                <a:srgbClr val="FFFF00"/>
              </a:solidFill>
            </a:endParaRPr>
          </a:p>
        </p:txBody>
      </p:sp>
    </p:spTree>
    <p:extLst>
      <p:ext uri="{BB962C8B-B14F-4D97-AF65-F5344CB8AC3E}">
        <p14:creationId xmlns:p14="http://schemas.microsoft.com/office/powerpoint/2010/main" val="12557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193CCF-C2EA-19F5-5516-CB4A4236A6B0}"/>
              </a:ext>
            </a:extLst>
          </p:cNvPr>
          <p:cNvSpPr txBox="1"/>
          <p:nvPr/>
        </p:nvSpPr>
        <p:spPr>
          <a:xfrm>
            <a:off x="1298713" y="577982"/>
            <a:ext cx="9594574" cy="1754326"/>
          </a:xfrm>
          <a:prstGeom prst="rect">
            <a:avLst/>
          </a:prstGeom>
          <a:noFill/>
        </p:spPr>
        <p:txBody>
          <a:bodyPr wrap="square">
            <a:spAutoFit/>
          </a:bodyPr>
          <a:lstStyle/>
          <a:p>
            <a:r>
              <a:rPr lang="en-AU" sz="3600" b="1" i="1" baseline="30000" dirty="0">
                <a:solidFill>
                  <a:schemeClr val="bg1"/>
                </a:solidFill>
                <a:effectLst/>
                <a:latin typeface="Segoe UI" panose="020B0502040204020203" pitchFamily="34" charset="0"/>
                <a:ea typeface="Calibri" panose="020F0502020204030204" pitchFamily="34" charset="0"/>
              </a:rPr>
              <a:t>8 </a:t>
            </a:r>
            <a:r>
              <a:rPr lang="en-AU" sz="3600" b="1" i="1" dirty="0">
                <a:solidFill>
                  <a:schemeClr val="bg1"/>
                </a:solidFill>
                <a:effectLst/>
                <a:latin typeface="Segoe UI" panose="020B0502040204020203" pitchFamily="34" charset="0"/>
                <a:ea typeface="Calibri" panose="020F0502020204030204" pitchFamily="34" charset="0"/>
              </a:rPr>
              <a:t>Don’t be like them, for your Father knows exactly what you need even before you ask him!</a:t>
            </a:r>
            <a:endParaRPr lang="en-AU" sz="3600" b="1" dirty="0"/>
          </a:p>
        </p:txBody>
      </p:sp>
      <p:pic>
        <p:nvPicPr>
          <p:cNvPr id="4" name="Picture 3">
            <a:extLst>
              <a:ext uri="{FF2B5EF4-FFF2-40B4-BE49-F238E27FC236}">
                <a16:creationId xmlns:a16="http://schemas.microsoft.com/office/drawing/2014/main" id="{E4DF8E0B-9562-8F63-44B2-B9F118295C1C}"/>
              </a:ext>
            </a:extLst>
          </p:cNvPr>
          <p:cNvPicPr>
            <a:picLocks noChangeAspect="1"/>
          </p:cNvPicPr>
          <p:nvPr/>
        </p:nvPicPr>
        <p:blipFill>
          <a:blip r:embed="rId2"/>
          <a:stretch>
            <a:fillRect/>
          </a:stretch>
        </p:blipFill>
        <p:spPr>
          <a:xfrm>
            <a:off x="9274968" y="3429000"/>
            <a:ext cx="2917031" cy="3429000"/>
          </a:xfrm>
          <a:prstGeom prst="rect">
            <a:avLst/>
          </a:prstGeom>
        </p:spPr>
      </p:pic>
      <p:sp>
        <p:nvSpPr>
          <p:cNvPr id="6" name="TextBox 5">
            <a:extLst>
              <a:ext uri="{FF2B5EF4-FFF2-40B4-BE49-F238E27FC236}">
                <a16:creationId xmlns:a16="http://schemas.microsoft.com/office/drawing/2014/main" id="{DBDAD1F0-471E-3095-EB2A-E728A71C5345}"/>
              </a:ext>
            </a:extLst>
          </p:cNvPr>
          <p:cNvSpPr txBox="1"/>
          <p:nvPr/>
        </p:nvSpPr>
        <p:spPr>
          <a:xfrm>
            <a:off x="609600" y="2644170"/>
            <a:ext cx="8665368" cy="2554545"/>
          </a:xfrm>
          <a:prstGeom prst="rect">
            <a:avLst/>
          </a:prstGeom>
          <a:noFill/>
        </p:spPr>
        <p:txBody>
          <a:bodyPr wrap="square">
            <a:spAutoFit/>
          </a:bodyPr>
          <a:lstStyle/>
          <a:p>
            <a:r>
              <a:rPr lang="en-AU"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If God knows what we need, why does He need us to ask Him? </a:t>
            </a:r>
          </a:p>
          <a:p>
            <a:endParaRPr lang="en-AU"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And if He knows what we need, do our prayers actually change anything?</a:t>
            </a:r>
          </a:p>
        </p:txBody>
      </p:sp>
    </p:spTree>
    <p:extLst>
      <p:ext uri="{BB962C8B-B14F-4D97-AF65-F5344CB8AC3E}">
        <p14:creationId xmlns:p14="http://schemas.microsoft.com/office/powerpoint/2010/main" val="24411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5C5B6A-F793-1466-0FB7-DAA3C44DD012}"/>
              </a:ext>
            </a:extLst>
          </p:cNvPr>
          <p:cNvPicPr>
            <a:picLocks noChangeAspect="1"/>
          </p:cNvPicPr>
          <p:nvPr/>
        </p:nvPicPr>
        <p:blipFill>
          <a:blip r:embed="rId2"/>
          <a:stretch>
            <a:fillRect/>
          </a:stretch>
        </p:blipFill>
        <p:spPr>
          <a:xfrm>
            <a:off x="5857875" y="2981325"/>
            <a:ext cx="6334125" cy="3876675"/>
          </a:xfrm>
          <a:prstGeom prst="rect">
            <a:avLst/>
          </a:prstGeom>
        </p:spPr>
      </p:pic>
      <p:sp>
        <p:nvSpPr>
          <p:cNvPr id="5" name="Rectangle 4">
            <a:extLst>
              <a:ext uri="{FF2B5EF4-FFF2-40B4-BE49-F238E27FC236}">
                <a16:creationId xmlns:a16="http://schemas.microsoft.com/office/drawing/2014/main" id="{3D16A22B-5679-E2AD-21FA-A6E16433E211}"/>
              </a:ext>
            </a:extLst>
          </p:cNvPr>
          <p:cNvSpPr/>
          <p:nvPr/>
        </p:nvSpPr>
        <p:spPr>
          <a:xfrm>
            <a:off x="847461" y="419207"/>
            <a:ext cx="5250412"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The Lord’s Prayer</a:t>
            </a:r>
          </a:p>
        </p:txBody>
      </p:sp>
      <p:sp>
        <p:nvSpPr>
          <p:cNvPr id="7" name="TextBox 6">
            <a:extLst>
              <a:ext uri="{FF2B5EF4-FFF2-40B4-BE49-F238E27FC236}">
                <a16:creationId xmlns:a16="http://schemas.microsoft.com/office/drawing/2014/main" id="{9075DAA4-2C8C-88EF-E8E9-8617876E714B}"/>
              </a:ext>
            </a:extLst>
          </p:cNvPr>
          <p:cNvSpPr txBox="1"/>
          <p:nvPr/>
        </p:nvSpPr>
        <p:spPr>
          <a:xfrm>
            <a:off x="728191" y="1410682"/>
            <a:ext cx="7222435" cy="646331"/>
          </a:xfrm>
          <a:prstGeom prst="rect">
            <a:avLst/>
          </a:prstGeom>
          <a:noFill/>
        </p:spPr>
        <p:txBody>
          <a:bodyPr wrap="square">
            <a:spAutoFit/>
          </a:bodyPr>
          <a:lstStyle/>
          <a:p>
            <a:r>
              <a:rPr lang="en-AU"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Firstly, it is a prayer of relationship</a:t>
            </a:r>
            <a:endParaRPr lang="en-AU" sz="3600" b="1" dirty="0">
              <a:solidFill>
                <a:srgbClr val="FFFF00"/>
              </a:solidFill>
            </a:endParaRPr>
          </a:p>
        </p:txBody>
      </p:sp>
      <p:sp>
        <p:nvSpPr>
          <p:cNvPr id="9" name="TextBox 8">
            <a:extLst>
              <a:ext uri="{FF2B5EF4-FFF2-40B4-BE49-F238E27FC236}">
                <a16:creationId xmlns:a16="http://schemas.microsoft.com/office/drawing/2014/main" id="{D00327EA-B13E-C439-2D0C-C950AF5196D6}"/>
              </a:ext>
            </a:extLst>
          </p:cNvPr>
          <p:cNvSpPr txBox="1"/>
          <p:nvPr/>
        </p:nvSpPr>
        <p:spPr>
          <a:xfrm>
            <a:off x="728191" y="2179262"/>
            <a:ext cx="7488156" cy="1569660"/>
          </a:xfrm>
          <a:prstGeom prst="rect">
            <a:avLst/>
          </a:prstGeom>
          <a:noFill/>
        </p:spPr>
        <p:txBody>
          <a:bodyPr wrap="square">
            <a:spAutoFit/>
          </a:bodyPr>
          <a:lstStyle/>
          <a:p>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Jesus commences nearly all of His prayers, with an intimate acknowledgement of God as His father</a:t>
            </a:r>
            <a:endParaRPr lang="en-AU" sz="3200" b="1" dirty="0">
              <a:solidFill>
                <a:schemeClr val="bg1"/>
              </a:solidFill>
            </a:endParaRPr>
          </a:p>
        </p:txBody>
      </p:sp>
      <p:sp>
        <p:nvSpPr>
          <p:cNvPr id="11" name="TextBox 10">
            <a:extLst>
              <a:ext uri="{FF2B5EF4-FFF2-40B4-BE49-F238E27FC236}">
                <a16:creationId xmlns:a16="http://schemas.microsoft.com/office/drawing/2014/main" id="{32A89707-607B-99DB-E907-B974F15B4DF7}"/>
              </a:ext>
            </a:extLst>
          </p:cNvPr>
          <p:cNvSpPr txBox="1"/>
          <p:nvPr/>
        </p:nvSpPr>
        <p:spPr>
          <a:xfrm>
            <a:off x="728191" y="3762592"/>
            <a:ext cx="7117096" cy="1569660"/>
          </a:xfrm>
          <a:prstGeom prst="rect">
            <a:avLst/>
          </a:prstGeom>
          <a:noFill/>
        </p:spPr>
        <p:txBody>
          <a:bodyPr wrap="square">
            <a:spAutoFit/>
          </a:bodyPr>
          <a:lstStyle/>
          <a:p>
            <a:r>
              <a:rPr lang="en-AU"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AU"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eal prayer is only accomplished through being in a relationship with God the Father.</a:t>
            </a:r>
          </a:p>
        </p:txBody>
      </p:sp>
      <p:sp>
        <p:nvSpPr>
          <p:cNvPr id="13" name="TextBox 12">
            <a:extLst>
              <a:ext uri="{FF2B5EF4-FFF2-40B4-BE49-F238E27FC236}">
                <a16:creationId xmlns:a16="http://schemas.microsoft.com/office/drawing/2014/main" id="{13D74A55-1E68-0852-E677-9F9D9E4463BD}"/>
              </a:ext>
            </a:extLst>
          </p:cNvPr>
          <p:cNvSpPr txBox="1"/>
          <p:nvPr/>
        </p:nvSpPr>
        <p:spPr>
          <a:xfrm>
            <a:off x="728191" y="5447318"/>
            <a:ext cx="6653270" cy="1077218"/>
          </a:xfrm>
          <a:prstGeom prst="rect">
            <a:avLst/>
          </a:prstGeom>
          <a:noFill/>
        </p:spPr>
        <p:txBody>
          <a:bodyPr wrap="square">
            <a:spAutoFit/>
          </a:bodyPr>
          <a:lstStyle/>
          <a:p>
            <a:r>
              <a:rPr lang="en-AU"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a:t>
            </a: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iving, loving paternal relationship between a father and child</a:t>
            </a:r>
            <a:endParaRPr lang="en-AU" sz="3200" b="1" dirty="0">
              <a:solidFill>
                <a:schemeClr val="bg1"/>
              </a:solidFill>
            </a:endParaRPr>
          </a:p>
        </p:txBody>
      </p:sp>
    </p:spTree>
    <p:extLst>
      <p:ext uri="{BB962C8B-B14F-4D97-AF65-F5344CB8AC3E}">
        <p14:creationId xmlns:p14="http://schemas.microsoft.com/office/powerpoint/2010/main" val="24066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AA415A-FA9F-C485-28D8-3B47D0C9DE6D}"/>
              </a:ext>
            </a:extLst>
          </p:cNvPr>
          <p:cNvPicPr>
            <a:picLocks noChangeAspect="1"/>
          </p:cNvPicPr>
          <p:nvPr/>
        </p:nvPicPr>
        <p:blipFill>
          <a:blip r:embed="rId3"/>
          <a:stretch>
            <a:fillRect/>
          </a:stretch>
        </p:blipFill>
        <p:spPr>
          <a:xfrm>
            <a:off x="5857875" y="2981325"/>
            <a:ext cx="6334125" cy="3876675"/>
          </a:xfrm>
          <a:prstGeom prst="rect">
            <a:avLst/>
          </a:prstGeom>
        </p:spPr>
      </p:pic>
      <p:sp>
        <p:nvSpPr>
          <p:cNvPr id="4" name="TextBox 3">
            <a:extLst>
              <a:ext uri="{FF2B5EF4-FFF2-40B4-BE49-F238E27FC236}">
                <a16:creationId xmlns:a16="http://schemas.microsoft.com/office/drawing/2014/main" id="{89A2B3C8-0727-6B2D-B170-03CD233F97BF}"/>
              </a:ext>
            </a:extLst>
          </p:cNvPr>
          <p:cNvSpPr txBox="1"/>
          <p:nvPr/>
        </p:nvSpPr>
        <p:spPr>
          <a:xfrm>
            <a:off x="662608" y="795992"/>
            <a:ext cx="9409043" cy="646331"/>
          </a:xfrm>
          <a:prstGeom prst="rect">
            <a:avLst/>
          </a:prstGeom>
          <a:noFill/>
        </p:spPr>
        <p:txBody>
          <a:bodyPr wrap="square">
            <a:spAutoFit/>
          </a:bodyPr>
          <a:lstStyle/>
          <a:p>
            <a:r>
              <a:rPr lang="en-AU" sz="36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Secondly, it is a prayer of </a:t>
            </a:r>
            <a:r>
              <a:rPr lang="en-AU" sz="3600" b="1" u="sng"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praise and humility</a:t>
            </a:r>
          </a:p>
        </p:txBody>
      </p:sp>
      <p:sp>
        <p:nvSpPr>
          <p:cNvPr id="6" name="TextBox 5">
            <a:extLst>
              <a:ext uri="{FF2B5EF4-FFF2-40B4-BE49-F238E27FC236}">
                <a16:creationId xmlns:a16="http://schemas.microsoft.com/office/drawing/2014/main" id="{C78220F9-9486-3A4B-B338-E8F0B164B5D6}"/>
              </a:ext>
            </a:extLst>
          </p:cNvPr>
          <p:cNvSpPr txBox="1"/>
          <p:nvPr/>
        </p:nvSpPr>
        <p:spPr>
          <a:xfrm>
            <a:off x="662609" y="3270145"/>
            <a:ext cx="7487478" cy="1077218"/>
          </a:xfrm>
          <a:prstGeom prst="rect">
            <a:avLst/>
          </a:prstGeom>
          <a:noFill/>
        </p:spPr>
        <p:txBody>
          <a:bodyPr wrap="square">
            <a:spAutoFit/>
          </a:bodyPr>
          <a:lstStyle/>
          <a:p>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God rules His kingdom and that He is a holy God</a:t>
            </a:r>
            <a:endParaRPr lang="en-AU" sz="3200" b="1" dirty="0">
              <a:solidFill>
                <a:schemeClr val="bg1"/>
              </a:solidFill>
            </a:endParaRPr>
          </a:p>
        </p:txBody>
      </p:sp>
      <p:sp>
        <p:nvSpPr>
          <p:cNvPr id="8" name="TextBox 7">
            <a:extLst>
              <a:ext uri="{FF2B5EF4-FFF2-40B4-BE49-F238E27FC236}">
                <a16:creationId xmlns:a16="http://schemas.microsoft.com/office/drawing/2014/main" id="{0485E289-B2DC-7A2F-8480-CBAE87ECC25B}"/>
              </a:ext>
            </a:extLst>
          </p:cNvPr>
          <p:cNvSpPr txBox="1"/>
          <p:nvPr/>
        </p:nvSpPr>
        <p:spPr>
          <a:xfrm>
            <a:off x="662609" y="4688303"/>
            <a:ext cx="7103165" cy="1077218"/>
          </a:xfrm>
          <a:prstGeom prst="rect">
            <a:avLst/>
          </a:prstGeom>
          <a:noFill/>
        </p:spPr>
        <p:txBody>
          <a:bodyPr wrap="square">
            <a:spAutoFit/>
          </a:bodyPr>
          <a:lstStyle/>
          <a:p>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His desires will be done in Heaven and also on Earth</a:t>
            </a:r>
            <a:endParaRPr lang="en-AU" sz="3200" b="1" dirty="0">
              <a:solidFill>
                <a:schemeClr val="bg1"/>
              </a:solidFill>
            </a:endParaRPr>
          </a:p>
        </p:txBody>
      </p:sp>
      <p:sp>
        <p:nvSpPr>
          <p:cNvPr id="10" name="TextBox 9">
            <a:extLst>
              <a:ext uri="{FF2B5EF4-FFF2-40B4-BE49-F238E27FC236}">
                <a16:creationId xmlns:a16="http://schemas.microsoft.com/office/drawing/2014/main" id="{1A0B7B6D-471B-23F5-0F46-896F5A483E8C}"/>
              </a:ext>
            </a:extLst>
          </p:cNvPr>
          <p:cNvSpPr txBox="1"/>
          <p:nvPr/>
        </p:nvSpPr>
        <p:spPr>
          <a:xfrm>
            <a:off x="662609" y="2213587"/>
            <a:ext cx="8587408" cy="584775"/>
          </a:xfrm>
          <a:prstGeom prst="rect">
            <a:avLst/>
          </a:prstGeom>
          <a:noFill/>
        </p:spPr>
        <p:txBody>
          <a:bodyPr wrap="square">
            <a:spAutoFit/>
          </a:bodyPr>
          <a:lstStyle/>
          <a:p>
            <a:r>
              <a:rPr lang="en-AU" sz="32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The first half of the Lord’s Prayer acknowledges: </a:t>
            </a:r>
            <a:endParaRPr lang="en-AU" sz="3200" b="1" dirty="0">
              <a:solidFill>
                <a:schemeClr val="accent1">
                  <a:lumMod val="40000"/>
                  <a:lumOff val="60000"/>
                </a:schemeClr>
              </a:solidFill>
            </a:endParaRPr>
          </a:p>
        </p:txBody>
      </p:sp>
    </p:spTree>
    <p:extLst>
      <p:ext uri="{BB962C8B-B14F-4D97-AF65-F5344CB8AC3E}">
        <p14:creationId xmlns:p14="http://schemas.microsoft.com/office/powerpoint/2010/main" val="22111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A99F78A-6704-93D7-C396-2EF96FC7AEF5}"/>
              </a:ext>
            </a:extLst>
          </p:cNvPr>
          <p:cNvSpPr txBox="1"/>
          <p:nvPr/>
        </p:nvSpPr>
        <p:spPr>
          <a:xfrm>
            <a:off x="795128" y="1774836"/>
            <a:ext cx="3516284" cy="584775"/>
          </a:xfrm>
          <a:prstGeom prst="rect">
            <a:avLst/>
          </a:prstGeom>
          <a:noFill/>
        </p:spPr>
        <p:txBody>
          <a:bodyPr wrap="none" rtlCol="0">
            <a:spAutoFit/>
          </a:bodyPr>
          <a:lstStyle/>
          <a:p>
            <a:r>
              <a:rPr lang="en-AU" sz="3200" b="1" dirty="0">
                <a:solidFill>
                  <a:srgbClr val="FFFF00"/>
                </a:solidFill>
              </a:rPr>
              <a:t>“Give us this day”</a:t>
            </a:r>
          </a:p>
        </p:txBody>
      </p:sp>
      <p:sp>
        <p:nvSpPr>
          <p:cNvPr id="2" name="TextBox 1">
            <a:extLst>
              <a:ext uri="{FF2B5EF4-FFF2-40B4-BE49-F238E27FC236}">
                <a16:creationId xmlns:a16="http://schemas.microsoft.com/office/drawing/2014/main" id="{911C5A77-4241-6B58-D99F-1A15158EA2E5}"/>
              </a:ext>
            </a:extLst>
          </p:cNvPr>
          <p:cNvSpPr txBox="1"/>
          <p:nvPr/>
        </p:nvSpPr>
        <p:spPr>
          <a:xfrm>
            <a:off x="795128" y="367746"/>
            <a:ext cx="8945219" cy="584775"/>
          </a:xfrm>
          <a:prstGeom prst="rect">
            <a:avLst/>
          </a:prstGeom>
          <a:noFill/>
        </p:spPr>
        <p:txBody>
          <a:bodyPr wrap="square">
            <a:spAutoFit/>
          </a:bodyPr>
          <a:lstStyle/>
          <a:p>
            <a:r>
              <a:rPr lang="en-AU" sz="32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The second half of the Lord’s Prayer acknowledges: </a:t>
            </a:r>
            <a:endParaRPr lang="en-AU" sz="3200" b="1" dirty="0">
              <a:solidFill>
                <a:schemeClr val="accent1">
                  <a:lumMod val="40000"/>
                  <a:lumOff val="60000"/>
                </a:schemeClr>
              </a:solidFill>
            </a:endParaRPr>
          </a:p>
        </p:txBody>
      </p:sp>
      <p:sp>
        <p:nvSpPr>
          <p:cNvPr id="3" name="TextBox 2">
            <a:extLst>
              <a:ext uri="{FF2B5EF4-FFF2-40B4-BE49-F238E27FC236}">
                <a16:creationId xmlns:a16="http://schemas.microsoft.com/office/drawing/2014/main" id="{F22E09FC-2582-51C9-4B27-50A737F1655B}"/>
              </a:ext>
            </a:extLst>
          </p:cNvPr>
          <p:cNvSpPr txBox="1"/>
          <p:nvPr/>
        </p:nvSpPr>
        <p:spPr>
          <a:xfrm>
            <a:off x="795128" y="1038667"/>
            <a:ext cx="3810402" cy="584775"/>
          </a:xfrm>
          <a:prstGeom prst="rect">
            <a:avLst/>
          </a:prstGeom>
          <a:noFill/>
        </p:spPr>
        <p:txBody>
          <a:bodyPr wrap="none" rtlCol="0">
            <a:spAutoFit/>
          </a:bodyPr>
          <a:lstStyle/>
          <a:p>
            <a:r>
              <a:rPr lang="en-AU" sz="3200" b="1" dirty="0">
                <a:solidFill>
                  <a:schemeClr val="bg1"/>
                </a:solidFill>
              </a:rPr>
              <a:t>Praise and Humility</a:t>
            </a:r>
          </a:p>
        </p:txBody>
      </p:sp>
      <p:sp>
        <p:nvSpPr>
          <p:cNvPr id="5" name="TextBox 4">
            <a:extLst>
              <a:ext uri="{FF2B5EF4-FFF2-40B4-BE49-F238E27FC236}">
                <a16:creationId xmlns:a16="http://schemas.microsoft.com/office/drawing/2014/main" id="{CC146254-65EE-6B3B-9203-372628084C70}"/>
              </a:ext>
            </a:extLst>
          </p:cNvPr>
          <p:cNvSpPr txBox="1"/>
          <p:nvPr/>
        </p:nvSpPr>
        <p:spPr>
          <a:xfrm>
            <a:off x="795128" y="2511005"/>
            <a:ext cx="6469143" cy="584775"/>
          </a:xfrm>
          <a:prstGeom prst="rect">
            <a:avLst/>
          </a:prstGeom>
          <a:noFill/>
        </p:spPr>
        <p:txBody>
          <a:bodyPr wrap="none" rtlCol="0">
            <a:spAutoFit/>
          </a:bodyPr>
          <a:lstStyle/>
          <a:p>
            <a:r>
              <a:rPr lang="en-AU" sz="3200" b="1" dirty="0">
                <a:solidFill>
                  <a:schemeClr val="accent1">
                    <a:lumMod val="40000"/>
                    <a:lumOff val="60000"/>
                  </a:schemeClr>
                </a:solidFill>
              </a:rPr>
              <a:t>Praise:</a:t>
            </a:r>
            <a:r>
              <a:rPr lang="en-AU" sz="3200" b="1" dirty="0">
                <a:solidFill>
                  <a:schemeClr val="bg1"/>
                </a:solidFill>
              </a:rPr>
              <a:t> He is in control of our lives</a:t>
            </a:r>
          </a:p>
        </p:txBody>
      </p:sp>
      <p:sp>
        <p:nvSpPr>
          <p:cNvPr id="7" name="TextBox 6">
            <a:extLst>
              <a:ext uri="{FF2B5EF4-FFF2-40B4-BE49-F238E27FC236}">
                <a16:creationId xmlns:a16="http://schemas.microsoft.com/office/drawing/2014/main" id="{8919FBFE-2AB0-17A8-88D3-4788F1696B0D}"/>
              </a:ext>
            </a:extLst>
          </p:cNvPr>
          <p:cNvSpPr txBox="1"/>
          <p:nvPr/>
        </p:nvSpPr>
        <p:spPr>
          <a:xfrm>
            <a:off x="795128" y="3177446"/>
            <a:ext cx="8490658" cy="584775"/>
          </a:xfrm>
          <a:prstGeom prst="rect">
            <a:avLst/>
          </a:prstGeom>
          <a:noFill/>
        </p:spPr>
        <p:txBody>
          <a:bodyPr wrap="none" rtlCol="0">
            <a:spAutoFit/>
          </a:bodyPr>
          <a:lstStyle/>
          <a:p>
            <a:r>
              <a:rPr lang="en-AU" sz="3200" b="1" dirty="0">
                <a:solidFill>
                  <a:schemeClr val="accent1">
                    <a:lumMod val="40000"/>
                    <a:lumOff val="60000"/>
                  </a:schemeClr>
                </a:solidFill>
              </a:rPr>
              <a:t>Humility:  </a:t>
            </a:r>
            <a:r>
              <a:rPr lang="en-AU" sz="3200" b="1" dirty="0">
                <a:solidFill>
                  <a:schemeClr val="bg1"/>
                </a:solidFill>
                <a:latin typeface="Calibri" panose="020F0502020204030204" pitchFamily="34" charset="0"/>
                <a:cs typeface="Times New Roman" panose="02020603050405020304" pitchFamily="18" charset="0"/>
              </a:rPr>
              <a:t>W</a:t>
            </a: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are reliant on our Heavenly Father</a:t>
            </a:r>
            <a:endParaRPr lang="en-AU" sz="3200" b="1" dirty="0">
              <a:solidFill>
                <a:schemeClr val="bg1"/>
              </a:solidFill>
            </a:endParaRPr>
          </a:p>
        </p:txBody>
      </p:sp>
      <p:sp>
        <p:nvSpPr>
          <p:cNvPr id="12" name="TextBox 11">
            <a:extLst>
              <a:ext uri="{FF2B5EF4-FFF2-40B4-BE49-F238E27FC236}">
                <a16:creationId xmlns:a16="http://schemas.microsoft.com/office/drawing/2014/main" id="{B2BA4E9B-A255-3834-DACE-035EB966E8DB}"/>
              </a:ext>
            </a:extLst>
          </p:cNvPr>
          <p:cNvSpPr txBox="1"/>
          <p:nvPr/>
        </p:nvSpPr>
        <p:spPr>
          <a:xfrm>
            <a:off x="795128" y="3894008"/>
            <a:ext cx="4048481" cy="584775"/>
          </a:xfrm>
          <a:prstGeom prst="rect">
            <a:avLst/>
          </a:prstGeom>
          <a:noFill/>
        </p:spPr>
        <p:txBody>
          <a:bodyPr wrap="none" rtlCol="0">
            <a:spAutoFit/>
          </a:bodyPr>
          <a:lstStyle/>
          <a:p>
            <a:r>
              <a:rPr lang="en-AU" sz="3200" b="1" dirty="0">
                <a:solidFill>
                  <a:srgbClr val="FFFF00"/>
                </a:solidFill>
              </a:rPr>
              <a:t>“Forgive us our sins”</a:t>
            </a:r>
          </a:p>
        </p:txBody>
      </p:sp>
      <p:sp>
        <p:nvSpPr>
          <p:cNvPr id="14" name="TextBox 13">
            <a:extLst>
              <a:ext uri="{FF2B5EF4-FFF2-40B4-BE49-F238E27FC236}">
                <a16:creationId xmlns:a16="http://schemas.microsoft.com/office/drawing/2014/main" id="{9EBAA56D-9086-688D-7CB7-B0C3500E091C}"/>
              </a:ext>
            </a:extLst>
          </p:cNvPr>
          <p:cNvSpPr txBox="1"/>
          <p:nvPr/>
        </p:nvSpPr>
        <p:spPr>
          <a:xfrm>
            <a:off x="795128" y="4584536"/>
            <a:ext cx="8814914" cy="584775"/>
          </a:xfrm>
          <a:prstGeom prst="rect">
            <a:avLst/>
          </a:prstGeom>
          <a:noFill/>
        </p:spPr>
        <p:txBody>
          <a:bodyPr wrap="none" rtlCol="0">
            <a:spAutoFit/>
          </a:bodyPr>
          <a:lstStyle/>
          <a:p>
            <a:r>
              <a:rPr lang="en-AU" sz="3200" b="1" dirty="0">
                <a:solidFill>
                  <a:schemeClr val="accent1">
                    <a:lumMod val="40000"/>
                    <a:lumOff val="60000"/>
                  </a:schemeClr>
                </a:solidFill>
              </a:rPr>
              <a:t>Praise: </a:t>
            </a:r>
            <a:r>
              <a:rPr lang="en-AU" sz="3200" b="1" dirty="0">
                <a:solidFill>
                  <a:schemeClr val="bg1"/>
                </a:solidFill>
              </a:rPr>
              <a:t>God alone has the power to forgive sins</a:t>
            </a:r>
          </a:p>
        </p:txBody>
      </p:sp>
      <p:sp>
        <p:nvSpPr>
          <p:cNvPr id="15" name="TextBox 14">
            <a:extLst>
              <a:ext uri="{FF2B5EF4-FFF2-40B4-BE49-F238E27FC236}">
                <a16:creationId xmlns:a16="http://schemas.microsoft.com/office/drawing/2014/main" id="{1CB860F6-B236-0C69-C0AB-C3473B3D7A59}"/>
              </a:ext>
            </a:extLst>
          </p:cNvPr>
          <p:cNvSpPr txBox="1"/>
          <p:nvPr/>
        </p:nvSpPr>
        <p:spPr>
          <a:xfrm>
            <a:off x="795128" y="5301098"/>
            <a:ext cx="9700594" cy="584775"/>
          </a:xfrm>
          <a:prstGeom prst="rect">
            <a:avLst/>
          </a:prstGeom>
          <a:noFill/>
        </p:spPr>
        <p:txBody>
          <a:bodyPr wrap="square">
            <a:spAutoFit/>
          </a:bodyPr>
          <a:lstStyle/>
          <a:p>
            <a:r>
              <a:rPr lang="en-AU" sz="3200" b="1" dirty="0">
                <a:solidFill>
                  <a:schemeClr val="accent1">
                    <a:lumMod val="40000"/>
                    <a:lumOff val="60000"/>
                  </a:schemeClr>
                </a:solidFill>
              </a:rPr>
              <a:t>Humility: </a:t>
            </a:r>
            <a:r>
              <a:rPr lang="en-AU" sz="3200" b="1" dirty="0">
                <a:solidFill>
                  <a:schemeClr val="bg1"/>
                </a:solidFill>
              </a:rPr>
              <a:t>We are reliant on God’s forgiveness</a:t>
            </a:r>
          </a:p>
        </p:txBody>
      </p:sp>
      <p:sp>
        <p:nvSpPr>
          <p:cNvPr id="16" name="TextBox 15">
            <a:extLst>
              <a:ext uri="{FF2B5EF4-FFF2-40B4-BE49-F238E27FC236}">
                <a16:creationId xmlns:a16="http://schemas.microsoft.com/office/drawing/2014/main" id="{E4D9B08B-70B3-42C8-1020-769A4292E387}"/>
              </a:ext>
            </a:extLst>
          </p:cNvPr>
          <p:cNvSpPr txBox="1"/>
          <p:nvPr/>
        </p:nvSpPr>
        <p:spPr>
          <a:xfrm>
            <a:off x="1287570" y="5972019"/>
            <a:ext cx="7830029" cy="584775"/>
          </a:xfrm>
          <a:prstGeom prst="rect">
            <a:avLst/>
          </a:prstGeom>
          <a:noFill/>
        </p:spPr>
        <p:txBody>
          <a:bodyPr wrap="none" rtlCol="0">
            <a:spAutoFit/>
          </a:bodyPr>
          <a:lstStyle/>
          <a:p>
            <a:r>
              <a:rPr lang="en-AU"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W</a:t>
            </a:r>
            <a:r>
              <a:rPr lang="en-AU"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hat right do we have to not forgive others?</a:t>
            </a:r>
            <a:endParaRPr lang="en-AU" sz="3200" dirty="0">
              <a:solidFill>
                <a:srgbClr val="FFFF00"/>
              </a:solidFill>
            </a:endParaRPr>
          </a:p>
        </p:txBody>
      </p:sp>
    </p:spTree>
    <p:extLst>
      <p:ext uri="{BB962C8B-B14F-4D97-AF65-F5344CB8AC3E}">
        <p14:creationId xmlns:p14="http://schemas.microsoft.com/office/powerpoint/2010/main" val="10426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3D4C0D-6FFA-7862-CB47-E169944AB7A8}"/>
              </a:ext>
            </a:extLst>
          </p:cNvPr>
          <p:cNvSpPr txBox="1"/>
          <p:nvPr/>
        </p:nvSpPr>
        <p:spPr>
          <a:xfrm>
            <a:off x="742122" y="312939"/>
            <a:ext cx="10707756" cy="1077218"/>
          </a:xfrm>
          <a:prstGeom prst="rect">
            <a:avLst/>
          </a:prstGeom>
          <a:noFill/>
        </p:spPr>
        <p:txBody>
          <a:bodyPr wrap="square">
            <a:spAutoFit/>
          </a:bodyPr>
          <a:lstStyle/>
          <a:p>
            <a:r>
              <a:rPr lang="en-AU" sz="3200" b="1" dirty="0">
                <a:solidFill>
                  <a:srgbClr val="FFFF00"/>
                </a:solidFill>
                <a:latin typeface="Segoe UI" panose="020B0502040204020203" pitchFamily="34" charset="0"/>
                <a:ea typeface="Calibri" panose="020F0502020204030204" pitchFamily="34" charset="0"/>
              </a:rPr>
              <a:t>“D</a:t>
            </a:r>
            <a:r>
              <a:rPr lang="en-AU" sz="3200" b="1" dirty="0">
                <a:solidFill>
                  <a:srgbClr val="FFFF00"/>
                </a:solidFill>
                <a:effectLst/>
                <a:latin typeface="Segoe UI" panose="020B0502040204020203" pitchFamily="34" charset="0"/>
                <a:ea typeface="Calibri" panose="020F0502020204030204" pitchFamily="34" charset="0"/>
              </a:rPr>
              <a:t>on’t let us yield to temptation,</a:t>
            </a:r>
            <a:r>
              <a:rPr lang="en-AU" sz="3200" b="1" baseline="30000" dirty="0">
                <a:solidFill>
                  <a:srgbClr val="FFFF00"/>
                </a:solidFill>
                <a:latin typeface="Segoe UI" panose="020B0502040204020203" pitchFamily="34" charset="0"/>
                <a:ea typeface="Calibri" panose="020F0502020204030204" pitchFamily="34" charset="0"/>
              </a:rPr>
              <a:t> </a:t>
            </a:r>
            <a:r>
              <a:rPr lang="en-AU" sz="3200" b="1" dirty="0">
                <a:solidFill>
                  <a:srgbClr val="FFFF00"/>
                </a:solidFill>
                <a:effectLst/>
                <a:latin typeface="Segoe UI" panose="020B0502040204020203" pitchFamily="34" charset="0"/>
                <a:ea typeface="Calibri" panose="020F0502020204030204" pitchFamily="34" charset="0"/>
              </a:rPr>
              <a:t>but rescue us from the evil one”</a:t>
            </a:r>
            <a:endParaRPr lang="en-AU" sz="3200" b="1" dirty="0">
              <a:solidFill>
                <a:srgbClr val="FFFF00"/>
              </a:solidFill>
            </a:endParaRPr>
          </a:p>
        </p:txBody>
      </p:sp>
      <p:sp>
        <p:nvSpPr>
          <p:cNvPr id="5" name="TextBox 4">
            <a:extLst>
              <a:ext uri="{FF2B5EF4-FFF2-40B4-BE49-F238E27FC236}">
                <a16:creationId xmlns:a16="http://schemas.microsoft.com/office/drawing/2014/main" id="{07A82A97-E3F6-2D0A-543B-4EC96B41C9FD}"/>
              </a:ext>
            </a:extLst>
          </p:cNvPr>
          <p:cNvSpPr txBox="1"/>
          <p:nvPr/>
        </p:nvSpPr>
        <p:spPr>
          <a:xfrm>
            <a:off x="742122" y="1683890"/>
            <a:ext cx="10575234" cy="1077218"/>
          </a:xfrm>
          <a:prstGeom prst="rect">
            <a:avLst/>
          </a:prstGeom>
          <a:noFill/>
        </p:spPr>
        <p:txBody>
          <a:bodyPr wrap="square">
            <a:spAutoFit/>
          </a:bodyPr>
          <a:lstStyle/>
          <a:p>
            <a:r>
              <a:rPr lang="en-AU" sz="3200" b="1" dirty="0">
                <a:solidFill>
                  <a:schemeClr val="accent1">
                    <a:lumMod val="40000"/>
                    <a:lumOff val="60000"/>
                  </a:schemeClr>
                </a:solidFill>
              </a:rPr>
              <a:t>Praise: </a:t>
            </a:r>
            <a:r>
              <a:rPr lang="en-AU"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a: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are acknowledging God’s sovereignty and victory over sin</a:t>
            </a:r>
            <a:endParaRPr lang="en-AU" sz="3200" b="1" dirty="0">
              <a:solidFill>
                <a:schemeClr val="bg1"/>
              </a:solidFill>
            </a:endParaRPr>
          </a:p>
        </p:txBody>
      </p:sp>
      <p:sp>
        <p:nvSpPr>
          <p:cNvPr id="7" name="TextBox 6">
            <a:extLst>
              <a:ext uri="{FF2B5EF4-FFF2-40B4-BE49-F238E27FC236}">
                <a16:creationId xmlns:a16="http://schemas.microsoft.com/office/drawing/2014/main" id="{8C0C34D5-0514-6D25-1A87-C2D2D0A73C2D}"/>
              </a:ext>
            </a:extLst>
          </p:cNvPr>
          <p:cNvSpPr txBox="1"/>
          <p:nvPr/>
        </p:nvSpPr>
        <p:spPr>
          <a:xfrm>
            <a:off x="742122" y="2757319"/>
            <a:ext cx="10402956" cy="584775"/>
          </a:xfrm>
          <a:prstGeom prst="rect">
            <a:avLst/>
          </a:prstGeom>
          <a:noFill/>
        </p:spPr>
        <p:txBody>
          <a:bodyPr wrap="square">
            <a:spAutoFit/>
          </a:bodyPr>
          <a:lstStyle/>
          <a:p>
            <a:r>
              <a:rPr lang="en-AU" sz="3200" b="1" dirty="0">
                <a:solidFill>
                  <a:schemeClr val="accent1">
                    <a:lumMod val="40000"/>
                    <a:lumOff val="60000"/>
                  </a:schemeClr>
                </a:solidFill>
              </a:rPr>
              <a:t>Humility: </a:t>
            </a:r>
            <a:r>
              <a:rPr lang="en-AU"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a:r>
            <a:r>
              <a:rPr lang="en-AU"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are weak and subject still to our sinful nature</a:t>
            </a:r>
            <a:endParaRPr lang="en-AU" sz="3200" b="1" dirty="0">
              <a:solidFill>
                <a:schemeClr val="bg1"/>
              </a:solidFill>
            </a:endParaRPr>
          </a:p>
        </p:txBody>
      </p:sp>
      <p:sp>
        <p:nvSpPr>
          <p:cNvPr id="9" name="TextBox 8">
            <a:extLst>
              <a:ext uri="{FF2B5EF4-FFF2-40B4-BE49-F238E27FC236}">
                <a16:creationId xmlns:a16="http://schemas.microsoft.com/office/drawing/2014/main" id="{55CF9188-1325-AD2D-3625-D7FA2AF3B867}"/>
              </a:ext>
            </a:extLst>
          </p:cNvPr>
          <p:cNvSpPr txBox="1"/>
          <p:nvPr/>
        </p:nvSpPr>
        <p:spPr>
          <a:xfrm>
            <a:off x="2259495" y="4323191"/>
            <a:ext cx="7673009" cy="1569660"/>
          </a:xfrm>
          <a:prstGeom prst="rect">
            <a:avLst/>
          </a:prstGeom>
          <a:noFill/>
        </p:spPr>
        <p:txBody>
          <a:bodyPr wrap="square">
            <a:spAutoFit/>
          </a:bodyPr>
          <a:lstStyle/>
          <a:p>
            <a:r>
              <a:rPr lang="en-AU"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Jesus is teaching us that we should be in intimate conversation with our Heavenly Father every day</a:t>
            </a:r>
            <a:endParaRPr lang="en-AU" sz="3200" b="1" dirty="0">
              <a:solidFill>
                <a:srgbClr val="FFFF00"/>
              </a:solidFill>
            </a:endParaRPr>
          </a:p>
        </p:txBody>
      </p:sp>
    </p:spTree>
    <p:extLst>
      <p:ext uri="{BB962C8B-B14F-4D97-AF65-F5344CB8AC3E}">
        <p14:creationId xmlns:p14="http://schemas.microsoft.com/office/powerpoint/2010/main" val="30144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2972</TotalTime>
  <Words>1037</Words>
  <Application>Microsoft Office PowerPoint</Application>
  <PresentationFormat>Widescreen</PresentationFormat>
  <Paragraphs>79</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Montserrat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and Lorei Blunden</dc:creator>
  <cp:lastModifiedBy>Sue Roberts</cp:lastModifiedBy>
  <cp:revision>2</cp:revision>
  <dcterms:created xsi:type="dcterms:W3CDTF">2024-06-28T04:21:45Z</dcterms:created>
  <dcterms:modified xsi:type="dcterms:W3CDTF">2024-07-07T08:55:48Z</dcterms:modified>
</cp:coreProperties>
</file>