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sldIdLst>
    <p:sldId id="256" r:id="rId2"/>
    <p:sldId id="260" r:id="rId3"/>
    <p:sldId id="259" r:id="rId4"/>
    <p:sldId id="257" r:id="rId5"/>
    <p:sldId id="258" r:id="rId6"/>
    <p:sldId id="261" r:id="rId7"/>
    <p:sldId id="262" r:id="rId8"/>
    <p:sldId id="263" r:id="rId9"/>
    <p:sldId id="264" r:id="rId10"/>
    <p:sldId id="265" r:id="rId11"/>
    <p:sldId id="273" r:id="rId12"/>
    <p:sldId id="267" r:id="rId13"/>
    <p:sldId id="269" r:id="rId14"/>
    <p:sldId id="270" r:id="rId15"/>
    <p:sldId id="271" r:id="rId16"/>
    <p:sldId id="272" r:id="rId17"/>
    <p:sldId id="27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90BC26-F156-49E0-AD79-9C61B07F765C}" v="78" dt="2024-05-31T22:59:25.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86385" autoAdjust="0"/>
  </p:normalViewPr>
  <p:slideViewPr>
    <p:cSldViewPr snapToGrid="0">
      <p:cViewPr varScale="1">
        <p:scale>
          <a:sx n="103" d="100"/>
          <a:sy n="103" d="100"/>
        </p:scale>
        <p:origin x="114"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97" d="100"/>
        <a:sy n="197" d="100"/>
      </p:scale>
      <p:origin x="0" y="-166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g and Lorei Blunden" userId="0434a7a41eb29130" providerId="LiveId" clId="{4390BC26-F156-49E0-AD79-9C61B07F765C}"/>
    <pc:docChg chg="undo redo custSel addSld delSld modSld sldOrd modMainMaster">
      <pc:chgData name="Greg and Lorei Blunden" userId="0434a7a41eb29130" providerId="LiveId" clId="{4390BC26-F156-49E0-AD79-9C61B07F765C}" dt="2024-05-31T23:12:10.937" v="1126" actId="1076"/>
      <pc:docMkLst>
        <pc:docMk/>
      </pc:docMkLst>
      <pc:sldChg chg="addSp modSp mod setBg modNotesTx">
        <pc:chgData name="Greg and Lorei Blunden" userId="0434a7a41eb29130" providerId="LiveId" clId="{4390BC26-F156-49E0-AD79-9C61B07F765C}" dt="2024-05-28T00:22:59.341" v="242"/>
        <pc:sldMkLst>
          <pc:docMk/>
          <pc:sldMk cId="2117570078" sldId="257"/>
        </pc:sldMkLst>
        <pc:spChg chg="add mod">
          <ac:chgData name="Greg and Lorei Blunden" userId="0434a7a41eb29130" providerId="LiveId" clId="{4390BC26-F156-49E0-AD79-9C61B07F765C}" dt="2024-05-27T22:28:29.851" v="59" actId="113"/>
          <ac:spMkLst>
            <pc:docMk/>
            <pc:sldMk cId="2117570078" sldId="257"/>
            <ac:spMk id="3" creationId="{C86525BE-FAE4-05AD-BFD4-1BB85D58D4AB}"/>
          </ac:spMkLst>
        </pc:spChg>
        <pc:spChg chg="add mod">
          <ac:chgData name="Greg and Lorei Blunden" userId="0434a7a41eb29130" providerId="LiveId" clId="{4390BC26-F156-49E0-AD79-9C61B07F765C}" dt="2024-05-27T22:26:11.471" v="44" actId="1076"/>
          <ac:spMkLst>
            <pc:docMk/>
            <pc:sldMk cId="2117570078" sldId="257"/>
            <ac:spMk id="4" creationId="{23403643-F0C8-0135-8783-D25314DE3416}"/>
          </ac:spMkLst>
        </pc:spChg>
        <pc:spChg chg="add mod">
          <ac:chgData name="Greg and Lorei Blunden" userId="0434a7a41eb29130" providerId="LiveId" clId="{4390BC26-F156-49E0-AD79-9C61B07F765C}" dt="2024-05-27T22:30:59.066" v="98" actId="255"/>
          <ac:spMkLst>
            <pc:docMk/>
            <pc:sldMk cId="2117570078" sldId="257"/>
            <ac:spMk id="5" creationId="{232F5D64-732B-C1D7-6768-FAC88727E5B8}"/>
          </ac:spMkLst>
        </pc:spChg>
        <pc:picChg chg="add mod">
          <ac:chgData name="Greg and Lorei Blunden" userId="0434a7a41eb29130" providerId="LiveId" clId="{4390BC26-F156-49E0-AD79-9C61B07F765C}" dt="2024-05-27T22:20:00.675" v="4" actId="1076"/>
          <ac:picMkLst>
            <pc:docMk/>
            <pc:sldMk cId="2117570078" sldId="257"/>
            <ac:picMk id="2" creationId="{E5711AF8-247D-42D4-C3B0-A0D6EE298B84}"/>
          </ac:picMkLst>
        </pc:picChg>
      </pc:sldChg>
      <pc:sldChg chg="addSp modSp mod setBg modAnim">
        <pc:chgData name="Greg and Lorei Blunden" userId="0434a7a41eb29130" providerId="LiveId" clId="{4390BC26-F156-49E0-AD79-9C61B07F765C}" dt="2024-05-28T00:31:49.830" v="330"/>
        <pc:sldMkLst>
          <pc:docMk/>
          <pc:sldMk cId="4008676848" sldId="258"/>
        </pc:sldMkLst>
        <pc:spChg chg="add mod">
          <ac:chgData name="Greg and Lorei Blunden" userId="0434a7a41eb29130" providerId="LiveId" clId="{4390BC26-F156-49E0-AD79-9C61B07F765C}" dt="2024-05-27T22:37:10.606" v="189" actId="1076"/>
          <ac:spMkLst>
            <pc:docMk/>
            <pc:sldMk cId="4008676848" sldId="258"/>
            <ac:spMk id="3" creationId="{8668FA1D-7223-09DB-8C89-3C180C1C70A8}"/>
          </ac:spMkLst>
        </pc:spChg>
        <pc:spChg chg="add mod">
          <ac:chgData name="Greg and Lorei Blunden" userId="0434a7a41eb29130" providerId="LiveId" clId="{4390BC26-F156-49E0-AD79-9C61B07F765C}" dt="2024-05-28T00:21:55.300" v="232" actId="1076"/>
          <ac:spMkLst>
            <pc:docMk/>
            <pc:sldMk cId="4008676848" sldId="258"/>
            <ac:spMk id="4" creationId="{41AB1464-0361-69B8-C101-25E5AD2FFC80}"/>
          </ac:spMkLst>
        </pc:spChg>
        <pc:spChg chg="add mod">
          <ac:chgData name="Greg and Lorei Blunden" userId="0434a7a41eb29130" providerId="LiveId" clId="{4390BC26-F156-49E0-AD79-9C61B07F765C}" dt="2024-05-28T00:25:40.896" v="265" actId="2711"/>
          <ac:spMkLst>
            <pc:docMk/>
            <pc:sldMk cId="4008676848" sldId="258"/>
            <ac:spMk id="5" creationId="{2746E916-3C87-6168-5415-1BF50490D53B}"/>
          </ac:spMkLst>
        </pc:spChg>
        <pc:picChg chg="add mod">
          <ac:chgData name="Greg and Lorei Blunden" userId="0434a7a41eb29130" providerId="LiveId" clId="{4390BC26-F156-49E0-AD79-9C61B07F765C}" dt="2024-05-28T00:22:27.262" v="235" actId="1076"/>
          <ac:picMkLst>
            <pc:docMk/>
            <pc:sldMk cId="4008676848" sldId="258"/>
            <ac:picMk id="2" creationId="{DE19E410-A6E5-2B80-1D57-BEAEA0C1117E}"/>
          </ac:picMkLst>
        </pc:picChg>
      </pc:sldChg>
      <pc:sldChg chg="modSp mod">
        <pc:chgData name="Greg and Lorei Blunden" userId="0434a7a41eb29130" providerId="LiveId" clId="{4390BC26-F156-49E0-AD79-9C61B07F765C}" dt="2024-05-28T00:23:27.816" v="244" actId="207"/>
        <pc:sldMkLst>
          <pc:docMk/>
          <pc:sldMk cId="2879437039" sldId="259"/>
        </pc:sldMkLst>
        <pc:spChg chg="mod">
          <ac:chgData name="Greg and Lorei Blunden" userId="0434a7a41eb29130" providerId="LiveId" clId="{4390BC26-F156-49E0-AD79-9C61B07F765C}" dt="2024-05-28T00:23:27.816" v="244" actId="207"/>
          <ac:spMkLst>
            <pc:docMk/>
            <pc:sldMk cId="2879437039" sldId="259"/>
            <ac:spMk id="2" creationId="{850198E4-71E9-5553-DF4D-D19412449AF0}"/>
          </ac:spMkLst>
        </pc:spChg>
        <pc:spChg chg="mod">
          <ac:chgData name="Greg and Lorei Blunden" userId="0434a7a41eb29130" providerId="LiveId" clId="{4390BC26-F156-49E0-AD79-9C61B07F765C}" dt="2024-05-28T00:23:20.046" v="243" actId="207"/>
          <ac:spMkLst>
            <pc:docMk/>
            <pc:sldMk cId="2879437039" sldId="259"/>
            <ac:spMk id="4" creationId="{F151F9CF-E616-C956-90A7-ECB558B149E8}"/>
          </ac:spMkLst>
        </pc:spChg>
      </pc:sldChg>
      <pc:sldChg chg="modSp mod ord">
        <pc:chgData name="Greg and Lorei Blunden" userId="0434a7a41eb29130" providerId="LiveId" clId="{4390BC26-F156-49E0-AD79-9C61B07F765C}" dt="2024-05-29T07:48:27.199" v="461"/>
        <pc:sldMkLst>
          <pc:docMk/>
          <pc:sldMk cId="1276342525" sldId="260"/>
        </pc:sldMkLst>
        <pc:spChg chg="mod">
          <ac:chgData name="Greg and Lorei Blunden" userId="0434a7a41eb29130" providerId="LiveId" clId="{4390BC26-F156-49E0-AD79-9C61B07F765C}" dt="2024-05-27T22:01:35.125" v="0" actId="14100"/>
          <ac:spMkLst>
            <pc:docMk/>
            <pc:sldMk cId="1276342525" sldId="260"/>
            <ac:spMk id="14" creationId="{308E0015-8240-D97A-5555-31C76ADA0035}"/>
          </ac:spMkLst>
        </pc:spChg>
      </pc:sldChg>
      <pc:sldChg chg="addSp modSp new mod setBg modAnim modNotesTx">
        <pc:chgData name="Greg and Lorei Blunden" userId="0434a7a41eb29130" providerId="LiveId" clId="{4390BC26-F156-49E0-AD79-9C61B07F765C}" dt="2024-05-28T00:31:11.846" v="327"/>
        <pc:sldMkLst>
          <pc:docMk/>
          <pc:sldMk cId="1507049170" sldId="261"/>
        </pc:sldMkLst>
        <pc:spChg chg="add mod">
          <ac:chgData name="Greg and Lorei Blunden" userId="0434a7a41eb29130" providerId="LiveId" clId="{4390BC26-F156-49E0-AD79-9C61B07F765C}" dt="2024-05-28T00:25:24.877" v="264" actId="313"/>
          <ac:spMkLst>
            <pc:docMk/>
            <pc:sldMk cId="1507049170" sldId="261"/>
            <ac:spMk id="3" creationId="{8632C4B3-B257-098E-569A-3C8D03BB6ADD}"/>
          </ac:spMkLst>
        </pc:spChg>
        <pc:spChg chg="add mod">
          <ac:chgData name="Greg and Lorei Blunden" userId="0434a7a41eb29130" providerId="LiveId" clId="{4390BC26-F156-49E0-AD79-9C61B07F765C}" dt="2024-05-28T00:28:12.137" v="290" actId="1076"/>
          <ac:spMkLst>
            <pc:docMk/>
            <pc:sldMk cId="1507049170" sldId="261"/>
            <ac:spMk id="5" creationId="{75809645-62C8-4035-09F6-700AB5428541}"/>
          </ac:spMkLst>
        </pc:spChg>
        <pc:spChg chg="add mod">
          <ac:chgData name="Greg and Lorei Blunden" userId="0434a7a41eb29130" providerId="LiveId" clId="{4390BC26-F156-49E0-AD79-9C61B07F765C}" dt="2024-05-28T00:30:52.775" v="325" actId="1076"/>
          <ac:spMkLst>
            <pc:docMk/>
            <pc:sldMk cId="1507049170" sldId="261"/>
            <ac:spMk id="6" creationId="{39E9A51B-DE3C-B896-E2AD-2E9B8B154ED5}"/>
          </ac:spMkLst>
        </pc:spChg>
        <pc:picChg chg="add mod">
          <ac:chgData name="Greg and Lorei Blunden" userId="0434a7a41eb29130" providerId="LiveId" clId="{4390BC26-F156-49E0-AD79-9C61B07F765C}" dt="2024-05-28T00:23:55.782" v="245"/>
          <ac:picMkLst>
            <pc:docMk/>
            <pc:sldMk cId="1507049170" sldId="261"/>
            <ac:picMk id="2" creationId="{26421FD0-121B-40AB-9A8D-C8B501BC20DE}"/>
          </ac:picMkLst>
        </pc:picChg>
        <pc:picChg chg="add mod">
          <ac:chgData name="Greg and Lorei Blunden" userId="0434a7a41eb29130" providerId="LiveId" clId="{4390BC26-F156-49E0-AD79-9C61B07F765C}" dt="2024-05-28T00:26:36.185" v="267" actId="1076"/>
          <ac:picMkLst>
            <pc:docMk/>
            <pc:sldMk cId="1507049170" sldId="261"/>
            <ac:picMk id="4" creationId="{FC8A1860-90D6-9EBA-683C-E94859739679}"/>
          </ac:picMkLst>
        </pc:picChg>
      </pc:sldChg>
      <pc:sldChg chg="addSp delSp modSp new mod modAnim">
        <pc:chgData name="Greg and Lorei Blunden" userId="0434a7a41eb29130" providerId="LiveId" clId="{4390BC26-F156-49E0-AD79-9C61B07F765C}" dt="2024-05-30T04:33:52.038" v="632" actId="20577"/>
        <pc:sldMkLst>
          <pc:docMk/>
          <pc:sldMk cId="1499337564" sldId="262"/>
        </pc:sldMkLst>
        <pc:spChg chg="add mod">
          <ac:chgData name="Greg and Lorei Blunden" userId="0434a7a41eb29130" providerId="LiveId" clId="{4390BC26-F156-49E0-AD79-9C61B07F765C}" dt="2024-05-28T00:40:36.156" v="352" actId="313"/>
          <ac:spMkLst>
            <pc:docMk/>
            <pc:sldMk cId="1499337564" sldId="262"/>
            <ac:spMk id="3" creationId="{8F344467-C17F-08AF-1F18-0C6DA6EC4C62}"/>
          </ac:spMkLst>
        </pc:spChg>
        <pc:spChg chg="add del">
          <ac:chgData name="Greg and Lorei Blunden" userId="0434a7a41eb29130" providerId="LiveId" clId="{4390BC26-F156-49E0-AD79-9C61B07F765C}" dt="2024-05-28T00:43:21.876" v="354" actId="22"/>
          <ac:spMkLst>
            <pc:docMk/>
            <pc:sldMk cId="1499337564" sldId="262"/>
            <ac:spMk id="5" creationId="{FFC24F12-1F1C-2414-6D32-59A1AB24D446}"/>
          </ac:spMkLst>
        </pc:spChg>
        <pc:spChg chg="add mod">
          <ac:chgData name="Greg and Lorei Blunden" userId="0434a7a41eb29130" providerId="LiveId" clId="{4390BC26-F156-49E0-AD79-9C61B07F765C}" dt="2024-05-30T04:33:52.038" v="632" actId="20577"/>
          <ac:spMkLst>
            <pc:docMk/>
            <pc:sldMk cId="1499337564" sldId="262"/>
            <ac:spMk id="7" creationId="{01102FFC-A38F-0900-8D06-73EA54864859}"/>
          </ac:spMkLst>
        </pc:spChg>
        <pc:picChg chg="add mod">
          <ac:chgData name="Greg and Lorei Blunden" userId="0434a7a41eb29130" providerId="LiveId" clId="{4390BC26-F156-49E0-AD79-9C61B07F765C}" dt="2024-05-28T00:36:35.196" v="333" actId="1076"/>
          <ac:picMkLst>
            <pc:docMk/>
            <pc:sldMk cId="1499337564" sldId="262"/>
            <ac:picMk id="2" creationId="{D0648FE2-91B1-8159-1149-7942B4A2AAF4}"/>
          </ac:picMkLst>
        </pc:picChg>
      </pc:sldChg>
      <pc:sldChg chg="addSp delSp modSp new mod delAnim modAnim">
        <pc:chgData name="Greg and Lorei Blunden" userId="0434a7a41eb29130" providerId="LiveId" clId="{4390BC26-F156-49E0-AD79-9C61B07F765C}" dt="2024-05-29T08:43:41.386" v="474" actId="20577"/>
        <pc:sldMkLst>
          <pc:docMk/>
          <pc:sldMk cId="1055373508" sldId="263"/>
        </pc:sldMkLst>
        <pc:spChg chg="add mod">
          <ac:chgData name="Greg and Lorei Blunden" userId="0434a7a41eb29130" providerId="LiveId" clId="{4390BC26-F156-49E0-AD79-9C61B07F765C}" dt="2024-05-28T00:49:37.539" v="388" actId="14100"/>
          <ac:spMkLst>
            <pc:docMk/>
            <pc:sldMk cId="1055373508" sldId="263"/>
            <ac:spMk id="3" creationId="{18E9400C-3820-E438-2BFC-599AE948470A}"/>
          </ac:spMkLst>
        </pc:spChg>
        <pc:spChg chg="add del mod">
          <ac:chgData name="Greg and Lorei Blunden" userId="0434a7a41eb29130" providerId="LiveId" clId="{4390BC26-F156-49E0-AD79-9C61B07F765C}" dt="2024-05-29T08:41:59.533" v="462" actId="478"/>
          <ac:spMkLst>
            <pc:docMk/>
            <pc:sldMk cId="1055373508" sldId="263"/>
            <ac:spMk id="4" creationId="{E515A286-49D8-F0AC-183F-97F9FEEC25D5}"/>
          </ac:spMkLst>
        </pc:spChg>
        <pc:spChg chg="add mod">
          <ac:chgData name="Greg and Lorei Blunden" userId="0434a7a41eb29130" providerId="LiveId" clId="{4390BC26-F156-49E0-AD79-9C61B07F765C}" dt="2024-05-29T08:43:41.386" v="474" actId="20577"/>
          <ac:spMkLst>
            <pc:docMk/>
            <pc:sldMk cId="1055373508" sldId="263"/>
            <ac:spMk id="5" creationId="{7CF49F1A-2CCA-5D3E-3500-F8E0183724C2}"/>
          </ac:spMkLst>
        </pc:spChg>
        <pc:picChg chg="add mod">
          <ac:chgData name="Greg and Lorei Blunden" userId="0434a7a41eb29130" providerId="LiveId" clId="{4390BC26-F156-49E0-AD79-9C61B07F765C}" dt="2024-05-28T00:47:57.019" v="370"/>
          <ac:picMkLst>
            <pc:docMk/>
            <pc:sldMk cId="1055373508" sldId="263"/>
            <ac:picMk id="2" creationId="{602309DE-C3F3-2439-2750-B5EAA6E2EDE9}"/>
          </ac:picMkLst>
        </pc:picChg>
      </pc:sldChg>
      <pc:sldChg chg="addSp modSp new mod modAnim">
        <pc:chgData name="Greg and Lorei Blunden" userId="0434a7a41eb29130" providerId="LiveId" clId="{4390BC26-F156-49E0-AD79-9C61B07F765C}" dt="2024-05-30T05:01:11.370" v="893"/>
        <pc:sldMkLst>
          <pc:docMk/>
          <pc:sldMk cId="661423197" sldId="264"/>
        </pc:sldMkLst>
        <pc:spChg chg="add mod">
          <ac:chgData name="Greg and Lorei Blunden" userId="0434a7a41eb29130" providerId="LiveId" clId="{4390BC26-F156-49E0-AD79-9C61B07F765C}" dt="2024-05-30T04:37:53.624" v="636" actId="403"/>
          <ac:spMkLst>
            <pc:docMk/>
            <pc:sldMk cId="661423197" sldId="264"/>
            <ac:spMk id="3" creationId="{43D7FD9D-5F73-519B-CAD8-E41F2A4F6F41}"/>
          </ac:spMkLst>
        </pc:spChg>
        <pc:spChg chg="add mod">
          <ac:chgData name="Greg and Lorei Blunden" userId="0434a7a41eb29130" providerId="LiveId" clId="{4390BC26-F156-49E0-AD79-9C61B07F765C}" dt="2024-05-29T09:17:12.881" v="537" actId="1076"/>
          <ac:spMkLst>
            <pc:docMk/>
            <pc:sldMk cId="661423197" sldId="264"/>
            <ac:spMk id="5" creationId="{D938BD6D-B29E-D240-041D-D1C7D93412C2}"/>
          </ac:spMkLst>
        </pc:spChg>
        <pc:spChg chg="add mod">
          <ac:chgData name="Greg and Lorei Blunden" userId="0434a7a41eb29130" providerId="LiveId" clId="{4390BC26-F156-49E0-AD79-9C61B07F765C}" dt="2024-05-30T04:37:33.775" v="635" actId="207"/>
          <ac:spMkLst>
            <pc:docMk/>
            <pc:sldMk cId="661423197" sldId="264"/>
            <ac:spMk id="6" creationId="{20E3A403-CBAD-1F4A-FFE9-7ACB5AC91FD7}"/>
          </ac:spMkLst>
        </pc:spChg>
        <pc:spChg chg="add mod">
          <ac:chgData name="Greg and Lorei Blunden" userId="0434a7a41eb29130" providerId="LiveId" clId="{4390BC26-F156-49E0-AD79-9C61B07F765C}" dt="2024-05-29T09:16:55.402" v="536" actId="14100"/>
          <ac:spMkLst>
            <pc:docMk/>
            <pc:sldMk cId="661423197" sldId="264"/>
            <ac:spMk id="8" creationId="{480A115E-17B6-B9B7-E290-14998FB4413C}"/>
          </ac:spMkLst>
        </pc:spChg>
        <pc:picChg chg="add mod">
          <ac:chgData name="Greg and Lorei Blunden" userId="0434a7a41eb29130" providerId="LiveId" clId="{4390BC26-F156-49E0-AD79-9C61B07F765C}" dt="2024-05-28T05:43:09.801" v="420" actId="1076"/>
          <ac:picMkLst>
            <pc:docMk/>
            <pc:sldMk cId="661423197" sldId="264"/>
            <ac:picMk id="2" creationId="{085F1262-446C-8FFB-49A7-54C8716E25CF}"/>
          </ac:picMkLst>
        </pc:picChg>
      </pc:sldChg>
      <pc:sldChg chg="addSp delSp modSp new mod modAnim">
        <pc:chgData name="Greg and Lorei Blunden" userId="0434a7a41eb29130" providerId="LiveId" clId="{4390BC26-F156-49E0-AD79-9C61B07F765C}" dt="2024-05-30T05:01:25.827" v="894"/>
        <pc:sldMkLst>
          <pc:docMk/>
          <pc:sldMk cId="3435392134" sldId="265"/>
        </pc:sldMkLst>
        <pc:spChg chg="add mod">
          <ac:chgData name="Greg and Lorei Blunden" userId="0434a7a41eb29130" providerId="LiveId" clId="{4390BC26-F156-49E0-AD79-9C61B07F765C}" dt="2024-05-29T09:19:54.274" v="627" actId="1036"/>
          <ac:spMkLst>
            <pc:docMk/>
            <pc:sldMk cId="3435392134" sldId="265"/>
            <ac:spMk id="3" creationId="{79359FF9-2CD2-91C1-F9C0-94DEA29BDE58}"/>
          </ac:spMkLst>
        </pc:spChg>
        <pc:spChg chg="add del mod">
          <ac:chgData name="Greg and Lorei Blunden" userId="0434a7a41eb29130" providerId="LiveId" clId="{4390BC26-F156-49E0-AD79-9C61B07F765C}" dt="2024-05-30T04:50:17.916" v="648" actId="22"/>
          <ac:spMkLst>
            <pc:docMk/>
            <pc:sldMk cId="3435392134" sldId="265"/>
            <ac:spMk id="5" creationId="{036DCDA4-1A88-9D7E-956E-6AE8A8DCCC40}"/>
          </ac:spMkLst>
        </pc:spChg>
        <pc:spChg chg="add del">
          <ac:chgData name="Greg and Lorei Blunden" userId="0434a7a41eb29130" providerId="LiveId" clId="{4390BC26-F156-49E0-AD79-9C61B07F765C}" dt="2024-05-30T04:50:23.625" v="650" actId="22"/>
          <ac:spMkLst>
            <pc:docMk/>
            <pc:sldMk cId="3435392134" sldId="265"/>
            <ac:spMk id="7" creationId="{E02D971A-293C-CB77-481C-77DE0599E32B}"/>
          </ac:spMkLst>
        </pc:spChg>
        <pc:spChg chg="add del">
          <ac:chgData name="Greg and Lorei Blunden" userId="0434a7a41eb29130" providerId="LiveId" clId="{4390BC26-F156-49E0-AD79-9C61B07F765C}" dt="2024-05-30T04:50:25.932" v="652" actId="22"/>
          <ac:spMkLst>
            <pc:docMk/>
            <pc:sldMk cId="3435392134" sldId="265"/>
            <ac:spMk id="9" creationId="{15742275-3F56-95E5-17E4-40B4B847E643}"/>
          </ac:spMkLst>
        </pc:spChg>
        <pc:spChg chg="add mod">
          <ac:chgData name="Greg and Lorei Blunden" userId="0434a7a41eb29130" providerId="LiveId" clId="{4390BC26-F156-49E0-AD79-9C61B07F765C}" dt="2024-05-30T04:54:05.850" v="792" actId="1076"/>
          <ac:spMkLst>
            <pc:docMk/>
            <pc:sldMk cId="3435392134" sldId="265"/>
            <ac:spMk id="11" creationId="{68D421BA-8165-7103-1FC1-925455E6A6F8}"/>
          </ac:spMkLst>
        </pc:spChg>
        <pc:spChg chg="add mod">
          <ac:chgData name="Greg and Lorei Blunden" userId="0434a7a41eb29130" providerId="LiveId" clId="{4390BC26-F156-49E0-AD79-9C61B07F765C}" dt="2024-05-30T04:54:00.530" v="791" actId="1076"/>
          <ac:spMkLst>
            <pc:docMk/>
            <pc:sldMk cId="3435392134" sldId="265"/>
            <ac:spMk id="12" creationId="{FD4AE70B-9A14-4759-3F64-9F287E88E624}"/>
          </ac:spMkLst>
        </pc:spChg>
        <pc:picChg chg="add mod">
          <ac:chgData name="Greg and Lorei Blunden" userId="0434a7a41eb29130" providerId="LiveId" clId="{4390BC26-F156-49E0-AD79-9C61B07F765C}" dt="2024-05-29T05:32:10.027" v="458"/>
          <ac:picMkLst>
            <pc:docMk/>
            <pc:sldMk cId="3435392134" sldId="265"/>
            <ac:picMk id="2" creationId="{5C82185E-3F08-8E28-E2C0-A3CC05158A64}"/>
          </ac:picMkLst>
        </pc:picChg>
      </pc:sldChg>
      <pc:sldChg chg="addSp modSp new del">
        <pc:chgData name="Greg and Lorei Blunden" userId="0434a7a41eb29130" providerId="LiveId" clId="{4390BC26-F156-49E0-AD79-9C61B07F765C}" dt="2024-05-30T04:41:40.934" v="644" actId="2696"/>
        <pc:sldMkLst>
          <pc:docMk/>
          <pc:sldMk cId="3417708067" sldId="266"/>
        </pc:sldMkLst>
        <pc:picChg chg="add mod">
          <ac:chgData name="Greg and Lorei Blunden" userId="0434a7a41eb29130" providerId="LiveId" clId="{4390BC26-F156-49E0-AD79-9C61B07F765C}" dt="2024-05-29T05:32:13.521" v="459"/>
          <ac:picMkLst>
            <pc:docMk/>
            <pc:sldMk cId="3417708067" sldId="266"/>
            <ac:picMk id="2" creationId="{A1923404-FCA5-E28D-272D-AE1ED60C2724}"/>
          </ac:picMkLst>
        </pc:picChg>
        <pc:picChg chg="add">
          <ac:chgData name="Greg and Lorei Blunden" userId="0434a7a41eb29130" providerId="LiveId" clId="{4390BC26-F156-49E0-AD79-9C61B07F765C}" dt="2024-05-30T04:39:15.693" v="637"/>
          <ac:picMkLst>
            <pc:docMk/>
            <pc:sldMk cId="3417708067" sldId="266"/>
            <ac:picMk id="3" creationId="{A0897617-CC73-2863-622B-B9822CE7BD4F}"/>
          </ac:picMkLst>
        </pc:picChg>
      </pc:sldChg>
      <pc:sldChg chg="addSp delSp modSp new mod ord">
        <pc:chgData name="Greg and Lorei Blunden" userId="0434a7a41eb29130" providerId="LiveId" clId="{4390BC26-F156-49E0-AD79-9C61B07F765C}" dt="2024-05-31T22:56:54.247" v="1123"/>
        <pc:sldMkLst>
          <pc:docMk/>
          <pc:sldMk cId="1535434263" sldId="267"/>
        </pc:sldMkLst>
        <pc:spChg chg="add mod">
          <ac:chgData name="Greg and Lorei Blunden" userId="0434a7a41eb29130" providerId="LiveId" clId="{4390BC26-F156-49E0-AD79-9C61B07F765C}" dt="2024-05-30T05:57:24.203" v="1112" actId="207"/>
          <ac:spMkLst>
            <pc:docMk/>
            <pc:sldMk cId="1535434263" sldId="267"/>
            <ac:spMk id="3" creationId="{31192975-976D-FA3A-311B-590D444C3A16}"/>
          </ac:spMkLst>
        </pc:spChg>
        <pc:spChg chg="add mod">
          <ac:chgData name="Greg and Lorei Blunden" userId="0434a7a41eb29130" providerId="LiveId" clId="{4390BC26-F156-49E0-AD79-9C61B07F765C}" dt="2024-05-30T05:57:14.540" v="1111" actId="1036"/>
          <ac:spMkLst>
            <pc:docMk/>
            <pc:sldMk cId="1535434263" sldId="267"/>
            <ac:spMk id="5" creationId="{AC0DE06A-0835-E1DC-F5D8-B9D799C2C5A5}"/>
          </ac:spMkLst>
        </pc:spChg>
        <pc:spChg chg="add del mod">
          <ac:chgData name="Greg and Lorei Blunden" userId="0434a7a41eb29130" providerId="LiveId" clId="{4390BC26-F156-49E0-AD79-9C61B07F765C}" dt="2024-05-30T05:52:39.389" v="992" actId="478"/>
          <ac:spMkLst>
            <pc:docMk/>
            <pc:sldMk cId="1535434263" sldId="267"/>
            <ac:spMk id="6" creationId="{F114FEE1-0E52-D7A0-16EB-3261A27B7A56}"/>
          </ac:spMkLst>
        </pc:spChg>
        <pc:picChg chg="add mod">
          <ac:chgData name="Greg and Lorei Blunden" userId="0434a7a41eb29130" providerId="LiveId" clId="{4390BC26-F156-49E0-AD79-9C61B07F765C}" dt="2024-05-30T05:44:47.971" v="935" actId="14100"/>
          <ac:picMkLst>
            <pc:docMk/>
            <pc:sldMk cId="1535434263" sldId="267"/>
            <ac:picMk id="2" creationId="{663210C8-E6AB-CD7B-B4EA-8EEE0C05FC9E}"/>
          </ac:picMkLst>
        </pc:picChg>
      </pc:sldChg>
      <pc:sldChg chg="new del">
        <pc:chgData name="Greg and Lorei Blunden" userId="0434a7a41eb29130" providerId="LiveId" clId="{4390BC26-F156-49E0-AD79-9C61B07F765C}" dt="2024-05-31T22:59:29.536" v="1125" actId="2696"/>
        <pc:sldMkLst>
          <pc:docMk/>
          <pc:sldMk cId="1555809251" sldId="268"/>
        </pc:sldMkLst>
      </pc:sldChg>
      <pc:sldChg chg="modSp add mod modAnim">
        <pc:chgData name="Greg and Lorei Blunden" userId="0434a7a41eb29130" providerId="LiveId" clId="{4390BC26-F156-49E0-AD79-9C61B07F765C}" dt="2024-05-30T05:01:39.659" v="895"/>
        <pc:sldMkLst>
          <pc:docMk/>
          <pc:sldMk cId="1000701951" sldId="269"/>
        </pc:sldMkLst>
        <pc:spChg chg="mod">
          <ac:chgData name="Greg and Lorei Blunden" userId="0434a7a41eb29130" providerId="LiveId" clId="{4390BC26-F156-49E0-AD79-9C61B07F765C}" dt="2024-05-30T04:54:30.646" v="793" actId="947"/>
          <ac:spMkLst>
            <pc:docMk/>
            <pc:sldMk cId="1000701951" sldId="269"/>
            <ac:spMk id="3" creationId="{952494BF-A9B4-ECEC-FA3F-5DD82CAC0279}"/>
          </ac:spMkLst>
        </pc:spChg>
        <pc:spChg chg="mod">
          <ac:chgData name="Greg and Lorei Blunden" userId="0434a7a41eb29130" providerId="LiveId" clId="{4390BC26-F156-49E0-AD79-9C61B07F765C}" dt="2024-05-30T04:54:47.904" v="799" actId="20577"/>
          <ac:spMkLst>
            <pc:docMk/>
            <pc:sldMk cId="1000701951" sldId="269"/>
            <ac:spMk id="4" creationId="{E67880D1-5480-F963-8174-217FE4D994FB}"/>
          </ac:spMkLst>
        </pc:spChg>
        <pc:spChg chg="mod">
          <ac:chgData name="Greg and Lorei Blunden" userId="0434a7a41eb29130" providerId="LiveId" clId="{4390BC26-F156-49E0-AD79-9C61B07F765C}" dt="2024-05-30T04:55:01.975" v="809" actId="1035"/>
          <ac:spMkLst>
            <pc:docMk/>
            <pc:sldMk cId="1000701951" sldId="269"/>
            <ac:spMk id="9" creationId="{08AD2FB9-B0E3-F6C1-F5CF-F72826E8B794}"/>
          </ac:spMkLst>
        </pc:spChg>
        <pc:spChg chg="mod">
          <ac:chgData name="Greg and Lorei Blunden" userId="0434a7a41eb29130" providerId="LiveId" clId="{4390BC26-F156-49E0-AD79-9C61B07F765C}" dt="2024-05-30T04:55:07.324" v="820" actId="1035"/>
          <ac:spMkLst>
            <pc:docMk/>
            <pc:sldMk cId="1000701951" sldId="269"/>
            <ac:spMk id="11" creationId="{E4F0802D-3406-5E7C-716A-26A93F511BD9}"/>
          </ac:spMkLst>
        </pc:spChg>
        <pc:spChg chg="mod">
          <ac:chgData name="Greg and Lorei Blunden" userId="0434a7a41eb29130" providerId="LiveId" clId="{4390BC26-F156-49E0-AD79-9C61B07F765C}" dt="2024-05-30T04:55:20.043" v="833" actId="1036"/>
          <ac:spMkLst>
            <pc:docMk/>
            <pc:sldMk cId="1000701951" sldId="269"/>
            <ac:spMk id="13" creationId="{59E25424-390D-E6FB-5939-6E99E6FD9E62}"/>
          </ac:spMkLst>
        </pc:spChg>
      </pc:sldChg>
      <pc:sldChg chg="modSp add mod modAnim">
        <pc:chgData name="Greg and Lorei Blunden" userId="0434a7a41eb29130" providerId="LiveId" clId="{4390BC26-F156-49E0-AD79-9C61B07F765C}" dt="2024-05-30T05:02:10.985" v="900"/>
        <pc:sldMkLst>
          <pc:docMk/>
          <pc:sldMk cId="3477640637" sldId="270"/>
        </pc:sldMkLst>
        <pc:spChg chg="mod">
          <ac:chgData name="Greg and Lorei Blunden" userId="0434a7a41eb29130" providerId="LiveId" clId="{4390BC26-F156-49E0-AD79-9C61B07F765C}" dt="2024-05-30T04:55:46.482" v="834" actId="14100"/>
          <ac:spMkLst>
            <pc:docMk/>
            <pc:sldMk cId="3477640637" sldId="270"/>
            <ac:spMk id="12" creationId="{810CFF2C-5586-5214-921F-9EBF661BA105}"/>
          </ac:spMkLst>
        </pc:spChg>
        <pc:spChg chg="mod">
          <ac:chgData name="Greg and Lorei Blunden" userId="0434a7a41eb29130" providerId="LiveId" clId="{4390BC26-F156-49E0-AD79-9C61B07F765C}" dt="2024-05-30T05:02:06.881" v="899" actId="1076"/>
          <ac:spMkLst>
            <pc:docMk/>
            <pc:sldMk cId="3477640637" sldId="270"/>
            <ac:spMk id="15" creationId="{A51203A2-BA7D-8C64-93A9-9538695FA386}"/>
          </ac:spMkLst>
        </pc:spChg>
        <pc:spChg chg="mod">
          <ac:chgData name="Greg and Lorei Blunden" userId="0434a7a41eb29130" providerId="LiveId" clId="{4390BC26-F156-49E0-AD79-9C61B07F765C}" dt="2024-05-30T05:02:06.881" v="899" actId="1076"/>
          <ac:spMkLst>
            <pc:docMk/>
            <pc:sldMk cId="3477640637" sldId="270"/>
            <ac:spMk id="17" creationId="{D04574A6-213E-4FA6-570B-1590820D5098}"/>
          </ac:spMkLst>
        </pc:spChg>
      </pc:sldChg>
      <pc:sldChg chg="add modAnim">
        <pc:chgData name="Greg and Lorei Blunden" userId="0434a7a41eb29130" providerId="LiveId" clId="{4390BC26-F156-49E0-AD79-9C61B07F765C}" dt="2024-05-30T05:02:22.867" v="901"/>
        <pc:sldMkLst>
          <pc:docMk/>
          <pc:sldMk cId="2493916957" sldId="271"/>
        </pc:sldMkLst>
      </pc:sldChg>
      <pc:sldChg chg="modSp add mod modAnim">
        <pc:chgData name="Greg and Lorei Blunden" userId="0434a7a41eb29130" providerId="LiveId" clId="{4390BC26-F156-49E0-AD79-9C61B07F765C}" dt="2024-05-30T05:02:38.794" v="902"/>
        <pc:sldMkLst>
          <pc:docMk/>
          <pc:sldMk cId="2342718750" sldId="272"/>
        </pc:sldMkLst>
        <pc:spChg chg="mod">
          <ac:chgData name="Greg and Lorei Blunden" userId="0434a7a41eb29130" providerId="LiveId" clId="{4390BC26-F156-49E0-AD79-9C61B07F765C}" dt="2024-05-30T04:56:38.164" v="843" actId="404"/>
          <ac:spMkLst>
            <pc:docMk/>
            <pc:sldMk cId="2342718750" sldId="272"/>
            <ac:spMk id="12" creationId="{93CC3669-2A72-B175-353F-36D546685224}"/>
          </ac:spMkLst>
        </pc:spChg>
      </pc:sldChg>
      <pc:sldChg chg="addSp delSp modSp add mod ord modAnim">
        <pc:chgData name="Greg and Lorei Blunden" userId="0434a7a41eb29130" providerId="LiveId" clId="{4390BC26-F156-49E0-AD79-9C61B07F765C}" dt="2024-05-31T22:56:33.508" v="1119"/>
        <pc:sldMkLst>
          <pc:docMk/>
          <pc:sldMk cId="2375696975" sldId="273"/>
        </pc:sldMkLst>
        <pc:spChg chg="del">
          <ac:chgData name="Greg and Lorei Blunden" userId="0434a7a41eb29130" providerId="LiveId" clId="{4390BC26-F156-49E0-AD79-9C61B07F765C}" dt="2024-05-30T05:03:48.490" v="904" actId="478"/>
          <ac:spMkLst>
            <pc:docMk/>
            <pc:sldMk cId="2375696975" sldId="273"/>
            <ac:spMk id="3" creationId="{D9AEE005-0B6C-8241-6F7A-FB16BACE6FD3}"/>
          </ac:spMkLst>
        </pc:spChg>
        <pc:spChg chg="add mod">
          <ac:chgData name="Greg and Lorei Blunden" userId="0434a7a41eb29130" providerId="LiveId" clId="{4390BC26-F156-49E0-AD79-9C61B07F765C}" dt="2024-05-30T04:57:30.822" v="879" actId="1076"/>
          <ac:spMkLst>
            <pc:docMk/>
            <pc:sldMk cId="2375696975" sldId="273"/>
            <ac:spMk id="10" creationId="{2AA4E5EC-62B2-347F-A5A4-558F601E0DFB}"/>
          </ac:spMkLst>
        </pc:spChg>
        <pc:spChg chg="mod">
          <ac:chgData name="Greg and Lorei Blunden" userId="0434a7a41eb29130" providerId="LiveId" clId="{4390BC26-F156-49E0-AD79-9C61B07F765C}" dt="2024-05-30T05:03:57.642" v="917" actId="1036"/>
          <ac:spMkLst>
            <pc:docMk/>
            <pc:sldMk cId="2375696975" sldId="273"/>
            <ac:spMk id="16" creationId="{340AD8F1-A153-CDFC-83A0-8D83DC22ED49}"/>
          </ac:spMkLst>
        </pc:spChg>
        <pc:grpChg chg="mod">
          <ac:chgData name="Greg and Lorei Blunden" userId="0434a7a41eb29130" providerId="LiveId" clId="{4390BC26-F156-49E0-AD79-9C61B07F765C}" dt="2024-05-30T04:57:06.556" v="863" actId="1036"/>
          <ac:grpSpMkLst>
            <pc:docMk/>
            <pc:sldMk cId="2375696975" sldId="273"/>
            <ac:grpSpMk id="9" creationId="{0B675981-50E9-4D83-F41C-DDF979E4AE9D}"/>
          </ac:grpSpMkLst>
        </pc:grpChg>
      </pc:sldChg>
      <pc:sldChg chg="addSp delSp modSp add del mod delAnim modAnim">
        <pc:chgData name="Greg and Lorei Blunden" userId="0434a7a41eb29130" providerId="LiveId" clId="{4390BC26-F156-49E0-AD79-9C61B07F765C}" dt="2024-05-31T22:56:05.825" v="1115" actId="2696"/>
        <pc:sldMkLst>
          <pc:docMk/>
          <pc:sldMk cId="1415765889" sldId="274"/>
        </pc:sldMkLst>
        <pc:picChg chg="add mod ord">
          <ac:chgData name="Greg and Lorei Blunden" userId="0434a7a41eb29130" providerId="LiveId" clId="{4390BC26-F156-49E0-AD79-9C61B07F765C}" dt="2024-05-30T05:18:44.359" v="927" actId="1076"/>
          <ac:picMkLst>
            <pc:docMk/>
            <pc:sldMk cId="1415765889" sldId="274"/>
            <ac:picMk id="3" creationId="{A491092A-301C-7FE9-E4F2-7B35EDE464F7}"/>
          </ac:picMkLst>
        </pc:picChg>
        <pc:picChg chg="add mod">
          <ac:chgData name="Greg and Lorei Blunden" userId="0434a7a41eb29130" providerId="LiveId" clId="{4390BC26-F156-49E0-AD79-9C61B07F765C}" dt="2024-05-30T05:18:18.401" v="924" actId="1076"/>
          <ac:picMkLst>
            <pc:docMk/>
            <pc:sldMk cId="1415765889" sldId="274"/>
            <ac:picMk id="5" creationId="{58F23E2C-0584-905B-87F7-2F99E9320BB6}"/>
          </ac:picMkLst>
        </pc:picChg>
        <pc:picChg chg="mod">
          <ac:chgData name="Greg and Lorei Blunden" userId="0434a7a41eb29130" providerId="LiveId" clId="{4390BC26-F156-49E0-AD79-9C61B07F765C}" dt="2024-05-30T04:58:16.494" v="883" actId="1076"/>
          <ac:picMkLst>
            <pc:docMk/>
            <pc:sldMk cId="1415765889" sldId="274"/>
            <ac:picMk id="26628" creationId="{00000000-0000-0000-0000-000000000000}"/>
          </ac:picMkLst>
        </pc:picChg>
        <pc:picChg chg="mod">
          <ac:chgData name="Greg and Lorei Blunden" userId="0434a7a41eb29130" providerId="LiveId" clId="{4390BC26-F156-49E0-AD79-9C61B07F765C}" dt="2024-05-30T04:58:06.846" v="881" actId="1076"/>
          <ac:picMkLst>
            <pc:docMk/>
            <pc:sldMk cId="1415765889" sldId="274"/>
            <ac:picMk id="26630" creationId="{00000000-0000-0000-0000-000000000000}"/>
          </ac:picMkLst>
        </pc:picChg>
        <pc:picChg chg="mod">
          <ac:chgData name="Greg and Lorei Blunden" userId="0434a7a41eb29130" providerId="LiveId" clId="{4390BC26-F156-49E0-AD79-9C61B07F765C}" dt="2024-05-30T04:58:03.906" v="880" actId="1076"/>
          <ac:picMkLst>
            <pc:docMk/>
            <pc:sldMk cId="1415765889" sldId="274"/>
            <ac:picMk id="26632" creationId="{00000000-0000-0000-0000-000000000000}"/>
          </ac:picMkLst>
        </pc:picChg>
        <pc:picChg chg="del mod">
          <ac:chgData name="Greg and Lorei Blunden" userId="0434a7a41eb29130" providerId="LiveId" clId="{4390BC26-F156-49E0-AD79-9C61B07F765C}" dt="2024-05-30T05:17:47.237" v="920" actId="478"/>
          <ac:picMkLst>
            <pc:docMk/>
            <pc:sldMk cId="1415765889" sldId="274"/>
            <ac:picMk id="26634" creationId="{00000000-0000-0000-0000-000000000000}"/>
          </ac:picMkLst>
        </pc:picChg>
      </pc:sldChg>
      <pc:sldChg chg="modSp add mod">
        <pc:chgData name="Greg and Lorei Blunden" userId="0434a7a41eb29130" providerId="LiveId" clId="{4390BC26-F156-49E0-AD79-9C61B07F765C}" dt="2024-05-31T23:12:10.937" v="1126" actId="1076"/>
        <pc:sldMkLst>
          <pc:docMk/>
          <pc:sldMk cId="1415765889" sldId="274"/>
        </pc:sldMkLst>
        <pc:picChg chg="mod">
          <ac:chgData name="Greg and Lorei Blunden" userId="0434a7a41eb29130" providerId="LiveId" clId="{4390BC26-F156-49E0-AD79-9C61B07F765C}" dt="2024-05-31T23:12:10.937" v="1126" actId="1076"/>
          <ac:picMkLst>
            <pc:docMk/>
            <pc:sldMk cId="1415765889" sldId="274"/>
            <ac:picMk id="6" creationId="{05B9F633-B5CF-4FCD-F034-5AE8B46E2766}"/>
          </ac:picMkLst>
        </pc:picChg>
      </pc:sldChg>
      <pc:sldMasterChg chg="setBg modSldLayout">
        <pc:chgData name="Greg and Lorei Blunden" userId="0434a7a41eb29130" providerId="LiveId" clId="{4390BC26-F156-49E0-AD79-9C61B07F765C}" dt="2024-05-28T00:22:59.341" v="242"/>
        <pc:sldMasterMkLst>
          <pc:docMk/>
          <pc:sldMasterMk cId="841930147" sldId="2147483672"/>
        </pc:sldMasterMkLst>
        <pc:sldLayoutChg chg="setBg">
          <pc:chgData name="Greg and Lorei Blunden" userId="0434a7a41eb29130" providerId="LiveId" clId="{4390BC26-F156-49E0-AD79-9C61B07F765C}" dt="2024-05-28T00:22:59.341" v="242"/>
          <pc:sldLayoutMkLst>
            <pc:docMk/>
            <pc:sldMasterMk cId="841930147" sldId="2147483672"/>
            <pc:sldLayoutMk cId="2027469394" sldId="2147483673"/>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3356028414" sldId="2147483674"/>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3193481526" sldId="2147483675"/>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3403064595" sldId="2147483676"/>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1233583045" sldId="2147483677"/>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2225895909" sldId="2147483678"/>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2274130158" sldId="2147483679"/>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3264580821" sldId="2147483680"/>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4076802063" sldId="2147483681"/>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2885605540" sldId="2147483682"/>
          </pc:sldLayoutMkLst>
        </pc:sldLayoutChg>
        <pc:sldLayoutChg chg="setBg">
          <pc:chgData name="Greg and Lorei Blunden" userId="0434a7a41eb29130" providerId="LiveId" clId="{4390BC26-F156-49E0-AD79-9C61B07F765C}" dt="2024-05-28T00:22:59.341" v="242"/>
          <pc:sldLayoutMkLst>
            <pc:docMk/>
            <pc:sldMasterMk cId="841930147" sldId="2147483672"/>
            <pc:sldLayoutMk cId="502518692" sldId="2147483683"/>
          </pc:sldLayoutMkLst>
        </pc:sldLayoutChg>
      </pc:sldMasterChg>
    </pc:docChg>
  </pc:docChgLst>
  <pc:docChgLst>
    <pc:chgData name="Senior Pastor" userId="df3f1397326c55b3" providerId="LiveId" clId="{EAF2545E-8B95-4086-8F6E-A4ACBF428FC0}"/>
    <pc:docChg chg="undo custSel modSld">
      <pc:chgData name="Senior Pastor" userId="df3f1397326c55b3" providerId="LiveId" clId="{EAF2545E-8B95-4086-8F6E-A4ACBF428FC0}" dt="2024-05-27T04:39:05.530" v="475" actId="1035"/>
      <pc:docMkLst>
        <pc:docMk/>
      </pc:docMkLst>
      <pc:sldChg chg="mod modShow">
        <pc:chgData name="Senior Pastor" userId="df3f1397326c55b3" providerId="LiveId" clId="{EAF2545E-8B95-4086-8F6E-A4ACBF428FC0}" dt="2024-05-27T03:52:27.566" v="1" actId="729"/>
        <pc:sldMkLst>
          <pc:docMk/>
          <pc:sldMk cId="3043500605" sldId="256"/>
        </pc:sldMkLst>
      </pc:sldChg>
      <pc:sldChg chg="addSp modSp mod modAnim modNotesTx">
        <pc:chgData name="Senior Pastor" userId="df3f1397326c55b3" providerId="LiveId" clId="{EAF2545E-8B95-4086-8F6E-A4ACBF428FC0}" dt="2024-05-27T04:10:47.769" v="167"/>
        <pc:sldMkLst>
          <pc:docMk/>
          <pc:sldMk cId="2879437039" sldId="259"/>
        </pc:sldMkLst>
        <pc:spChg chg="add mod">
          <ac:chgData name="Senior Pastor" userId="df3f1397326c55b3" providerId="LiveId" clId="{EAF2545E-8B95-4086-8F6E-A4ACBF428FC0}" dt="2024-05-27T04:04:46.819" v="139" actId="1036"/>
          <ac:spMkLst>
            <pc:docMk/>
            <pc:sldMk cId="2879437039" sldId="259"/>
            <ac:spMk id="2" creationId="{850198E4-71E9-5553-DF4D-D19412449AF0}"/>
          </ac:spMkLst>
        </pc:spChg>
        <pc:spChg chg="mod">
          <ac:chgData name="Senior Pastor" userId="df3f1397326c55b3" providerId="LiveId" clId="{EAF2545E-8B95-4086-8F6E-A4ACBF428FC0}" dt="2024-05-27T04:04:23.454" v="99" actId="1037"/>
          <ac:spMkLst>
            <pc:docMk/>
            <pc:sldMk cId="2879437039" sldId="259"/>
            <ac:spMk id="4" creationId="{F151F9CF-E616-C956-90A7-ECB558B149E8}"/>
          </ac:spMkLst>
        </pc:spChg>
        <pc:spChg chg="mod">
          <ac:chgData name="Senior Pastor" userId="df3f1397326c55b3" providerId="LiveId" clId="{EAF2545E-8B95-4086-8F6E-A4ACBF428FC0}" dt="2024-05-27T03:59:27.939" v="7" actId="1076"/>
          <ac:spMkLst>
            <pc:docMk/>
            <pc:sldMk cId="2879437039" sldId="259"/>
            <ac:spMk id="6" creationId="{B354C83E-ADC7-6718-1A58-D6B60A6EFF32}"/>
          </ac:spMkLst>
        </pc:spChg>
        <pc:spChg chg="mod">
          <ac:chgData name="Senior Pastor" userId="df3f1397326c55b3" providerId="LiveId" clId="{EAF2545E-8B95-4086-8F6E-A4ACBF428FC0}" dt="2024-05-27T04:00:19.399" v="25" actId="1035"/>
          <ac:spMkLst>
            <pc:docMk/>
            <pc:sldMk cId="2879437039" sldId="259"/>
            <ac:spMk id="7" creationId="{7023B08C-7243-146E-1D7F-9FE7FB1CB88F}"/>
          </ac:spMkLst>
        </pc:spChg>
        <pc:spChg chg="add mod">
          <ac:chgData name="Senior Pastor" userId="df3f1397326c55b3" providerId="LiveId" clId="{EAF2545E-8B95-4086-8F6E-A4ACBF428FC0}" dt="2024-05-27T04:07:52.938" v="152" actId="207"/>
          <ac:spMkLst>
            <pc:docMk/>
            <pc:sldMk cId="2879437039" sldId="259"/>
            <ac:spMk id="9" creationId="{4CBCFD28-4456-D6BB-6EF2-66AA0B76B903}"/>
          </ac:spMkLst>
        </pc:spChg>
        <pc:spChg chg="add mod">
          <ac:chgData name="Senior Pastor" userId="df3f1397326c55b3" providerId="LiveId" clId="{EAF2545E-8B95-4086-8F6E-A4ACBF428FC0}" dt="2024-05-27T04:10:36.370" v="166" actId="14100"/>
          <ac:spMkLst>
            <pc:docMk/>
            <pc:sldMk cId="2879437039" sldId="259"/>
            <ac:spMk id="10" creationId="{E31EAAC6-D124-26F7-E6A0-175001B52466}"/>
          </ac:spMkLst>
        </pc:spChg>
        <pc:picChg chg="mod">
          <ac:chgData name="Senior Pastor" userId="df3f1397326c55b3" providerId="LiveId" clId="{EAF2545E-8B95-4086-8F6E-A4ACBF428FC0}" dt="2024-05-27T04:04:16.131" v="84" actId="1037"/>
          <ac:picMkLst>
            <pc:docMk/>
            <pc:sldMk cId="2879437039" sldId="259"/>
            <ac:picMk id="3" creationId="{07D23475-D4BB-6CE3-3EAE-B11BA2ABF026}"/>
          </ac:picMkLst>
        </pc:picChg>
        <pc:picChg chg="mod">
          <ac:chgData name="Senior Pastor" userId="df3f1397326c55b3" providerId="LiveId" clId="{EAF2545E-8B95-4086-8F6E-A4ACBF428FC0}" dt="2024-05-27T03:59:21.011" v="6" actId="167"/>
          <ac:picMkLst>
            <pc:docMk/>
            <pc:sldMk cId="2879437039" sldId="259"/>
            <ac:picMk id="1036" creationId="{DD498FD4-D4F8-8EC4-1CE7-4630FB35B890}"/>
          </ac:picMkLst>
        </pc:picChg>
        <pc:picChg chg="mod">
          <ac:chgData name="Senior Pastor" userId="df3f1397326c55b3" providerId="LiveId" clId="{EAF2545E-8B95-4086-8F6E-A4ACBF428FC0}" dt="2024-05-27T03:59:52.417" v="10" actId="14100"/>
          <ac:picMkLst>
            <pc:docMk/>
            <pc:sldMk cId="2879437039" sldId="259"/>
            <ac:picMk id="1038" creationId="{B5A4DC2B-27DB-D45A-6685-AE2B884593B7}"/>
          </ac:picMkLst>
        </pc:picChg>
        <pc:picChg chg="mod">
          <ac:chgData name="Senior Pastor" userId="df3f1397326c55b3" providerId="LiveId" clId="{EAF2545E-8B95-4086-8F6E-A4ACBF428FC0}" dt="2024-05-27T04:00:11.583" v="12" actId="14100"/>
          <ac:picMkLst>
            <pc:docMk/>
            <pc:sldMk cId="2879437039" sldId="259"/>
            <ac:picMk id="1040" creationId="{E3DD9656-DA95-78DC-6D8E-B1EAA054DD99}"/>
          </ac:picMkLst>
        </pc:picChg>
      </pc:sldChg>
      <pc:sldChg chg="addSp delSp modSp mod modAnim">
        <pc:chgData name="Senior Pastor" userId="df3f1397326c55b3" providerId="LiveId" clId="{EAF2545E-8B95-4086-8F6E-A4ACBF428FC0}" dt="2024-05-27T04:39:05.530" v="475" actId="1035"/>
        <pc:sldMkLst>
          <pc:docMk/>
          <pc:sldMk cId="1276342525" sldId="260"/>
        </pc:sldMkLst>
        <pc:spChg chg="add del mod">
          <ac:chgData name="Senior Pastor" userId="df3f1397326c55b3" providerId="LiveId" clId="{EAF2545E-8B95-4086-8F6E-A4ACBF428FC0}" dt="2024-05-27T04:23:29.384" v="215"/>
          <ac:spMkLst>
            <pc:docMk/>
            <pc:sldMk cId="1276342525" sldId="260"/>
            <ac:spMk id="6" creationId="{2E37AD3B-B238-E865-0E0B-D36F38F50A42}"/>
          </ac:spMkLst>
        </pc:spChg>
        <pc:spChg chg="add mod">
          <ac:chgData name="Senior Pastor" userId="df3f1397326c55b3" providerId="LiveId" clId="{EAF2545E-8B95-4086-8F6E-A4ACBF428FC0}" dt="2024-05-27T04:30:18.621" v="376" actId="403"/>
          <ac:spMkLst>
            <pc:docMk/>
            <pc:sldMk cId="1276342525" sldId="260"/>
            <ac:spMk id="8" creationId="{AF1B7A34-C8F2-40B6-9EE9-D2344462ACFA}"/>
          </ac:spMkLst>
        </pc:spChg>
        <pc:spChg chg="add mod">
          <ac:chgData name="Senior Pastor" userId="df3f1397326c55b3" providerId="LiveId" clId="{EAF2545E-8B95-4086-8F6E-A4ACBF428FC0}" dt="2024-05-27T04:38:52.692" v="473" actId="1036"/>
          <ac:spMkLst>
            <pc:docMk/>
            <pc:sldMk cId="1276342525" sldId="260"/>
            <ac:spMk id="10" creationId="{AFF68271-9E19-B3F3-31AF-A3BE5228415F}"/>
          </ac:spMkLst>
        </pc:spChg>
        <pc:spChg chg="add mod">
          <ac:chgData name="Senior Pastor" userId="df3f1397326c55b3" providerId="LiveId" clId="{EAF2545E-8B95-4086-8F6E-A4ACBF428FC0}" dt="2024-05-27T04:38:47.380" v="469" actId="1036"/>
          <ac:spMkLst>
            <pc:docMk/>
            <pc:sldMk cId="1276342525" sldId="260"/>
            <ac:spMk id="12" creationId="{892BB803-D3AB-2AE6-7D7E-4B38722C5AF6}"/>
          </ac:spMkLst>
        </pc:spChg>
        <pc:spChg chg="add mod">
          <ac:chgData name="Senior Pastor" userId="df3f1397326c55b3" providerId="LiveId" clId="{EAF2545E-8B95-4086-8F6E-A4ACBF428FC0}" dt="2024-05-27T04:39:05.530" v="475" actId="1035"/>
          <ac:spMkLst>
            <pc:docMk/>
            <pc:sldMk cId="1276342525" sldId="260"/>
            <ac:spMk id="14" creationId="{308E0015-8240-D97A-5555-31C76ADA0035}"/>
          </ac:spMkLst>
        </pc:spChg>
        <pc:spChg chg="add mod">
          <ac:chgData name="Senior Pastor" userId="df3f1397326c55b3" providerId="LiveId" clId="{EAF2545E-8B95-4086-8F6E-A4ACBF428FC0}" dt="2024-05-27T04:33:05.443" v="413" actId="1036"/>
          <ac:spMkLst>
            <pc:docMk/>
            <pc:sldMk cId="1276342525" sldId="260"/>
            <ac:spMk id="16" creationId="{02EABBEF-F031-64C6-2BDF-486ABAF6EE8A}"/>
          </ac:spMkLst>
        </pc:spChg>
        <pc:picChg chg="add del mod">
          <ac:chgData name="Senior Pastor" userId="df3f1397326c55b3" providerId="LiveId" clId="{EAF2545E-8B95-4086-8F6E-A4ACBF428FC0}" dt="2024-05-27T04:18:56.298" v="172" actId="478"/>
          <ac:picMkLst>
            <pc:docMk/>
            <pc:sldMk cId="1276342525" sldId="260"/>
            <ac:picMk id="3" creationId="{7B141DE7-191D-A254-2418-3394871C9C3B}"/>
          </ac:picMkLst>
        </pc:picChg>
        <pc:picChg chg="add mod">
          <ac:chgData name="Senior Pastor" userId="df3f1397326c55b3" providerId="LiveId" clId="{EAF2545E-8B95-4086-8F6E-A4ACBF428FC0}" dt="2024-05-27T04:31:48.747" v="383" actId="1076"/>
          <ac:picMkLst>
            <pc:docMk/>
            <pc:sldMk cId="1276342525" sldId="260"/>
            <ac:picMk id="5" creationId="{32A7568B-D4F6-738C-B4FC-96DA8A56C8D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2EB75-5005-4A2E-86E1-BD182C50F2F1}" type="datetimeFigureOut">
              <a:rPr lang="en-AU" smtClean="0"/>
              <a:t>3/06/2024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A3C8ED-EE63-4690-929B-7B8D84521C88}" type="slidenum">
              <a:rPr lang="en-AU" smtClean="0"/>
              <a:t>‹#›</a:t>
            </a:fld>
            <a:endParaRPr lang="en-AU"/>
          </a:p>
        </p:txBody>
      </p:sp>
    </p:spTree>
    <p:extLst>
      <p:ext uri="{BB962C8B-B14F-4D97-AF65-F5344CB8AC3E}">
        <p14:creationId xmlns:p14="http://schemas.microsoft.com/office/powerpoint/2010/main" val="3464761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2</a:t>
            </a:fld>
            <a:endParaRPr lang="en-AU"/>
          </a:p>
        </p:txBody>
      </p:sp>
    </p:spTree>
    <p:extLst>
      <p:ext uri="{BB962C8B-B14F-4D97-AF65-F5344CB8AC3E}">
        <p14:creationId xmlns:p14="http://schemas.microsoft.com/office/powerpoint/2010/main" val="3213223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13</a:t>
            </a:fld>
            <a:endParaRPr lang="en-AU"/>
          </a:p>
        </p:txBody>
      </p:sp>
    </p:spTree>
    <p:extLst>
      <p:ext uri="{BB962C8B-B14F-4D97-AF65-F5344CB8AC3E}">
        <p14:creationId xmlns:p14="http://schemas.microsoft.com/office/powerpoint/2010/main" val="2159617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14</a:t>
            </a:fld>
            <a:endParaRPr lang="en-AU"/>
          </a:p>
        </p:txBody>
      </p:sp>
    </p:spTree>
    <p:extLst>
      <p:ext uri="{BB962C8B-B14F-4D97-AF65-F5344CB8AC3E}">
        <p14:creationId xmlns:p14="http://schemas.microsoft.com/office/powerpoint/2010/main" val="3612187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15</a:t>
            </a:fld>
            <a:endParaRPr lang="en-AU"/>
          </a:p>
        </p:txBody>
      </p:sp>
    </p:spTree>
    <p:extLst>
      <p:ext uri="{BB962C8B-B14F-4D97-AF65-F5344CB8AC3E}">
        <p14:creationId xmlns:p14="http://schemas.microsoft.com/office/powerpoint/2010/main" val="158461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16</a:t>
            </a:fld>
            <a:endParaRPr lang="en-AU"/>
          </a:p>
        </p:txBody>
      </p:sp>
    </p:spTree>
    <p:extLst>
      <p:ext uri="{BB962C8B-B14F-4D97-AF65-F5344CB8AC3E}">
        <p14:creationId xmlns:p14="http://schemas.microsoft.com/office/powerpoint/2010/main" val="91384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3</a:t>
            </a:fld>
            <a:endParaRPr lang="en-AU"/>
          </a:p>
        </p:txBody>
      </p:sp>
    </p:spTree>
    <p:extLst>
      <p:ext uri="{BB962C8B-B14F-4D97-AF65-F5344CB8AC3E}">
        <p14:creationId xmlns:p14="http://schemas.microsoft.com/office/powerpoint/2010/main" val="3373527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4</a:t>
            </a:fld>
            <a:endParaRPr lang="en-AU"/>
          </a:p>
        </p:txBody>
      </p:sp>
    </p:spTree>
    <p:extLst>
      <p:ext uri="{BB962C8B-B14F-4D97-AF65-F5344CB8AC3E}">
        <p14:creationId xmlns:p14="http://schemas.microsoft.com/office/powerpoint/2010/main" val="61282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5</a:t>
            </a:fld>
            <a:endParaRPr lang="en-AU"/>
          </a:p>
        </p:txBody>
      </p:sp>
    </p:spTree>
    <p:extLst>
      <p:ext uri="{BB962C8B-B14F-4D97-AF65-F5344CB8AC3E}">
        <p14:creationId xmlns:p14="http://schemas.microsoft.com/office/powerpoint/2010/main" val="3596726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6</a:t>
            </a:fld>
            <a:endParaRPr lang="en-AU"/>
          </a:p>
        </p:txBody>
      </p:sp>
    </p:spTree>
    <p:extLst>
      <p:ext uri="{BB962C8B-B14F-4D97-AF65-F5344CB8AC3E}">
        <p14:creationId xmlns:p14="http://schemas.microsoft.com/office/powerpoint/2010/main" val="875167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8</a:t>
            </a:fld>
            <a:endParaRPr lang="en-AU"/>
          </a:p>
        </p:txBody>
      </p:sp>
    </p:spTree>
    <p:extLst>
      <p:ext uri="{BB962C8B-B14F-4D97-AF65-F5344CB8AC3E}">
        <p14:creationId xmlns:p14="http://schemas.microsoft.com/office/powerpoint/2010/main" val="224618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9</a:t>
            </a:fld>
            <a:endParaRPr lang="en-AU"/>
          </a:p>
        </p:txBody>
      </p:sp>
    </p:spTree>
    <p:extLst>
      <p:ext uri="{BB962C8B-B14F-4D97-AF65-F5344CB8AC3E}">
        <p14:creationId xmlns:p14="http://schemas.microsoft.com/office/powerpoint/2010/main" val="2135520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11</a:t>
            </a:fld>
            <a:endParaRPr lang="en-AU"/>
          </a:p>
        </p:txBody>
      </p:sp>
    </p:spTree>
    <p:extLst>
      <p:ext uri="{BB962C8B-B14F-4D97-AF65-F5344CB8AC3E}">
        <p14:creationId xmlns:p14="http://schemas.microsoft.com/office/powerpoint/2010/main" val="4071045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BA3C8ED-EE63-4690-929B-7B8D84521C88}" type="slidenum">
              <a:rPr lang="en-AU" smtClean="0"/>
              <a:t>12</a:t>
            </a:fld>
            <a:endParaRPr lang="en-AU"/>
          </a:p>
        </p:txBody>
      </p:sp>
    </p:spTree>
    <p:extLst>
      <p:ext uri="{BB962C8B-B14F-4D97-AF65-F5344CB8AC3E}">
        <p14:creationId xmlns:p14="http://schemas.microsoft.com/office/powerpoint/2010/main" val="2216795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A1923A-4F14-4DB0-8B8A-070170F752BD}" type="datetimeFigureOut">
              <a:rPr lang="en-AU" smtClean="0"/>
              <a:t>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2027469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1923A-4F14-4DB0-8B8A-070170F752BD}" type="datetimeFigureOut">
              <a:rPr lang="en-AU" smtClean="0"/>
              <a:t>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2885605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1923A-4F14-4DB0-8B8A-070170F752BD}" type="datetimeFigureOut">
              <a:rPr lang="en-AU" smtClean="0"/>
              <a:t>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50251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A1923A-4F14-4DB0-8B8A-070170F752BD}" type="datetimeFigureOut">
              <a:rPr lang="en-AU" smtClean="0"/>
              <a:t>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335602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A1923A-4F14-4DB0-8B8A-070170F752BD}" type="datetimeFigureOut">
              <a:rPr lang="en-AU" smtClean="0"/>
              <a:t>3/06/2024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3193481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A1923A-4F14-4DB0-8B8A-070170F752BD}" type="datetimeFigureOut">
              <a:rPr lang="en-AU" smtClean="0"/>
              <a:t>3/06/2024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3403064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A1923A-4F14-4DB0-8B8A-070170F752BD}" type="datetimeFigureOut">
              <a:rPr lang="en-AU" smtClean="0"/>
              <a:t>3/06/2024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1233583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1923A-4F14-4DB0-8B8A-070170F752BD}" type="datetimeFigureOut">
              <a:rPr lang="en-AU" smtClean="0"/>
              <a:t>3/06/2024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2225895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1923A-4F14-4DB0-8B8A-070170F752BD}" type="datetimeFigureOut">
              <a:rPr lang="en-AU" smtClean="0"/>
              <a:t>3/06/2024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2274130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1923A-4F14-4DB0-8B8A-070170F752BD}" type="datetimeFigureOut">
              <a:rPr lang="en-AU" smtClean="0"/>
              <a:t>3/06/2024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3264580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A1923A-4F14-4DB0-8B8A-070170F752BD}" type="datetimeFigureOut">
              <a:rPr lang="en-AU" smtClean="0"/>
              <a:t>3/06/2024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7D868F4-2916-4242-804A-74FD8E1B4B45}" type="slidenum">
              <a:rPr lang="en-AU" smtClean="0"/>
              <a:t>‹#›</a:t>
            </a:fld>
            <a:endParaRPr lang="en-AU"/>
          </a:p>
        </p:txBody>
      </p:sp>
    </p:spTree>
    <p:extLst>
      <p:ext uri="{BB962C8B-B14F-4D97-AF65-F5344CB8AC3E}">
        <p14:creationId xmlns:p14="http://schemas.microsoft.com/office/powerpoint/2010/main" val="4076802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A1923A-4F14-4DB0-8B8A-070170F752BD}" type="datetimeFigureOut">
              <a:rPr lang="en-AU" smtClean="0"/>
              <a:t>3/06/2024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7D868F4-2916-4242-804A-74FD8E1B4B45}" type="slidenum">
              <a:rPr lang="en-AU" smtClean="0"/>
              <a:t>‹#›</a:t>
            </a:fld>
            <a:endParaRPr lang="en-AU"/>
          </a:p>
        </p:txBody>
      </p:sp>
    </p:spTree>
    <p:extLst>
      <p:ext uri="{BB962C8B-B14F-4D97-AF65-F5344CB8AC3E}">
        <p14:creationId xmlns:p14="http://schemas.microsoft.com/office/powerpoint/2010/main" val="8419301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B9F633-B5CF-4FCD-F034-5AE8B46E2766}"/>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4746990-558B-DCB6-A9ED-4CD746DBC402}"/>
              </a:ext>
            </a:extLst>
          </p:cNvPr>
          <p:cNvSpPr/>
          <p:nvPr/>
        </p:nvSpPr>
        <p:spPr>
          <a:xfrm>
            <a:off x="4170838" y="546353"/>
            <a:ext cx="7385996" cy="1107996"/>
          </a:xfrm>
          <a:prstGeom prst="rect">
            <a:avLst/>
          </a:prstGeom>
          <a:noFill/>
        </p:spPr>
        <p:txBody>
          <a:bodyPr wrap="none" lIns="91440" tIns="45720" rIns="91440" bIns="45720">
            <a:spAutoFit/>
          </a:bodyPr>
          <a:lstStyle/>
          <a:p>
            <a:pPr algn="ctr"/>
            <a:r>
              <a:rPr lang="en-US" sz="6600" b="1" cap="none" spc="0" dirty="0">
                <a:ln w="12700">
                  <a:solidFill>
                    <a:schemeClr val="accent5"/>
                  </a:solidFill>
                  <a:prstDash val="solid"/>
                </a:ln>
                <a:pattFill prst="ltDnDiag">
                  <a:fgClr>
                    <a:schemeClr val="accent5">
                      <a:lumMod val="60000"/>
                      <a:lumOff val="40000"/>
                    </a:schemeClr>
                  </a:fgClr>
                  <a:bgClr>
                    <a:schemeClr val="bg1"/>
                  </a:bgClr>
                </a:pattFill>
                <a:effectLst/>
              </a:rPr>
              <a:t>Love Your Enemies</a:t>
            </a:r>
          </a:p>
        </p:txBody>
      </p:sp>
      <p:sp>
        <p:nvSpPr>
          <p:cNvPr id="8" name="Rectangle 7">
            <a:extLst>
              <a:ext uri="{FF2B5EF4-FFF2-40B4-BE49-F238E27FC236}">
                <a16:creationId xmlns:a16="http://schemas.microsoft.com/office/drawing/2014/main" id="{78B5B77B-A0B6-5647-BF9F-780359148676}"/>
              </a:ext>
            </a:extLst>
          </p:cNvPr>
          <p:cNvSpPr/>
          <p:nvPr/>
        </p:nvSpPr>
        <p:spPr>
          <a:xfrm>
            <a:off x="3410200" y="5780418"/>
            <a:ext cx="5371600"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Matthew 5:38-48</a:t>
            </a:r>
          </a:p>
        </p:txBody>
      </p:sp>
    </p:spTree>
    <p:extLst>
      <p:ext uri="{BB962C8B-B14F-4D97-AF65-F5344CB8AC3E}">
        <p14:creationId xmlns:p14="http://schemas.microsoft.com/office/powerpoint/2010/main" val="3043500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2185E-3F08-8E28-E2C0-A3CC05158A64}"/>
              </a:ext>
            </a:extLst>
          </p:cNvPr>
          <p:cNvPicPr>
            <a:picLocks noChangeAspect="1"/>
          </p:cNvPicPr>
          <p:nvPr/>
        </p:nvPicPr>
        <p:blipFill>
          <a:blip r:embed="rId2"/>
          <a:stretch>
            <a:fillRect/>
          </a:stretch>
        </p:blipFill>
        <p:spPr>
          <a:xfrm>
            <a:off x="0" y="2607468"/>
            <a:ext cx="5438775" cy="4079081"/>
          </a:xfrm>
          <a:prstGeom prst="rect">
            <a:avLst/>
          </a:prstGeom>
        </p:spPr>
      </p:pic>
      <p:sp>
        <p:nvSpPr>
          <p:cNvPr id="3" name="TextBox 2">
            <a:extLst>
              <a:ext uri="{FF2B5EF4-FFF2-40B4-BE49-F238E27FC236}">
                <a16:creationId xmlns:a16="http://schemas.microsoft.com/office/drawing/2014/main" id="{79359FF9-2CD2-91C1-F9C0-94DEA29BDE58}"/>
              </a:ext>
            </a:extLst>
          </p:cNvPr>
          <p:cNvSpPr txBox="1"/>
          <p:nvPr/>
        </p:nvSpPr>
        <p:spPr>
          <a:xfrm>
            <a:off x="640080" y="548640"/>
            <a:ext cx="10911840" cy="1077218"/>
          </a:xfrm>
          <a:prstGeom prst="rect">
            <a:avLst/>
          </a:prstGeom>
          <a:noFill/>
        </p:spPr>
        <p:txBody>
          <a:bodyPr wrap="square" rtlCol="0">
            <a:spAutoFit/>
          </a:bodyPr>
          <a:lstStyle/>
          <a:p>
            <a:r>
              <a:rPr lang="en-AU" sz="3200" b="1" dirty="0">
                <a:solidFill>
                  <a:schemeClr val="bg1"/>
                </a:solidFill>
              </a:rPr>
              <a:t>2) Whatever kindness we do for others, do it without expecting a return</a:t>
            </a:r>
          </a:p>
        </p:txBody>
      </p:sp>
      <p:sp>
        <p:nvSpPr>
          <p:cNvPr id="11" name="TextBox 10">
            <a:extLst>
              <a:ext uri="{FF2B5EF4-FFF2-40B4-BE49-F238E27FC236}">
                <a16:creationId xmlns:a16="http://schemas.microsoft.com/office/drawing/2014/main" id="{68D421BA-8165-7103-1FC1-925455E6A6F8}"/>
              </a:ext>
            </a:extLst>
          </p:cNvPr>
          <p:cNvSpPr txBox="1"/>
          <p:nvPr/>
        </p:nvSpPr>
        <p:spPr>
          <a:xfrm>
            <a:off x="5278755" y="3684686"/>
            <a:ext cx="6433185" cy="2062103"/>
          </a:xfrm>
          <a:prstGeom prst="rect">
            <a:avLst/>
          </a:prstGeom>
          <a:noFill/>
        </p:spPr>
        <p:txBody>
          <a:bodyPr wrap="square">
            <a:spAutoFit/>
          </a:bodyPr>
          <a:lstStyle/>
          <a:p>
            <a:r>
              <a:rPr lang="en-AU" sz="2400" b="1" dirty="0">
                <a:solidFill>
                  <a:schemeClr val="bg1"/>
                </a:solidFill>
              </a:rPr>
              <a:t>Acts 20:25 </a:t>
            </a:r>
            <a:r>
              <a:rPr lang="en-AU" sz="3200" b="1" dirty="0">
                <a:solidFill>
                  <a:schemeClr val="bg1"/>
                </a:solidFill>
              </a:rPr>
              <a:t>You should remember the words of the Lord Jesus: ‘It is more blessed to give than to receive.’</a:t>
            </a:r>
          </a:p>
        </p:txBody>
      </p:sp>
      <p:sp>
        <p:nvSpPr>
          <p:cNvPr id="12" name="TextBox 11">
            <a:extLst>
              <a:ext uri="{FF2B5EF4-FFF2-40B4-BE49-F238E27FC236}">
                <a16:creationId xmlns:a16="http://schemas.microsoft.com/office/drawing/2014/main" id="{FD4AE70B-9A14-4759-3F64-9F287E88E624}"/>
              </a:ext>
            </a:extLst>
          </p:cNvPr>
          <p:cNvSpPr txBox="1"/>
          <p:nvPr/>
        </p:nvSpPr>
        <p:spPr>
          <a:xfrm>
            <a:off x="1661160" y="1943457"/>
            <a:ext cx="9890760" cy="1077218"/>
          </a:xfrm>
          <a:prstGeom prst="rect">
            <a:avLst/>
          </a:prstGeom>
          <a:noFill/>
        </p:spPr>
        <p:txBody>
          <a:bodyPr wrap="square" rtlCol="0">
            <a:spAutoFit/>
          </a:bodyPr>
          <a:lstStyle/>
          <a:p>
            <a:r>
              <a:rPr lang="en-AU" sz="3200" b="1" dirty="0">
                <a:solidFill>
                  <a:srgbClr val="FFFF00"/>
                </a:solidFill>
              </a:rPr>
              <a:t>It is easy for us to say, ‘why should I keep helping as they never seem to appreciate what I do?’</a:t>
            </a:r>
          </a:p>
        </p:txBody>
      </p:sp>
    </p:spTree>
    <p:extLst>
      <p:ext uri="{BB962C8B-B14F-4D97-AF65-F5344CB8AC3E}">
        <p14:creationId xmlns:p14="http://schemas.microsoft.com/office/powerpoint/2010/main" val="343539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he Vicar of Baghdad: My Journey So Far - Picture 1 of 1">
            <a:extLst>
              <a:ext uri="{FF2B5EF4-FFF2-40B4-BE49-F238E27FC236}">
                <a16:creationId xmlns:a16="http://schemas.microsoft.com/office/drawing/2014/main" id="{FDF8B938-973E-3BEF-659F-483FA74E898E}"/>
              </a:ext>
            </a:extLst>
          </p:cNvPr>
          <p:cNvPicPr>
            <a:picLocks noChangeAspect="1" noChangeArrowheads="1"/>
          </p:cNvPicPr>
          <p:nvPr/>
        </p:nvPicPr>
        <p:blipFill>
          <a:blip r:embed="rId3" cstate="print"/>
          <a:srcRect/>
          <a:stretch>
            <a:fillRect/>
          </a:stretch>
        </p:blipFill>
        <p:spPr bwMode="auto">
          <a:xfrm>
            <a:off x="10033" y="23970"/>
            <a:ext cx="5145519" cy="6822504"/>
          </a:xfrm>
          <a:prstGeom prst="rect">
            <a:avLst/>
          </a:prstGeom>
          <a:noFill/>
        </p:spPr>
      </p:pic>
      <p:grpSp>
        <p:nvGrpSpPr>
          <p:cNvPr id="9" name="Group 8">
            <a:extLst>
              <a:ext uri="{FF2B5EF4-FFF2-40B4-BE49-F238E27FC236}">
                <a16:creationId xmlns:a16="http://schemas.microsoft.com/office/drawing/2014/main" id="{0B675981-50E9-4D83-F41C-DDF979E4AE9D}"/>
              </a:ext>
            </a:extLst>
          </p:cNvPr>
          <p:cNvGrpSpPr/>
          <p:nvPr/>
        </p:nvGrpSpPr>
        <p:grpSpPr>
          <a:xfrm>
            <a:off x="5434955" y="698411"/>
            <a:ext cx="5885394" cy="3222177"/>
            <a:chOff x="5434955" y="270885"/>
            <a:chExt cx="5885394" cy="3222177"/>
          </a:xfrm>
        </p:grpSpPr>
        <p:sp>
          <p:nvSpPr>
            <p:cNvPr id="4" name="TextBox 3">
              <a:extLst>
                <a:ext uri="{FF2B5EF4-FFF2-40B4-BE49-F238E27FC236}">
                  <a16:creationId xmlns:a16="http://schemas.microsoft.com/office/drawing/2014/main" id="{2BE3BFD3-FBFD-BBB9-874C-6359226647CD}"/>
                </a:ext>
              </a:extLst>
            </p:cNvPr>
            <p:cNvSpPr txBox="1"/>
            <p:nvPr/>
          </p:nvSpPr>
          <p:spPr>
            <a:xfrm>
              <a:off x="5434955" y="270885"/>
              <a:ext cx="4209101" cy="646331"/>
            </a:xfrm>
            <a:prstGeom prst="rect">
              <a:avLst/>
            </a:prstGeom>
            <a:noFill/>
            <a:effectLst>
              <a:outerShdw blurRad="50800" dist="50800" dir="5400000" algn="ctr" rotWithShape="0">
                <a:schemeClr val="tx1"/>
              </a:outerShdw>
            </a:effectLst>
          </p:spPr>
          <p:txBody>
            <a:bodyPr wrap="none" rtlCol="0">
              <a:spAutoFit/>
            </a:bodyPr>
            <a:lstStyle/>
            <a:p>
              <a:r>
                <a:rPr kumimoji="0" lang="en-AU" sz="3600" b="1" i="0" u="none" strike="noStrike" cap="none" normalizeH="0" baseline="0" dirty="0">
                  <a:ln>
                    <a:noFill/>
                  </a:ln>
                  <a:solidFill>
                    <a:srgbClr val="FF0000"/>
                  </a:solidFill>
                  <a:effectLst/>
                  <a:ea typeface="Calibri" pitchFamily="34" charset="0"/>
                  <a:cs typeface="Calibri" pitchFamily="34" charset="0"/>
                </a:rPr>
                <a:t>* </a:t>
              </a:r>
              <a:r>
                <a:rPr lang="en-AU" sz="3600" b="1" dirty="0">
                  <a:solidFill>
                    <a:schemeClr val="bg1"/>
                  </a:solidFill>
                </a:rPr>
                <a:t>Pope John Paul 2</a:t>
              </a:r>
              <a:r>
                <a:rPr lang="en-AU" sz="2400" b="1" baseline="30000" dirty="0">
                  <a:solidFill>
                    <a:schemeClr val="bg1"/>
                  </a:solidFill>
                </a:rPr>
                <a:t>nd</a:t>
              </a:r>
              <a:endParaRPr lang="en-AU" sz="3600" b="1" dirty="0">
                <a:solidFill>
                  <a:schemeClr val="bg1"/>
                </a:solidFill>
              </a:endParaRPr>
            </a:p>
          </p:txBody>
        </p:sp>
        <p:sp>
          <p:nvSpPr>
            <p:cNvPr id="5" name="Rectangle 4">
              <a:extLst>
                <a:ext uri="{FF2B5EF4-FFF2-40B4-BE49-F238E27FC236}">
                  <a16:creationId xmlns:a16="http://schemas.microsoft.com/office/drawing/2014/main" id="{EDE4B33B-6BB2-B702-A4C7-9F3AA67D44E4}"/>
                </a:ext>
              </a:extLst>
            </p:cNvPr>
            <p:cNvSpPr/>
            <p:nvPr/>
          </p:nvSpPr>
          <p:spPr>
            <a:xfrm>
              <a:off x="5434955" y="917216"/>
              <a:ext cx="2862900" cy="646331"/>
            </a:xfrm>
            <a:prstGeom prst="rect">
              <a:avLst/>
            </a:prstGeom>
            <a:effectLst>
              <a:outerShdw blurRad="50800" dist="50800" dir="5400000" algn="ctr" rotWithShape="0">
                <a:schemeClr val="tx1"/>
              </a:outerShdw>
            </a:effectLst>
          </p:spPr>
          <p:txBody>
            <a:bodyPr wrap="none">
              <a:spAutoFit/>
            </a:bodyPr>
            <a:lstStyle/>
            <a:p>
              <a:r>
                <a:rPr kumimoji="0" lang="en-AU" sz="3600" b="1" i="0" u="none" strike="noStrike" cap="none" normalizeH="0" baseline="0" dirty="0">
                  <a:ln>
                    <a:noFill/>
                  </a:ln>
                  <a:solidFill>
                    <a:srgbClr val="FF0000"/>
                  </a:solidFill>
                  <a:effectLst/>
                  <a:ea typeface="Calibri" pitchFamily="34" charset="0"/>
                  <a:cs typeface="Calibri" pitchFamily="34" charset="0"/>
                </a:rPr>
                <a:t>* </a:t>
              </a:r>
              <a:r>
                <a:rPr lang="en-AU" sz="3600" b="1" dirty="0">
                  <a:solidFill>
                    <a:schemeClr val="bg1"/>
                  </a:solidFill>
                </a:rPr>
                <a:t>Yasir Arafat</a:t>
              </a:r>
            </a:p>
          </p:txBody>
        </p:sp>
        <p:sp>
          <p:nvSpPr>
            <p:cNvPr id="6" name="Rectangle 5">
              <a:extLst>
                <a:ext uri="{FF2B5EF4-FFF2-40B4-BE49-F238E27FC236}">
                  <a16:creationId xmlns:a16="http://schemas.microsoft.com/office/drawing/2014/main" id="{F3BF70E4-570A-6E99-064F-75DF046E3810}"/>
                </a:ext>
              </a:extLst>
            </p:cNvPr>
            <p:cNvSpPr/>
            <p:nvPr/>
          </p:nvSpPr>
          <p:spPr>
            <a:xfrm>
              <a:off x="5434955" y="1573025"/>
              <a:ext cx="5698996" cy="646331"/>
            </a:xfrm>
            <a:prstGeom prst="rect">
              <a:avLst/>
            </a:prstGeom>
            <a:effectLst>
              <a:outerShdw blurRad="50800" dist="50800" dir="5400000" algn="ctr" rotWithShape="0">
                <a:schemeClr val="tx1"/>
              </a:outerShdw>
            </a:effectLst>
          </p:spPr>
          <p:txBody>
            <a:bodyPr wrap="none">
              <a:spAutoFit/>
            </a:bodyPr>
            <a:lstStyle/>
            <a:p>
              <a:r>
                <a:rPr kumimoji="0" lang="en-AU" sz="3600" b="1" i="0" u="none" strike="noStrike" cap="none" normalizeH="0" baseline="0" dirty="0">
                  <a:ln>
                    <a:noFill/>
                  </a:ln>
                  <a:solidFill>
                    <a:srgbClr val="FF0000"/>
                  </a:solidFill>
                  <a:effectLst/>
                  <a:ea typeface="Calibri" pitchFamily="34" charset="0"/>
                  <a:cs typeface="Calibri" pitchFamily="34" charset="0"/>
                </a:rPr>
                <a:t>* </a:t>
              </a:r>
              <a:r>
                <a:rPr lang="en-AU" sz="3600" b="1" dirty="0">
                  <a:solidFill>
                    <a:schemeClr val="bg1"/>
                  </a:solidFill>
                </a:rPr>
                <a:t>Uday and </a:t>
              </a:r>
              <a:r>
                <a:rPr lang="en-AU" sz="3600" b="1" dirty="0" err="1">
                  <a:solidFill>
                    <a:schemeClr val="bg1"/>
                  </a:solidFill>
                </a:rPr>
                <a:t>Qusay</a:t>
              </a:r>
              <a:r>
                <a:rPr lang="en-AU" sz="3600" b="1" dirty="0">
                  <a:solidFill>
                    <a:schemeClr val="bg1"/>
                  </a:solidFill>
                </a:rPr>
                <a:t> Hussein</a:t>
              </a:r>
            </a:p>
          </p:txBody>
        </p:sp>
        <p:sp>
          <p:nvSpPr>
            <p:cNvPr id="7" name="TextBox 6">
              <a:extLst>
                <a:ext uri="{FF2B5EF4-FFF2-40B4-BE49-F238E27FC236}">
                  <a16:creationId xmlns:a16="http://schemas.microsoft.com/office/drawing/2014/main" id="{D07F790E-8875-808D-3A4E-BF5D415F567B}"/>
                </a:ext>
              </a:extLst>
            </p:cNvPr>
            <p:cNvSpPr txBox="1"/>
            <p:nvPr/>
          </p:nvSpPr>
          <p:spPr>
            <a:xfrm>
              <a:off x="5434955" y="2209878"/>
              <a:ext cx="5885394" cy="646331"/>
            </a:xfrm>
            <a:prstGeom prst="rect">
              <a:avLst/>
            </a:prstGeom>
            <a:noFill/>
            <a:effectLst>
              <a:outerShdw blurRad="50800" dist="50800" dir="5400000" algn="ctr" rotWithShape="0">
                <a:schemeClr val="tx1"/>
              </a:outerShdw>
            </a:effectLst>
          </p:spPr>
          <p:txBody>
            <a:bodyPr wrap="none" rtlCol="0">
              <a:spAutoFit/>
            </a:bodyPr>
            <a:lstStyle/>
            <a:p>
              <a:r>
                <a:rPr kumimoji="0" lang="en-AU" sz="3600" b="1" i="0" u="none" strike="noStrike" cap="none" normalizeH="0" baseline="0" dirty="0">
                  <a:ln>
                    <a:noFill/>
                  </a:ln>
                  <a:solidFill>
                    <a:srgbClr val="FF0000"/>
                  </a:solidFill>
                  <a:effectLst/>
                  <a:ea typeface="Calibri" pitchFamily="34" charset="0"/>
                  <a:cs typeface="Calibri" pitchFamily="34" charset="0"/>
                </a:rPr>
                <a:t>* </a:t>
              </a:r>
              <a:r>
                <a:rPr lang="en-AU" sz="3600" b="1" dirty="0">
                  <a:solidFill>
                    <a:schemeClr val="bg1"/>
                  </a:solidFill>
                </a:rPr>
                <a:t>Grand Ayatollah of Baghdad</a:t>
              </a:r>
            </a:p>
          </p:txBody>
        </p:sp>
        <p:sp>
          <p:nvSpPr>
            <p:cNvPr id="8" name="TextBox 7">
              <a:extLst>
                <a:ext uri="{FF2B5EF4-FFF2-40B4-BE49-F238E27FC236}">
                  <a16:creationId xmlns:a16="http://schemas.microsoft.com/office/drawing/2014/main" id="{9488FD82-94E5-A3CE-D7D9-1A9AEF698518}"/>
                </a:ext>
              </a:extLst>
            </p:cNvPr>
            <p:cNvSpPr txBox="1"/>
            <p:nvPr/>
          </p:nvSpPr>
          <p:spPr>
            <a:xfrm>
              <a:off x="5533841" y="2846731"/>
              <a:ext cx="4301819" cy="646331"/>
            </a:xfrm>
            <a:prstGeom prst="rect">
              <a:avLst/>
            </a:prstGeom>
            <a:noFill/>
            <a:effectLst>
              <a:outerShdw blurRad="50800" dist="50800" dir="5400000" algn="ctr" rotWithShape="0">
                <a:schemeClr val="tx1"/>
              </a:outerShdw>
            </a:effectLst>
          </p:spPr>
          <p:txBody>
            <a:bodyPr wrap="none" rtlCol="0">
              <a:spAutoFit/>
            </a:bodyPr>
            <a:lstStyle/>
            <a:p>
              <a:r>
                <a:rPr kumimoji="0" lang="en-AU" sz="3600" b="1" i="0" u="none" strike="noStrike" cap="none" normalizeH="0" baseline="0" dirty="0">
                  <a:ln>
                    <a:noFill/>
                  </a:ln>
                  <a:solidFill>
                    <a:srgbClr val="FF0000"/>
                  </a:solidFill>
                  <a:effectLst/>
                  <a:ea typeface="Calibri" pitchFamily="34" charset="0"/>
                  <a:cs typeface="Calibri" pitchFamily="34" charset="0"/>
                </a:rPr>
                <a:t>* </a:t>
              </a:r>
              <a:r>
                <a:rPr lang="en-AU" sz="3600" b="1" dirty="0">
                  <a:solidFill>
                    <a:schemeClr val="bg1"/>
                  </a:solidFill>
                </a:rPr>
                <a:t>Israel’s Chief Rabbis</a:t>
              </a:r>
            </a:p>
          </p:txBody>
        </p:sp>
      </p:grpSp>
      <p:sp>
        <p:nvSpPr>
          <p:cNvPr id="16" name="TextBox 15">
            <a:extLst>
              <a:ext uri="{FF2B5EF4-FFF2-40B4-BE49-F238E27FC236}">
                <a16:creationId xmlns:a16="http://schemas.microsoft.com/office/drawing/2014/main" id="{340AD8F1-A153-CDFC-83A0-8D83DC22ED49}"/>
              </a:ext>
            </a:extLst>
          </p:cNvPr>
          <p:cNvSpPr txBox="1"/>
          <p:nvPr/>
        </p:nvSpPr>
        <p:spPr>
          <a:xfrm>
            <a:off x="5533841" y="4384744"/>
            <a:ext cx="6093296" cy="2031325"/>
          </a:xfrm>
          <a:prstGeom prst="rect">
            <a:avLst/>
          </a:prstGeom>
          <a:noFill/>
          <a:effectLst>
            <a:outerShdw blurRad="50800" dist="50800" dir="5400000" algn="ctr" rotWithShape="0">
              <a:schemeClr val="tx1"/>
            </a:outerShdw>
          </a:effectLst>
        </p:spPr>
        <p:txBody>
          <a:bodyPr wrap="square" rtlCol="0">
            <a:spAutoFit/>
          </a:bodyPr>
          <a:lstStyle/>
          <a:p>
            <a:r>
              <a:rPr lang="en-AU" sz="3600" b="1" dirty="0">
                <a:solidFill>
                  <a:srgbClr val="FFFF00"/>
                </a:solidFill>
              </a:rPr>
              <a:t>‘You listen to their stories, you get to know each person </a:t>
            </a:r>
          </a:p>
          <a:p>
            <a:r>
              <a:rPr lang="en-AU" sz="3600" b="1" dirty="0">
                <a:solidFill>
                  <a:srgbClr val="FFFF00"/>
                </a:solidFill>
              </a:rPr>
              <a:t>and love them’</a:t>
            </a:r>
            <a:endParaRPr lang="en-AU" b="1" dirty="0">
              <a:solidFill>
                <a:srgbClr val="FFFF00"/>
              </a:solidFill>
            </a:endParaRPr>
          </a:p>
          <a:p>
            <a:endParaRPr lang="en-AU" dirty="0"/>
          </a:p>
        </p:txBody>
      </p:sp>
      <p:sp>
        <p:nvSpPr>
          <p:cNvPr id="10" name="TextBox 9">
            <a:extLst>
              <a:ext uri="{FF2B5EF4-FFF2-40B4-BE49-F238E27FC236}">
                <a16:creationId xmlns:a16="http://schemas.microsoft.com/office/drawing/2014/main" id="{2AA4E5EC-62B2-347F-A5A4-558F601E0DFB}"/>
              </a:ext>
            </a:extLst>
          </p:cNvPr>
          <p:cNvSpPr txBox="1"/>
          <p:nvPr/>
        </p:nvSpPr>
        <p:spPr>
          <a:xfrm>
            <a:off x="5155552" y="87597"/>
            <a:ext cx="2013500" cy="584775"/>
          </a:xfrm>
          <a:prstGeom prst="rect">
            <a:avLst/>
          </a:prstGeom>
          <a:noFill/>
        </p:spPr>
        <p:txBody>
          <a:bodyPr wrap="none" rtlCol="0">
            <a:spAutoFit/>
          </a:bodyPr>
          <a:lstStyle/>
          <a:p>
            <a:r>
              <a:rPr lang="en-AU" sz="3200" b="1" dirty="0">
                <a:solidFill>
                  <a:srgbClr val="FFFF00"/>
                </a:solidFill>
              </a:rPr>
              <a:t>Examples</a:t>
            </a:r>
          </a:p>
        </p:txBody>
      </p:sp>
    </p:spTree>
    <p:extLst>
      <p:ext uri="{BB962C8B-B14F-4D97-AF65-F5344CB8AC3E}">
        <p14:creationId xmlns:p14="http://schemas.microsoft.com/office/powerpoint/2010/main" val="237569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3210C8-E6AB-CD7B-B4EA-8EEE0C05FC9E}"/>
              </a:ext>
            </a:extLst>
          </p:cNvPr>
          <p:cNvPicPr>
            <a:picLocks noChangeAspect="1"/>
          </p:cNvPicPr>
          <p:nvPr/>
        </p:nvPicPr>
        <p:blipFill>
          <a:blip r:embed="rId3"/>
          <a:stretch>
            <a:fillRect/>
          </a:stretch>
        </p:blipFill>
        <p:spPr>
          <a:xfrm>
            <a:off x="6938395" y="0"/>
            <a:ext cx="5253605" cy="6858000"/>
          </a:xfrm>
          <a:prstGeom prst="rect">
            <a:avLst/>
          </a:prstGeom>
        </p:spPr>
      </p:pic>
      <p:sp>
        <p:nvSpPr>
          <p:cNvPr id="3" name="TextBox 2">
            <a:extLst>
              <a:ext uri="{FF2B5EF4-FFF2-40B4-BE49-F238E27FC236}">
                <a16:creationId xmlns:a16="http://schemas.microsoft.com/office/drawing/2014/main" id="{31192975-976D-FA3A-311B-590D444C3A16}"/>
              </a:ext>
            </a:extLst>
          </p:cNvPr>
          <p:cNvSpPr txBox="1"/>
          <p:nvPr/>
        </p:nvSpPr>
        <p:spPr>
          <a:xfrm>
            <a:off x="200026" y="471487"/>
            <a:ext cx="6840142" cy="584775"/>
          </a:xfrm>
          <a:prstGeom prst="rect">
            <a:avLst/>
          </a:prstGeom>
          <a:noFill/>
        </p:spPr>
        <p:txBody>
          <a:bodyPr wrap="none" rtlCol="0">
            <a:spAutoFit/>
          </a:bodyPr>
          <a:lstStyle/>
          <a:p>
            <a:r>
              <a:rPr lang="en-AU" sz="3200" b="1" dirty="0">
                <a:solidFill>
                  <a:srgbClr val="FFFF00"/>
                </a:solidFill>
              </a:rPr>
              <a:t>Chief Inspector Gary Raymond (Ret)</a:t>
            </a:r>
          </a:p>
        </p:txBody>
      </p:sp>
      <p:sp>
        <p:nvSpPr>
          <p:cNvPr id="5" name="TextBox 4">
            <a:extLst>
              <a:ext uri="{FF2B5EF4-FFF2-40B4-BE49-F238E27FC236}">
                <a16:creationId xmlns:a16="http://schemas.microsoft.com/office/drawing/2014/main" id="{AC0DE06A-0835-E1DC-F5D8-B9D799C2C5A5}"/>
              </a:ext>
            </a:extLst>
          </p:cNvPr>
          <p:cNvSpPr txBox="1"/>
          <p:nvPr/>
        </p:nvSpPr>
        <p:spPr>
          <a:xfrm>
            <a:off x="316113" y="1999245"/>
            <a:ext cx="6093618" cy="3108543"/>
          </a:xfrm>
          <a:prstGeom prst="rect">
            <a:avLst/>
          </a:prstGeom>
          <a:noFill/>
        </p:spPr>
        <p:txBody>
          <a:bodyPr wrap="square">
            <a:spAutoFit/>
          </a:bodyPr>
          <a:lstStyle/>
          <a:p>
            <a:pPr marL="457200" indent="-457200">
              <a:buFont typeface="Arial" panose="020B0604020202020204" pitchFamily="34" charset="0"/>
              <a:buChar char="•"/>
            </a:pPr>
            <a:r>
              <a:rPr lang="en-AU" sz="2800" b="1" dirty="0">
                <a:solidFill>
                  <a:schemeClr val="bg1"/>
                </a:solidFill>
              </a:rPr>
              <a:t>Police Commissioner’s Citation</a:t>
            </a:r>
          </a:p>
          <a:p>
            <a:pPr marL="457200" indent="-457200">
              <a:buFont typeface="Arial" panose="020B0604020202020204" pitchFamily="34" charset="0"/>
              <a:buChar char="•"/>
            </a:pPr>
            <a:r>
              <a:rPr lang="en-AU" sz="2800" b="1" dirty="0">
                <a:solidFill>
                  <a:schemeClr val="bg1"/>
                </a:solidFill>
              </a:rPr>
              <a:t>Australian Police Medal (APM)</a:t>
            </a:r>
          </a:p>
          <a:p>
            <a:pPr marL="457200" indent="-457200">
              <a:buFont typeface="Arial" panose="020B0604020202020204" pitchFamily="34" charset="0"/>
              <a:buChar char="•"/>
            </a:pPr>
            <a:r>
              <a:rPr lang="en-AU" sz="2800" b="1" dirty="0">
                <a:solidFill>
                  <a:schemeClr val="bg1"/>
                </a:solidFill>
              </a:rPr>
              <a:t>Order of Australia Medal (OAM)</a:t>
            </a:r>
          </a:p>
          <a:p>
            <a:pPr marL="457200" indent="-457200">
              <a:buFont typeface="Arial" panose="020B0604020202020204" pitchFamily="34" charset="0"/>
              <a:buChar char="•"/>
            </a:pPr>
            <a:r>
              <a:rPr lang="en-AU" sz="2800" b="1" dirty="0">
                <a:solidFill>
                  <a:schemeClr val="bg1"/>
                </a:solidFill>
              </a:rPr>
              <a:t>Granville Train Disaster Medallion</a:t>
            </a:r>
          </a:p>
          <a:p>
            <a:pPr marL="457200" indent="-457200">
              <a:buFont typeface="Arial" panose="020B0604020202020204" pitchFamily="34" charset="0"/>
              <a:buChar char="•"/>
            </a:pPr>
            <a:r>
              <a:rPr lang="en-AU" sz="2800" b="1" dirty="0">
                <a:solidFill>
                  <a:schemeClr val="bg1"/>
                </a:solidFill>
              </a:rPr>
              <a:t>Detective on Anita </a:t>
            </a:r>
            <a:r>
              <a:rPr lang="en-AU" sz="2800" b="1" dirty="0" err="1">
                <a:solidFill>
                  <a:schemeClr val="bg1"/>
                </a:solidFill>
              </a:rPr>
              <a:t>Cobby</a:t>
            </a:r>
            <a:r>
              <a:rPr lang="en-AU" sz="2800" b="1" dirty="0">
                <a:solidFill>
                  <a:schemeClr val="bg1"/>
                </a:solidFill>
              </a:rPr>
              <a:t> murder</a:t>
            </a:r>
          </a:p>
          <a:p>
            <a:pPr marL="457200" indent="-457200">
              <a:buFont typeface="Arial" panose="020B0604020202020204" pitchFamily="34" charset="0"/>
              <a:buChar char="•"/>
            </a:pPr>
            <a:r>
              <a:rPr lang="en-AU" sz="2800" b="1" dirty="0">
                <a:solidFill>
                  <a:schemeClr val="bg1"/>
                </a:solidFill>
              </a:rPr>
              <a:t>Chaplain to the Police</a:t>
            </a:r>
          </a:p>
          <a:p>
            <a:pPr marL="457200" indent="-457200">
              <a:buFont typeface="Arial" panose="020B0604020202020204" pitchFamily="34" charset="0"/>
              <a:buChar char="•"/>
            </a:pPr>
            <a:r>
              <a:rPr lang="en-AU" sz="2800" b="1" dirty="0">
                <a:solidFill>
                  <a:schemeClr val="bg1"/>
                </a:solidFill>
              </a:rPr>
              <a:t>Salvation Army</a:t>
            </a:r>
          </a:p>
        </p:txBody>
      </p:sp>
    </p:spTree>
    <p:extLst>
      <p:ext uri="{BB962C8B-B14F-4D97-AF65-F5344CB8AC3E}">
        <p14:creationId xmlns:p14="http://schemas.microsoft.com/office/powerpoint/2010/main" val="153543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52494BF-A9B4-ECEC-FA3F-5DD82CAC0279}"/>
              </a:ext>
            </a:extLst>
          </p:cNvPr>
          <p:cNvSpPr/>
          <p:nvPr/>
        </p:nvSpPr>
        <p:spPr>
          <a:xfrm>
            <a:off x="593371" y="724648"/>
            <a:ext cx="11005257" cy="830997"/>
          </a:xfrm>
          <a:prstGeom prst="rect">
            <a:avLst/>
          </a:prstGeom>
          <a:noFill/>
        </p:spPr>
        <p:txBody>
          <a:bodyPr wrap="none" lIns="91440" tIns="45720" rIns="91440" bIns="45720">
            <a:spAutoFit/>
          </a:bodyPr>
          <a:lstStyle/>
          <a:p>
            <a:pPr algn="ctr"/>
            <a:r>
              <a:rPr lang="en-US" sz="4800" b="1" cap="none" spc="0" dirty="0">
                <a:ln w="12700">
                  <a:solidFill>
                    <a:schemeClr val="accent5"/>
                  </a:solidFill>
                  <a:prstDash val="solid"/>
                </a:ln>
                <a:pattFill prst="ltDnDiag">
                  <a:fgClr>
                    <a:schemeClr val="accent5">
                      <a:lumMod val="60000"/>
                      <a:lumOff val="40000"/>
                    </a:schemeClr>
                  </a:fgClr>
                  <a:bgClr>
                    <a:schemeClr val="bg1"/>
                  </a:bgClr>
                </a:pattFill>
                <a:effectLst/>
              </a:rPr>
              <a:t>How can we learn to </a:t>
            </a:r>
            <a:r>
              <a:rPr lang="en-US" sz="4800" b="1" u="sng" cap="none" spc="0" dirty="0">
                <a:ln w="12700">
                  <a:solidFill>
                    <a:schemeClr val="accent5"/>
                  </a:solidFill>
                  <a:prstDash val="solid"/>
                </a:ln>
                <a:pattFill prst="ltDnDiag">
                  <a:fgClr>
                    <a:schemeClr val="accent5">
                      <a:lumMod val="60000"/>
                      <a:lumOff val="40000"/>
                    </a:schemeClr>
                  </a:fgClr>
                  <a:bgClr>
                    <a:schemeClr val="bg1"/>
                  </a:bgClr>
                </a:pattFill>
                <a:effectLst/>
              </a:rPr>
              <a:t>love</a:t>
            </a:r>
            <a:r>
              <a:rPr lang="en-US" sz="4800" b="1" cap="none" spc="0" dirty="0">
                <a:ln w="12700">
                  <a:solidFill>
                    <a:schemeClr val="accent5"/>
                  </a:solidFill>
                  <a:prstDash val="solid"/>
                </a:ln>
                <a:pattFill prst="ltDnDiag">
                  <a:fgClr>
                    <a:schemeClr val="accent5">
                      <a:lumMod val="60000"/>
                      <a:lumOff val="40000"/>
                    </a:schemeClr>
                  </a:fgClr>
                  <a:bgClr>
                    <a:schemeClr val="bg1"/>
                  </a:bgClr>
                </a:pattFill>
                <a:effectLst/>
              </a:rPr>
              <a:t> our enemies?</a:t>
            </a:r>
          </a:p>
        </p:txBody>
      </p:sp>
      <p:sp>
        <p:nvSpPr>
          <p:cNvPr id="4" name="TextBox 3">
            <a:extLst>
              <a:ext uri="{FF2B5EF4-FFF2-40B4-BE49-F238E27FC236}">
                <a16:creationId xmlns:a16="http://schemas.microsoft.com/office/drawing/2014/main" id="{E67880D1-5480-F963-8174-217FE4D994FB}"/>
              </a:ext>
            </a:extLst>
          </p:cNvPr>
          <p:cNvSpPr txBox="1"/>
          <p:nvPr/>
        </p:nvSpPr>
        <p:spPr>
          <a:xfrm>
            <a:off x="885862" y="1680842"/>
            <a:ext cx="9636292" cy="584775"/>
          </a:xfrm>
          <a:prstGeom prst="rect">
            <a:avLst/>
          </a:prstGeom>
          <a:noFill/>
        </p:spPr>
        <p:txBody>
          <a:bodyPr wrap="none" rtlCol="0">
            <a:spAutoFit/>
          </a:bodyPr>
          <a:lstStyle/>
          <a:p>
            <a:r>
              <a:rPr lang="en-US" sz="3200" b="1" dirty="0">
                <a:solidFill>
                  <a:schemeClr val="bg1"/>
                </a:solidFill>
              </a:rPr>
              <a:t>What steps can we take to really love our enemies?</a:t>
            </a:r>
            <a:endParaRPr lang="en-AU" sz="3200" b="1" dirty="0">
              <a:solidFill>
                <a:schemeClr val="bg1"/>
              </a:solidFill>
            </a:endParaRPr>
          </a:p>
        </p:txBody>
      </p:sp>
      <p:pic>
        <p:nvPicPr>
          <p:cNvPr id="5" name="Picture 4">
            <a:extLst>
              <a:ext uri="{FF2B5EF4-FFF2-40B4-BE49-F238E27FC236}">
                <a16:creationId xmlns:a16="http://schemas.microsoft.com/office/drawing/2014/main" id="{F5CBB195-BE37-D426-79EA-816266C1DE6F}"/>
              </a:ext>
            </a:extLst>
          </p:cNvPr>
          <p:cNvPicPr>
            <a:picLocks noChangeAspect="1"/>
          </p:cNvPicPr>
          <p:nvPr/>
        </p:nvPicPr>
        <p:blipFill>
          <a:blip r:embed="rId3"/>
          <a:stretch>
            <a:fillRect/>
          </a:stretch>
        </p:blipFill>
        <p:spPr>
          <a:xfrm>
            <a:off x="-26697" y="3316410"/>
            <a:ext cx="3116405" cy="4152610"/>
          </a:xfrm>
          <a:prstGeom prst="rect">
            <a:avLst/>
          </a:prstGeom>
        </p:spPr>
      </p:pic>
      <p:sp>
        <p:nvSpPr>
          <p:cNvPr id="9" name="TextBox 8">
            <a:extLst>
              <a:ext uri="{FF2B5EF4-FFF2-40B4-BE49-F238E27FC236}">
                <a16:creationId xmlns:a16="http://schemas.microsoft.com/office/drawing/2014/main" id="{08AD2FB9-B0E3-F6C1-F5CF-F72826E8B794}"/>
              </a:ext>
            </a:extLst>
          </p:cNvPr>
          <p:cNvSpPr txBox="1"/>
          <p:nvPr/>
        </p:nvSpPr>
        <p:spPr>
          <a:xfrm>
            <a:off x="2882766" y="2450232"/>
            <a:ext cx="6112042" cy="584775"/>
          </a:xfrm>
          <a:prstGeom prst="rect">
            <a:avLst/>
          </a:prstGeom>
          <a:noFill/>
        </p:spPr>
        <p:txBody>
          <a:bodyPr wrap="square">
            <a:spAutoFit/>
          </a:bodyPr>
          <a:lstStyle/>
          <a:p>
            <a:r>
              <a:rPr lang="en-AU" sz="3200" b="1" dirty="0">
                <a:solidFill>
                  <a:schemeClr val="bg1"/>
                </a:solidFill>
              </a:rPr>
              <a:t>1. Show genuine respect</a:t>
            </a:r>
          </a:p>
        </p:txBody>
      </p:sp>
      <p:sp>
        <p:nvSpPr>
          <p:cNvPr id="11" name="TextBox 10">
            <a:extLst>
              <a:ext uri="{FF2B5EF4-FFF2-40B4-BE49-F238E27FC236}">
                <a16:creationId xmlns:a16="http://schemas.microsoft.com/office/drawing/2014/main" id="{E4F0802D-3406-5E7C-716A-26A93F511BD9}"/>
              </a:ext>
            </a:extLst>
          </p:cNvPr>
          <p:cNvSpPr txBox="1"/>
          <p:nvPr/>
        </p:nvSpPr>
        <p:spPr>
          <a:xfrm>
            <a:off x="3027144" y="2998617"/>
            <a:ext cx="9014059" cy="1569660"/>
          </a:xfrm>
          <a:prstGeom prst="rect">
            <a:avLst/>
          </a:prstGeom>
          <a:noFill/>
        </p:spPr>
        <p:txBody>
          <a:bodyPr wrap="square">
            <a:spAutoFit/>
          </a:bodyPr>
          <a:lstStyle/>
          <a:p>
            <a:r>
              <a:rPr lang="en-AU" sz="3200" b="1" spc="-15" dirty="0">
                <a:solidFill>
                  <a:srgbClr val="FFFF00"/>
                </a:solidFill>
                <a:effectLst/>
                <a:ea typeface="Aptos" panose="020B0004020202020204" pitchFamily="34" charset="0"/>
              </a:rPr>
              <a:t>Show your enemies the genuine respect that every human being deserves. Learn to think of them with compassion and not contempt</a:t>
            </a:r>
            <a:endParaRPr lang="en-AU" sz="3200" b="1" dirty="0">
              <a:solidFill>
                <a:srgbClr val="FFFF00"/>
              </a:solidFill>
            </a:endParaRPr>
          </a:p>
        </p:txBody>
      </p:sp>
      <p:sp>
        <p:nvSpPr>
          <p:cNvPr id="13" name="TextBox 12">
            <a:extLst>
              <a:ext uri="{FF2B5EF4-FFF2-40B4-BE49-F238E27FC236}">
                <a16:creationId xmlns:a16="http://schemas.microsoft.com/office/drawing/2014/main" id="{59E25424-390D-E6FB-5939-6E99E6FD9E62}"/>
              </a:ext>
            </a:extLst>
          </p:cNvPr>
          <p:cNvSpPr txBox="1"/>
          <p:nvPr/>
        </p:nvSpPr>
        <p:spPr>
          <a:xfrm>
            <a:off x="3046394" y="4564592"/>
            <a:ext cx="8513545" cy="2062103"/>
          </a:xfrm>
          <a:prstGeom prst="rect">
            <a:avLst/>
          </a:prstGeom>
          <a:noFill/>
        </p:spPr>
        <p:txBody>
          <a:bodyPr wrap="square">
            <a:spAutoFit/>
          </a:bodyPr>
          <a:lstStyle/>
          <a:p>
            <a:r>
              <a:rPr lang="en-AU" sz="3200" b="1" spc="-15" dirty="0">
                <a:solidFill>
                  <a:srgbClr val="FFFF00"/>
                </a:solidFill>
                <a:effectLst/>
                <a:ea typeface="Aptos" panose="020B0004020202020204" pitchFamily="34" charset="0"/>
              </a:rPr>
              <a:t>Responding to evil with more evil does not solve the problem. And Jesus knew this when he said, “Forgive them, Father, they don’t know what they are doing.”</a:t>
            </a:r>
            <a:endParaRPr lang="en-AU" sz="3200" b="1" dirty="0">
              <a:solidFill>
                <a:srgbClr val="FFFF00"/>
              </a:solidFill>
            </a:endParaRPr>
          </a:p>
        </p:txBody>
      </p:sp>
    </p:spTree>
    <p:extLst>
      <p:ext uri="{BB962C8B-B14F-4D97-AF65-F5344CB8AC3E}">
        <p14:creationId xmlns:p14="http://schemas.microsoft.com/office/powerpoint/2010/main" val="100070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41DD38-C15C-E29B-C6C2-438EBEA1B7FF}"/>
              </a:ext>
            </a:extLst>
          </p:cNvPr>
          <p:cNvPicPr>
            <a:picLocks noChangeAspect="1"/>
          </p:cNvPicPr>
          <p:nvPr/>
        </p:nvPicPr>
        <p:blipFill>
          <a:blip r:embed="rId3"/>
          <a:stretch>
            <a:fillRect/>
          </a:stretch>
        </p:blipFill>
        <p:spPr>
          <a:xfrm>
            <a:off x="-26697" y="3316410"/>
            <a:ext cx="3116405" cy="4152610"/>
          </a:xfrm>
          <a:prstGeom prst="rect">
            <a:avLst/>
          </a:prstGeom>
        </p:spPr>
      </p:pic>
      <p:sp>
        <p:nvSpPr>
          <p:cNvPr id="10" name="TextBox 9">
            <a:extLst>
              <a:ext uri="{FF2B5EF4-FFF2-40B4-BE49-F238E27FC236}">
                <a16:creationId xmlns:a16="http://schemas.microsoft.com/office/drawing/2014/main" id="{DB414763-273B-094C-2CD7-3428866CD706}"/>
              </a:ext>
            </a:extLst>
          </p:cNvPr>
          <p:cNvSpPr txBox="1"/>
          <p:nvPr/>
        </p:nvSpPr>
        <p:spPr>
          <a:xfrm>
            <a:off x="1082842" y="1028117"/>
            <a:ext cx="6112042" cy="584775"/>
          </a:xfrm>
          <a:prstGeom prst="rect">
            <a:avLst/>
          </a:prstGeom>
          <a:noFill/>
        </p:spPr>
        <p:txBody>
          <a:bodyPr wrap="square">
            <a:spAutoFit/>
          </a:bodyPr>
          <a:lstStyle/>
          <a:p>
            <a:r>
              <a:rPr lang="en-US" sz="3200" b="1" dirty="0">
                <a:solidFill>
                  <a:schemeClr val="bg1"/>
                </a:solidFill>
              </a:rPr>
              <a:t>2. Put yourself in their shoes</a:t>
            </a:r>
            <a:endParaRPr lang="en-AU" sz="3200" b="1" dirty="0">
              <a:solidFill>
                <a:schemeClr val="bg1"/>
              </a:solidFill>
            </a:endParaRPr>
          </a:p>
        </p:txBody>
      </p:sp>
      <p:sp>
        <p:nvSpPr>
          <p:cNvPr id="12" name="TextBox 11">
            <a:extLst>
              <a:ext uri="{FF2B5EF4-FFF2-40B4-BE49-F238E27FC236}">
                <a16:creationId xmlns:a16="http://schemas.microsoft.com/office/drawing/2014/main" id="{810CFF2C-5586-5214-921F-9EBF661BA105}"/>
              </a:ext>
            </a:extLst>
          </p:cNvPr>
          <p:cNvSpPr txBox="1"/>
          <p:nvPr/>
        </p:nvSpPr>
        <p:spPr>
          <a:xfrm>
            <a:off x="630452" y="1752146"/>
            <a:ext cx="11089107" cy="1569660"/>
          </a:xfrm>
          <a:prstGeom prst="rect">
            <a:avLst/>
          </a:prstGeom>
          <a:noFill/>
        </p:spPr>
        <p:txBody>
          <a:bodyPr wrap="square">
            <a:spAutoFit/>
          </a:bodyPr>
          <a:lstStyle/>
          <a:p>
            <a:r>
              <a:rPr lang="en-AU" sz="3200" b="1" spc="-15" dirty="0">
                <a:solidFill>
                  <a:srgbClr val="FFFF00"/>
                </a:solidFill>
                <a:effectLst/>
                <a:ea typeface="Aptos" panose="020B0004020202020204" pitchFamily="34" charset="0"/>
              </a:rPr>
              <a:t>There may be an underlying reason for their attitude and actions. We may not know their history and how they ended up the way they did.</a:t>
            </a:r>
            <a:endParaRPr lang="en-AU" sz="3200" b="1" dirty="0">
              <a:solidFill>
                <a:srgbClr val="FFFF00"/>
              </a:solidFill>
            </a:endParaRPr>
          </a:p>
        </p:txBody>
      </p:sp>
      <p:sp>
        <p:nvSpPr>
          <p:cNvPr id="15" name="TextBox 14">
            <a:extLst>
              <a:ext uri="{FF2B5EF4-FFF2-40B4-BE49-F238E27FC236}">
                <a16:creationId xmlns:a16="http://schemas.microsoft.com/office/drawing/2014/main" id="{A51203A2-BA7D-8C64-93A9-9538695FA386}"/>
              </a:ext>
            </a:extLst>
          </p:cNvPr>
          <p:cNvSpPr txBox="1"/>
          <p:nvPr/>
        </p:nvSpPr>
        <p:spPr>
          <a:xfrm>
            <a:off x="2902435" y="3461060"/>
            <a:ext cx="4558877" cy="584775"/>
          </a:xfrm>
          <a:prstGeom prst="rect">
            <a:avLst/>
          </a:prstGeom>
          <a:noFill/>
        </p:spPr>
        <p:txBody>
          <a:bodyPr wrap="none" rtlCol="0">
            <a:spAutoFit/>
          </a:bodyPr>
          <a:lstStyle/>
          <a:p>
            <a:r>
              <a:rPr lang="en-US" sz="3200" b="1" dirty="0">
                <a:solidFill>
                  <a:schemeClr val="bg1"/>
                </a:solidFill>
              </a:rPr>
              <a:t>3. Find common ground</a:t>
            </a:r>
            <a:endParaRPr lang="en-AU" sz="3200" b="1" dirty="0">
              <a:solidFill>
                <a:schemeClr val="bg1"/>
              </a:solidFill>
            </a:endParaRPr>
          </a:p>
        </p:txBody>
      </p:sp>
      <p:sp>
        <p:nvSpPr>
          <p:cNvPr id="17" name="TextBox 16">
            <a:extLst>
              <a:ext uri="{FF2B5EF4-FFF2-40B4-BE49-F238E27FC236}">
                <a16:creationId xmlns:a16="http://schemas.microsoft.com/office/drawing/2014/main" id="{D04574A6-213E-4FA6-570B-1590820D5098}"/>
              </a:ext>
            </a:extLst>
          </p:cNvPr>
          <p:cNvSpPr txBox="1"/>
          <p:nvPr/>
        </p:nvSpPr>
        <p:spPr>
          <a:xfrm>
            <a:off x="3089708" y="4163567"/>
            <a:ext cx="7983066" cy="2062103"/>
          </a:xfrm>
          <a:prstGeom prst="rect">
            <a:avLst/>
          </a:prstGeom>
          <a:noFill/>
        </p:spPr>
        <p:txBody>
          <a:bodyPr wrap="square">
            <a:spAutoFit/>
          </a:bodyPr>
          <a:lstStyle/>
          <a:p>
            <a:r>
              <a:rPr lang="en-AU" sz="3200" b="1" spc="-15" dirty="0">
                <a:solidFill>
                  <a:srgbClr val="FFFF00"/>
                </a:solidFill>
                <a:effectLst/>
                <a:ea typeface="Aptos" panose="020B0004020202020204" pitchFamily="34" charset="0"/>
              </a:rPr>
              <a:t>Acknowledging your differences. When you acknowledge that there are differences between you, you can open the door to common goals and actions. </a:t>
            </a:r>
            <a:endParaRPr lang="en-AU" sz="3200" b="1" dirty="0">
              <a:solidFill>
                <a:srgbClr val="FFFF00"/>
              </a:solidFill>
            </a:endParaRPr>
          </a:p>
        </p:txBody>
      </p:sp>
    </p:spTree>
    <p:extLst>
      <p:ext uri="{BB962C8B-B14F-4D97-AF65-F5344CB8AC3E}">
        <p14:creationId xmlns:p14="http://schemas.microsoft.com/office/powerpoint/2010/main" val="347764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41DD38-C15C-E29B-C6C2-438EBEA1B7FF}"/>
              </a:ext>
            </a:extLst>
          </p:cNvPr>
          <p:cNvPicPr>
            <a:picLocks noChangeAspect="1"/>
          </p:cNvPicPr>
          <p:nvPr/>
        </p:nvPicPr>
        <p:blipFill>
          <a:blip r:embed="rId3"/>
          <a:stretch>
            <a:fillRect/>
          </a:stretch>
        </p:blipFill>
        <p:spPr>
          <a:xfrm>
            <a:off x="-26697" y="3316410"/>
            <a:ext cx="3116405" cy="4152610"/>
          </a:xfrm>
          <a:prstGeom prst="rect">
            <a:avLst/>
          </a:prstGeom>
        </p:spPr>
      </p:pic>
      <p:sp>
        <p:nvSpPr>
          <p:cNvPr id="2" name="TextBox 1">
            <a:extLst>
              <a:ext uri="{FF2B5EF4-FFF2-40B4-BE49-F238E27FC236}">
                <a16:creationId xmlns:a16="http://schemas.microsoft.com/office/drawing/2014/main" id="{6A2C9916-F311-27BB-1B36-9A5F2A53C5F9}"/>
              </a:ext>
            </a:extLst>
          </p:cNvPr>
          <p:cNvSpPr txBox="1"/>
          <p:nvPr/>
        </p:nvSpPr>
        <p:spPr>
          <a:xfrm>
            <a:off x="895150" y="875898"/>
            <a:ext cx="3015954" cy="584775"/>
          </a:xfrm>
          <a:prstGeom prst="rect">
            <a:avLst/>
          </a:prstGeom>
          <a:noFill/>
        </p:spPr>
        <p:txBody>
          <a:bodyPr wrap="none" rtlCol="0">
            <a:spAutoFit/>
          </a:bodyPr>
          <a:lstStyle/>
          <a:p>
            <a:r>
              <a:rPr lang="en-US" sz="3200" b="1" dirty="0">
                <a:solidFill>
                  <a:schemeClr val="bg1"/>
                </a:solidFill>
              </a:rPr>
              <a:t>4. Forgive them</a:t>
            </a:r>
            <a:endParaRPr lang="en-AU" sz="3200" b="1" dirty="0">
              <a:solidFill>
                <a:schemeClr val="bg1"/>
              </a:solidFill>
            </a:endParaRPr>
          </a:p>
        </p:txBody>
      </p:sp>
      <p:sp>
        <p:nvSpPr>
          <p:cNvPr id="5" name="TextBox 4">
            <a:extLst>
              <a:ext uri="{FF2B5EF4-FFF2-40B4-BE49-F238E27FC236}">
                <a16:creationId xmlns:a16="http://schemas.microsoft.com/office/drawing/2014/main" id="{B0817ECA-06DD-A876-A230-07DAA4FBE4C4}"/>
              </a:ext>
            </a:extLst>
          </p:cNvPr>
          <p:cNvSpPr txBox="1"/>
          <p:nvPr/>
        </p:nvSpPr>
        <p:spPr>
          <a:xfrm>
            <a:off x="288754" y="1441667"/>
            <a:ext cx="10193158" cy="2554545"/>
          </a:xfrm>
          <a:prstGeom prst="rect">
            <a:avLst/>
          </a:prstGeom>
          <a:noFill/>
        </p:spPr>
        <p:txBody>
          <a:bodyPr wrap="square">
            <a:spAutoFit/>
          </a:bodyPr>
          <a:lstStyle/>
          <a:p>
            <a:pPr algn="r"/>
            <a:r>
              <a:rPr lang="en-AU" sz="3200" b="1" spc="-15" dirty="0">
                <a:solidFill>
                  <a:srgbClr val="FFFF00"/>
                </a:solidFill>
                <a:effectLst/>
                <a:ea typeface="Aptos" panose="020B0004020202020204" pitchFamily="34" charset="0"/>
              </a:rPr>
              <a:t>Jesus makes it clear many times in the Bible that we must model our forgiveness of others on God's forgiveness of our sins. Either you can hate what happened in the past and not change a thing, or you can accept it and move forward</a:t>
            </a:r>
            <a:endParaRPr lang="en-AU" sz="3200" b="1" dirty="0">
              <a:solidFill>
                <a:srgbClr val="FFFF00"/>
              </a:solidFill>
            </a:endParaRPr>
          </a:p>
        </p:txBody>
      </p:sp>
      <p:sp>
        <p:nvSpPr>
          <p:cNvPr id="9" name="TextBox 8">
            <a:extLst>
              <a:ext uri="{FF2B5EF4-FFF2-40B4-BE49-F238E27FC236}">
                <a16:creationId xmlns:a16="http://schemas.microsoft.com/office/drawing/2014/main" id="{E8D9F733-8546-48D4-5B0A-5BABAF9A8398}"/>
              </a:ext>
            </a:extLst>
          </p:cNvPr>
          <p:cNvSpPr txBox="1"/>
          <p:nvPr/>
        </p:nvSpPr>
        <p:spPr>
          <a:xfrm>
            <a:off x="3147462" y="4018548"/>
            <a:ext cx="4931350" cy="584775"/>
          </a:xfrm>
          <a:prstGeom prst="rect">
            <a:avLst/>
          </a:prstGeom>
          <a:noFill/>
        </p:spPr>
        <p:txBody>
          <a:bodyPr wrap="none" rtlCol="0">
            <a:spAutoFit/>
          </a:bodyPr>
          <a:lstStyle/>
          <a:p>
            <a:r>
              <a:rPr lang="en-US" sz="3200" b="1" dirty="0">
                <a:solidFill>
                  <a:schemeClr val="bg1"/>
                </a:solidFill>
              </a:rPr>
              <a:t>5. Reach out to them first </a:t>
            </a:r>
            <a:endParaRPr lang="en-AU" sz="3200" b="1" dirty="0">
              <a:solidFill>
                <a:schemeClr val="bg1"/>
              </a:solidFill>
            </a:endParaRPr>
          </a:p>
        </p:txBody>
      </p:sp>
      <p:sp>
        <p:nvSpPr>
          <p:cNvPr id="10" name="TextBox 9">
            <a:extLst>
              <a:ext uri="{FF2B5EF4-FFF2-40B4-BE49-F238E27FC236}">
                <a16:creationId xmlns:a16="http://schemas.microsoft.com/office/drawing/2014/main" id="{CCE5D161-1710-F1C4-C57A-B42E89B00D79}"/>
              </a:ext>
            </a:extLst>
          </p:cNvPr>
          <p:cNvSpPr txBox="1"/>
          <p:nvPr/>
        </p:nvSpPr>
        <p:spPr>
          <a:xfrm>
            <a:off x="3118588" y="4509206"/>
            <a:ext cx="7806088" cy="1077218"/>
          </a:xfrm>
          <a:prstGeom prst="rect">
            <a:avLst/>
          </a:prstGeom>
          <a:noFill/>
        </p:spPr>
        <p:txBody>
          <a:bodyPr wrap="square" rtlCol="0">
            <a:spAutoFit/>
          </a:bodyPr>
          <a:lstStyle/>
          <a:p>
            <a:r>
              <a:rPr lang="en-AU" sz="3200" b="1" dirty="0">
                <a:solidFill>
                  <a:srgbClr val="FFFF00"/>
                </a:solidFill>
              </a:rPr>
              <a:t>Take the first step – leaving things simmer ends up in guilt and/or anger</a:t>
            </a:r>
          </a:p>
        </p:txBody>
      </p:sp>
      <p:sp>
        <p:nvSpPr>
          <p:cNvPr id="11" name="TextBox 10">
            <a:extLst>
              <a:ext uri="{FF2B5EF4-FFF2-40B4-BE49-F238E27FC236}">
                <a16:creationId xmlns:a16="http://schemas.microsoft.com/office/drawing/2014/main" id="{E37A63E9-B21C-A7B6-4938-E3E17AD09A7A}"/>
              </a:ext>
            </a:extLst>
          </p:cNvPr>
          <p:cNvSpPr txBox="1"/>
          <p:nvPr/>
        </p:nvSpPr>
        <p:spPr>
          <a:xfrm>
            <a:off x="3099333" y="5611886"/>
            <a:ext cx="8068574" cy="1077218"/>
          </a:xfrm>
          <a:prstGeom prst="rect">
            <a:avLst/>
          </a:prstGeom>
          <a:noFill/>
        </p:spPr>
        <p:txBody>
          <a:bodyPr wrap="square" rtlCol="0">
            <a:spAutoFit/>
          </a:bodyPr>
          <a:lstStyle/>
          <a:p>
            <a:r>
              <a:rPr lang="en-AU" sz="3200" b="1" dirty="0">
                <a:solidFill>
                  <a:srgbClr val="FFFF00"/>
                </a:solidFill>
              </a:rPr>
              <a:t>Matthew 5:25b “settle things quickly with your adversary”</a:t>
            </a:r>
          </a:p>
        </p:txBody>
      </p:sp>
    </p:spTree>
    <p:extLst>
      <p:ext uri="{BB962C8B-B14F-4D97-AF65-F5344CB8AC3E}">
        <p14:creationId xmlns:p14="http://schemas.microsoft.com/office/powerpoint/2010/main" val="249391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41DD38-C15C-E29B-C6C2-438EBEA1B7FF}"/>
              </a:ext>
            </a:extLst>
          </p:cNvPr>
          <p:cNvPicPr>
            <a:picLocks noChangeAspect="1"/>
          </p:cNvPicPr>
          <p:nvPr/>
        </p:nvPicPr>
        <p:blipFill>
          <a:blip r:embed="rId3"/>
          <a:stretch>
            <a:fillRect/>
          </a:stretch>
        </p:blipFill>
        <p:spPr>
          <a:xfrm>
            <a:off x="-26697" y="3316410"/>
            <a:ext cx="3116405" cy="4152610"/>
          </a:xfrm>
          <a:prstGeom prst="rect">
            <a:avLst/>
          </a:prstGeom>
        </p:spPr>
      </p:pic>
      <p:sp>
        <p:nvSpPr>
          <p:cNvPr id="8" name="TextBox 7">
            <a:extLst>
              <a:ext uri="{FF2B5EF4-FFF2-40B4-BE49-F238E27FC236}">
                <a16:creationId xmlns:a16="http://schemas.microsoft.com/office/drawing/2014/main" id="{46077643-3EA8-5507-00B2-269A22DAE68F}"/>
              </a:ext>
            </a:extLst>
          </p:cNvPr>
          <p:cNvSpPr txBox="1"/>
          <p:nvPr/>
        </p:nvSpPr>
        <p:spPr>
          <a:xfrm>
            <a:off x="1448602" y="941490"/>
            <a:ext cx="6112042" cy="584775"/>
          </a:xfrm>
          <a:prstGeom prst="rect">
            <a:avLst/>
          </a:prstGeom>
          <a:noFill/>
        </p:spPr>
        <p:txBody>
          <a:bodyPr wrap="square">
            <a:spAutoFit/>
          </a:bodyPr>
          <a:lstStyle/>
          <a:p>
            <a:r>
              <a:rPr lang="en-US" sz="3200" b="1" dirty="0">
                <a:solidFill>
                  <a:schemeClr val="bg1"/>
                </a:solidFill>
              </a:rPr>
              <a:t>6. Pray for your enemies</a:t>
            </a:r>
            <a:endParaRPr lang="en-AU" b="1" dirty="0">
              <a:solidFill>
                <a:schemeClr val="bg1"/>
              </a:solidFill>
            </a:endParaRPr>
          </a:p>
        </p:txBody>
      </p:sp>
      <p:sp>
        <p:nvSpPr>
          <p:cNvPr id="10" name="TextBox 9">
            <a:extLst>
              <a:ext uri="{FF2B5EF4-FFF2-40B4-BE49-F238E27FC236}">
                <a16:creationId xmlns:a16="http://schemas.microsoft.com/office/drawing/2014/main" id="{58A22AAD-CAF5-1D3D-56B7-03740ECD5B12}"/>
              </a:ext>
            </a:extLst>
          </p:cNvPr>
          <p:cNvSpPr txBox="1"/>
          <p:nvPr/>
        </p:nvSpPr>
        <p:spPr>
          <a:xfrm>
            <a:off x="1689233" y="1636507"/>
            <a:ext cx="8638674" cy="1077218"/>
          </a:xfrm>
          <a:prstGeom prst="rect">
            <a:avLst/>
          </a:prstGeom>
          <a:noFill/>
        </p:spPr>
        <p:txBody>
          <a:bodyPr wrap="square">
            <a:spAutoFit/>
          </a:bodyPr>
          <a:lstStyle/>
          <a:p>
            <a:r>
              <a:rPr lang="en-AU" sz="3200" b="1" spc="-15" dirty="0">
                <a:solidFill>
                  <a:srgbClr val="FFFF00"/>
                </a:solidFill>
                <a:effectLst/>
                <a:ea typeface="Aptos" panose="020B0004020202020204" pitchFamily="34" charset="0"/>
              </a:rPr>
              <a:t>Praying honestly for them is loving in the same way our Heavenly Father loves</a:t>
            </a:r>
            <a:endParaRPr lang="en-AU" sz="3200" b="1" dirty="0">
              <a:solidFill>
                <a:srgbClr val="FFFF00"/>
              </a:solidFill>
            </a:endParaRPr>
          </a:p>
        </p:txBody>
      </p:sp>
      <p:sp>
        <p:nvSpPr>
          <p:cNvPr id="12" name="TextBox 11">
            <a:extLst>
              <a:ext uri="{FF2B5EF4-FFF2-40B4-BE49-F238E27FC236}">
                <a16:creationId xmlns:a16="http://schemas.microsoft.com/office/drawing/2014/main" id="{93CC3669-2A72-B175-353F-36D546685224}"/>
              </a:ext>
            </a:extLst>
          </p:cNvPr>
          <p:cNvSpPr txBox="1"/>
          <p:nvPr/>
        </p:nvSpPr>
        <p:spPr>
          <a:xfrm>
            <a:off x="2859504" y="3054188"/>
            <a:ext cx="9164855" cy="2554545"/>
          </a:xfrm>
          <a:prstGeom prst="rect">
            <a:avLst/>
          </a:prstGeom>
          <a:noFill/>
        </p:spPr>
        <p:txBody>
          <a:bodyPr wrap="square">
            <a:spAutoFit/>
          </a:bodyPr>
          <a:lstStyle/>
          <a:p>
            <a:r>
              <a:rPr lang="en-AU" sz="3200" b="1" spc="-15" dirty="0">
                <a:solidFill>
                  <a:srgbClr val="FFFF00"/>
                </a:solidFill>
                <a:effectLst/>
                <a:ea typeface="Aptos" panose="020B0004020202020204" pitchFamily="34" charset="0"/>
              </a:rPr>
              <a:t>1 Corinthians 13:4–5, “Love is patient, love is kind. It does not envy, it does not boast, it isn't proud. It does not dishonour others, it isn't self-seeking, it isn't easily angered, it keeps no record of wrongs."</a:t>
            </a:r>
            <a:endParaRPr lang="en-AU" sz="3200" b="1" dirty="0">
              <a:solidFill>
                <a:srgbClr val="FFFF00"/>
              </a:solidFill>
            </a:endParaRPr>
          </a:p>
        </p:txBody>
      </p:sp>
    </p:spTree>
    <p:extLst>
      <p:ext uri="{BB962C8B-B14F-4D97-AF65-F5344CB8AC3E}">
        <p14:creationId xmlns:p14="http://schemas.microsoft.com/office/powerpoint/2010/main" val="234271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B9F633-B5CF-4FCD-F034-5AE8B46E2766}"/>
              </a:ext>
            </a:extLst>
          </p:cNvPr>
          <p:cNvPicPr>
            <a:picLocks noChangeAspect="1"/>
          </p:cNvPicPr>
          <p:nvPr/>
        </p:nvPicPr>
        <p:blipFill>
          <a:blip r:embed="rId2"/>
          <a:stretch>
            <a:fillRect/>
          </a:stretch>
        </p:blipFill>
        <p:spPr>
          <a:xfrm>
            <a:off x="0" y="546353"/>
            <a:ext cx="12192000" cy="6858000"/>
          </a:xfrm>
          <a:prstGeom prst="rect">
            <a:avLst/>
          </a:prstGeom>
        </p:spPr>
      </p:pic>
      <p:sp>
        <p:nvSpPr>
          <p:cNvPr id="7" name="Rectangle 6">
            <a:extLst>
              <a:ext uri="{FF2B5EF4-FFF2-40B4-BE49-F238E27FC236}">
                <a16:creationId xmlns:a16="http://schemas.microsoft.com/office/drawing/2014/main" id="{E4746990-558B-DCB6-A9ED-4CD746DBC402}"/>
              </a:ext>
            </a:extLst>
          </p:cNvPr>
          <p:cNvSpPr/>
          <p:nvPr/>
        </p:nvSpPr>
        <p:spPr>
          <a:xfrm>
            <a:off x="4170838" y="546353"/>
            <a:ext cx="7385996" cy="1107996"/>
          </a:xfrm>
          <a:prstGeom prst="rect">
            <a:avLst/>
          </a:prstGeom>
          <a:noFill/>
        </p:spPr>
        <p:txBody>
          <a:bodyPr wrap="none" lIns="91440" tIns="45720" rIns="91440" bIns="45720">
            <a:spAutoFit/>
          </a:bodyPr>
          <a:lstStyle/>
          <a:p>
            <a:pPr algn="ctr"/>
            <a:r>
              <a:rPr lang="en-US" sz="6600" b="1" cap="none" spc="0" dirty="0">
                <a:ln w="12700">
                  <a:solidFill>
                    <a:schemeClr val="accent5"/>
                  </a:solidFill>
                  <a:prstDash val="solid"/>
                </a:ln>
                <a:pattFill prst="ltDnDiag">
                  <a:fgClr>
                    <a:schemeClr val="accent5">
                      <a:lumMod val="60000"/>
                      <a:lumOff val="40000"/>
                    </a:schemeClr>
                  </a:fgClr>
                  <a:bgClr>
                    <a:schemeClr val="bg1"/>
                  </a:bgClr>
                </a:pattFill>
                <a:effectLst/>
              </a:rPr>
              <a:t>Love Your Enemies</a:t>
            </a:r>
          </a:p>
        </p:txBody>
      </p:sp>
      <p:sp>
        <p:nvSpPr>
          <p:cNvPr id="8" name="Rectangle 7">
            <a:extLst>
              <a:ext uri="{FF2B5EF4-FFF2-40B4-BE49-F238E27FC236}">
                <a16:creationId xmlns:a16="http://schemas.microsoft.com/office/drawing/2014/main" id="{78B5B77B-A0B6-5647-BF9F-780359148676}"/>
              </a:ext>
            </a:extLst>
          </p:cNvPr>
          <p:cNvSpPr/>
          <p:nvPr/>
        </p:nvSpPr>
        <p:spPr>
          <a:xfrm>
            <a:off x="3410200" y="5780418"/>
            <a:ext cx="5371600" cy="923330"/>
          </a:xfrm>
          <a:prstGeom prst="rect">
            <a:avLst/>
          </a:prstGeom>
          <a:noFill/>
        </p:spPr>
        <p:txBody>
          <a:bodyPr wrap="none" lIns="91440" tIns="45720" rIns="91440" bIns="45720">
            <a:spAutoFit/>
          </a:bodyPr>
          <a:lstStyle/>
          <a:p>
            <a:pPr algn="ctr"/>
            <a:r>
              <a:rPr lang="en-US" sz="5400" b="1" cap="none" spc="0" dirty="0">
                <a:ln w="12700">
                  <a:solidFill>
                    <a:schemeClr val="accent5"/>
                  </a:solidFill>
                  <a:prstDash val="solid"/>
                </a:ln>
                <a:pattFill prst="ltDnDiag">
                  <a:fgClr>
                    <a:schemeClr val="accent5">
                      <a:lumMod val="60000"/>
                      <a:lumOff val="40000"/>
                    </a:schemeClr>
                  </a:fgClr>
                  <a:bgClr>
                    <a:schemeClr val="bg1"/>
                  </a:bgClr>
                </a:pattFill>
                <a:effectLst/>
              </a:rPr>
              <a:t>Matthew 5:38-48</a:t>
            </a:r>
          </a:p>
        </p:txBody>
      </p:sp>
    </p:spTree>
    <p:extLst>
      <p:ext uri="{BB962C8B-B14F-4D97-AF65-F5344CB8AC3E}">
        <p14:creationId xmlns:p14="http://schemas.microsoft.com/office/powerpoint/2010/main" val="141576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A7568B-D4F6-738C-B4FC-96DA8A56C8D4}"/>
              </a:ext>
            </a:extLst>
          </p:cNvPr>
          <p:cNvPicPr>
            <a:picLocks noChangeAspect="1"/>
          </p:cNvPicPr>
          <p:nvPr/>
        </p:nvPicPr>
        <p:blipFill>
          <a:blip r:embed="rId3"/>
          <a:stretch>
            <a:fillRect/>
          </a:stretch>
        </p:blipFill>
        <p:spPr>
          <a:xfrm>
            <a:off x="-79603" y="0"/>
            <a:ext cx="12271603" cy="6858000"/>
          </a:xfrm>
          <a:prstGeom prst="rect">
            <a:avLst/>
          </a:prstGeom>
        </p:spPr>
      </p:pic>
      <p:sp>
        <p:nvSpPr>
          <p:cNvPr id="8" name="TextBox 7">
            <a:extLst>
              <a:ext uri="{FF2B5EF4-FFF2-40B4-BE49-F238E27FC236}">
                <a16:creationId xmlns:a16="http://schemas.microsoft.com/office/drawing/2014/main" id="{AF1B7A34-C8F2-40B6-9EE9-D2344462ACFA}"/>
              </a:ext>
            </a:extLst>
          </p:cNvPr>
          <p:cNvSpPr txBox="1"/>
          <p:nvPr/>
        </p:nvSpPr>
        <p:spPr>
          <a:xfrm>
            <a:off x="623887" y="261105"/>
            <a:ext cx="10944225" cy="1763368"/>
          </a:xfrm>
          <a:prstGeom prst="rect">
            <a:avLst/>
          </a:prstGeom>
          <a:solidFill>
            <a:schemeClr val="bg1">
              <a:alpha val="21000"/>
            </a:schemeClr>
          </a:solidFill>
        </p:spPr>
        <p:txBody>
          <a:bodyPr wrap="square">
            <a:spAutoFit/>
          </a:bodyPr>
          <a:lstStyle/>
          <a:p>
            <a:pPr>
              <a:lnSpc>
                <a:spcPct val="115000"/>
              </a:lnSpc>
              <a:spcAft>
                <a:spcPts val="800"/>
              </a:spcAft>
            </a:pPr>
            <a:r>
              <a:rPr lang="en-AU" sz="3200" b="1" kern="100" dirty="0">
                <a:effectLst/>
                <a:latin typeface="Aptos" panose="020B0004020202020204" pitchFamily="34" charset="0"/>
                <a:ea typeface="Aptos" panose="020B0004020202020204" pitchFamily="34" charset="0"/>
                <a:cs typeface="Times New Roman" panose="02020603050405020304" pitchFamily="18" charset="0"/>
              </a:rPr>
              <a:t>Beatitudes – God blesses those who are humble, who hunger for righteousness, who are merciful, who work for peace and whose hearts are pure.</a:t>
            </a:r>
          </a:p>
        </p:txBody>
      </p:sp>
      <p:sp>
        <p:nvSpPr>
          <p:cNvPr id="10" name="TextBox 9">
            <a:extLst>
              <a:ext uri="{FF2B5EF4-FFF2-40B4-BE49-F238E27FC236}">
                <a16:creationId xmlns:a16="http://schemas.microsoft.com/office/drawing/2014/main" id="{AFF68271-9E19-B3F3-31AF-A3BE5228415F}"/>
              </a:ext>
            </a:extLst>
          </p:cNvPr>
          <p:cNvSpPr txBox="1"/>
          <p:nvPr/>
        </p:nvSpPr>
        <p:spPr>
          <a:xfrm>
            <a:off x="578166" y="1986289"/>
            <a:ext cx="7228523" cy="1197059"/>
          </a:xfrm>
          <a:prstGeom prst="rect">
            <a:avLst/>
          </a:prstGeom>
          <a:noFill/>
          <a:effectLst>
            <a:outerShdw blurRad="50800" dist="50800" dir="5400000" algn="ctr" rotWithShape="0">
              <a:schemeClr val="tx1"/>
            </a:outerShdw>
          </a:effectLst>
        </p:spPr>
        <p:txBody>
          <a:bodyPr wrap="square">
            <a:spAutoFit/>
          </a:bodyPr>
          <a:lstStyle/>
          <a:p>
            <a:pPr>
              <a:lnSpc>
                <a:spcPct val="115000"/>
              </a:lnSpc>
              <a:spcAft>
                <a:spcPts val="800"/>
              </a:spcAft>
            </a:pP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Need a righteousness which is greater than the then religious leaders </a:t>
            </a:r>
          </a:p>
        </p:txBody>
      </p:sp>
      <p:sp>
        <p:nvSpPr>
          <p:cNvPr id="12" name="TextBox 11">
            <a:extLst>
              <a:ext uri="{FF2B5EF4-FFF2-40B4-BE49-F238E27FC236}">
                <a16:creationId xmlns:a16="http://schemas.microsoft.com/office/drawing/2014/main" id="{892BB803-D3AB-2AE6-7D7E-4B38722C5AF6}"/>
              </a:ext>
            </a:extLst>
          </p:cNvPr>
          <p:cNvSpPr txBox="1"/>
          <p:nvPr/>
        </p:nvSpPr>
        <p:spPr>
          <a:xfrm>
            <a:off x="600074" y="3347204"/>
            <a:ext cx="8245793" cy="584775"/>
          </a:xfrm>
          <a:prstGeom prst="rect">
            <a:avLst/>
          </a:prstGeom>
          <a:noFill/>
          <a:effectLst>
            <a:outerShdw blurRad="50800" dist="50800" dir="5400000" algn="ctr" rotWithShape="0">
              <a:schemeClr val="tx1"/>
            </a:outerShdw>
          </a:effectLst>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We can sin in our heart, not just our actions</a:t>
            </a:r>
            <a:endParaRPr lang="en-AU" sz="3200" b="1" dirty="0">
              <a:solidFill>
                <a:schemeClr val="bg1"/>
              </a:solidFill>
            </a:endParaRPr>
          </a:p>
        </p:txBody>
      </p:sp>
      <p:sp>
        <p:nvSpPr>
          <p:cNvPr id="14" name="TextBox 13">
            <a:extLst>
              <a:ext uri="{FF2B5EF4-FFF2-40B4-BE49-F238E27FC236}">
                <a16:creationId xmlns:a16="http://schemas.microsoft.com/office/drawing/2014/main" id="{308E0015-8240-D97A-5555-31C76ADA0035}"/>
              </a:ext>
            </a:extLst>
          </p:cNvPr>
          <p:cNvSpPr txBox="1"/>
          <p:nvPr/>
        </p:nvSpPr>
        <p:spPr>
          <a:xfrm>
            <a:off x="634364" y="4105419"/>
            <a:ext cx="7900036" cy="1197059"/>
          </a:xfrm>
          <a:prstGeom prst="rect">
            <a:avLst/>
          </a:prstGeom>
          <a:noFill/>
          <a:effectLst>
            <a:outerShdw blurRad="50800" dist="50800" dir="5400000" algn="ctr" rotWithShape="0">
              <a:schemeClr val="tx1"/>
            </a:outerShdw>
          </a:effectLst>
        </p:spPr>
        <p:txBody>
          <a:bodyPr wrap="square">
            <a:spAutoFit/>
          </a:bodyPr>
          <a:lstStyle/>
          <a:p>
            <a:pPr>
              <a:lnSpc>
                <a:spcPct val="115000"/>
              </a:lnSpc>
              <a:spcAft>
                <a:spcPts val="800"/>
              </a:spcAft>
            </a:pP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If we lust after someone in our heart then we commit adultery</a:t>
            </a:r>
          </a:p>
        </p:txBody>
      </p:sp>
      <p:sp>
        <p:nvSpPr>
          <p:cNvPr id="16" name="TextBox 15">
            <a:extLst>
              <a:ext uri="{FF2B5EF4-FFF2-40B4-BE49-F238E27FC236}">
                <a16:creationId xmlns:a16="http://schemas.microsoft.com/office/drawing/2014/main" id="{02EABBEF-F031-64C6-2BDF-486ABAF6EE8A}"/>
              </a:ext>
            </a:extLst>
          </p:cNvPr>
          <p:cNvSpPr txBox="1"/>
          <p:nvPr/>
        </p:nvSpPr>
        <p:spPr>
          <a:xfrm>
            <a:off x="623886" y="5336450"/>
            <a:ext cx="8245794" cy="1197059"/>
          </a:xfrm>
          <a:prstGeom prst="rect">
            <a:avLst/>
          </a:prstGeom>
          <a:noFill/>
          <a:effectLst>
            <a:outerShdw blurRad="50800" dist="50800" dir="5400000" algn="ctr" rotWithShape="0">
              <a:schemeClr val="tx1"/>
            </a:outerShdw>
          </a:effectLst>
        </p:spPr>
        <p:txBody>
          <a:bodyPr wrap="square">
            <a:spAutoFit/>
          </a:bodyPr>
          <a:lstStyle/>
          <a:p>
            <a:pPr>
              <a:lnSpc>
                <a:spcPct val="115000"/>
              </a:lnSpc>
              <a:spcAft>
                <a:spcPts val="800"/>
              </a:spcAft>
            </a:pPr>
            <a:r>
              <a:rPr lang="en-AU" sz="3200" b="1" kern="100" dirty="0">
                <a:solidFill>
                  <a:schemeClr val="bg1"/>
                </a:solidFill>
                <a:latin typeface="Aptos" panose="020B0004020202020204" pitchFamily="34" charset="0"/>
                <a:ea typeface="Aptos" panose="020B0004020202020204" pitchFamily="34" charset="0"/>
                <a:cs typeface="Times New Roman" panose="02020603050405020304" pitchFamily="18" charset="0"/>
              </a:rPr>
              <a:t>O</a:t>
            </a:r>
            <a:r>
              <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ur heart is what we need to change and to protect</a:t>
            </a:r>
          </a:p>
        </p:txBody>
      </p:sp>
    </p:spTree>
    <p:extLst>
      <p:ext uri="{BB962C8B-B14F-4D97-AF65-F5344CB8AC3E}">
        <p14:creationId xmlns:p14="http://schemas.microsoft.com/office/powerpoint/2010/main" val="12763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a:extLst>
              <a:ext uri="{FF2B5EF4-FFF2-40B4-BE49-F238E27FC236}">
                <a16:creationId xmlns:a16="http://schemas.microsoft.com/office/drawing/2014/main" id="{DD498FD4-D4F8-8EC4-1CE7-4630FB35B8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616" y="3262964"/>
            <a:ext cx="4852697" cy="36624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7D23475-D4BB-6CE3-3EAE-B11BA2ABF026}"/>
              </a:ext>
            </a:extLst>
          </p:cNvPr>
          <p:cNvPicPr>
            <a:picLocks noChangeAspect="1"/>
          </p:cNvPicPr>
          <p:nvPr/>
        </p:nvPicPr>
        <p:blipFill>
          <a:blip r:embed="rId4"/>
          <a:stretch>
            <a:fillRect/>
          </a:stretch>
        </p:blipFill>
        <p:spPr>
          <a:xfrm>
            <a:off x="408966" y="537239"/>
            <a:ext cx="2075936" cy="3928311"/>
          </a:xfrm>
          <a:prstGeom prst="rect">
            <a:avLst/>
          </a:prstGeom>
        </p:spPr>
      </p:pic>
      <p:pic>
        <p:nvPicPr>
          <p:cNvPr id="1038" name="Picture 14" descr="Image result for ancient roman technology">
            <a:extLst>
              <a:ext uri="{FF2B5EF4-FFF2-40B4-BE49-F238E27FC236}">
                <a16:creationId xmlns:a16="http://schemas.microsoft.com/office/drawing/2014/main" id="{B5A4DC2B-27DB-D45A-6685-AE2B884593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0286" y="3497260"/>
            <a:ext cx="5125454" cy="33607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ncient roman roads">
            <a:extLst>
              <a:ext uri="{FF2B5EF4-FFF2-40B4-BE49-F238E27FC236}">
                <a16:creationId xmlns:a16="http://schemas.microsoft.com/office/drawing/2014/main" id="{E3DD9656-DA95-78DC-6D8E-B1EAA054DD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5878" y="139065"/>
            <a:ext cx="5129861" cy="32899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51F9CF-E616-C956-90A7-ECB558B149E8}"/>
              </a:ext>
            </a:extLst>
          </p:cNvPr>
          <p:cNvSpPr txBox="1"/>
          <p:nvPr/>
        </p:nvSpPr>
        <p:spPr>
          <a:xfrm>
            <a:off x="1468872" y="737294"/>
            <a:ext cx="4497193" cy="954107"/>
          </a:xfrm>
          <a:prstGeom prst="rect">
            <a:avLst/>
          </a:prstGeom>
          <a:noFill/>
        </p:spPr>
        <p:txBody>
          <a:bodyPr wrap="none" rtlCol="0">
            <a:spAutoFit/>
          </a:bodyPr>
          <a:lstStyle/>
          <a:p>
            <a:pPr algn="ctr"/>
            <a:r>
              <a:rPr lang="en-AU" sz="2800" b="1" dirty="0">
                <a:solidFill>
                  <a:schemeClr val="bg1"/>
                </a:solidFill>
              </a:rPr>
              <a:t>Conquered by the Romans</a:t>
            </a:r>
          </a:p>
          <a:p>
            <a:pPr algn="ctr"/>
            <a:r>
              <a:rPr lang="en-AU" sz="2800" b="1" dirty="0">
                <a:solidFill>
                  <a:schemeClr val="bg1"/>
                </a:solidFill>
              </a:rPr>
              <a:t>230BC – 400AD</a:t>
            </a:r>
          </a:p>
        </p:txBody>
      </p:sp>
      <p:sp>
        <p:nvSpPr>
          <p:cNvPr id="5" name="Rectangle 4">
            <a:extLst>
              <a:ext uri="{FF2B5EF4-FFF2-40B4-BE49-F238E27FC236}">
                <a16:creationId xmlns:a16="http://schemas.microsoft.com/office/drawing/2014/main" id="{63F24AD7-82E3-B5DE-2D55-CB203FE5F6CA}"/>
              </a:ext>
            </a:extLst>
          </p:cNvPr>
          <p:cNvSpPr/>
          <p:nvPr/>
        </p:nvSpPr>
        <p:spPr>
          <a:xfrm>
            <a:off x="7384906" y="337184"/>
            <a:ext cx="3274358" cy="400110"/>
          </a:xfrm>
          <a:prstGeom prst="rect">
            <a:avLst/>
          </a:prstGeom>
          <a:noFill/>
        </p:spPr>
        <p:txBody>
          <a:bodyPr wrap="none" lIns="91440" tIns="45720" rIns="91440" bIns="45720">
            <a:spAutoFit/>
          </a:bodyPr>
          <a:lstStyle/>
          <a:p>
            <a:pPr algn="ctr"/>
            <a:r>
              <a:rPr lang="en-US" sz="2000" b="1" dirty="0">
                <a:ln w="9525">
                  <a:solidFill>
                    <a:schemeClr val="bg1"/>
                  </a:solidFill>
                  <a:prstDash val="solid"/>
                </a:ln>
                <a:effectLst>
                  <a:outerShdw blurRad="12700" dist="38100" dir="2700000" algn="tl" rotWithShape="0">
                    <a:schemeClr val="bg1">
                      <a:lumMod val="50000"/>
                    </a:schemeClr>
                  </a:outerShdw>
                </a:effectLst>
              </a:rPr>
              <a:t>International Road System</a:t>
            </a:r>
          </a:p>
        </p:txBody>
      </p:sp>
      <p:sp>
        <p:nvSpPr>
          <p:cNvPr id="6" name="Rectangle 5">
            <a:extLst>
              <a:ext uri="{FF2B5EF4-FFF2-40B4-BE49-F238E27FC236}">
                <a16:creationId xmlns:a16="http://schemas.microsoft.com/office/drawing/2014/main" id="{B354C83E-ADC7-6718-1A58-D6B60A6EFF32}"/>
              </a:ext>
            </a:extLst>
          </p:cNvPr>
          <p:cNvSpPr/>
          <p:nvPr/>
        </p:nvSpPr>
        <p:spPr>
          <a:xfrm>
            <a:off x="2598645" y="6120706"/>
            <a:ext cx="2518638"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Architecture</a:t>
            </a:r>
          </a:p>
        </p:txBody>
      </p:sp>
      <p:sp>
        <p:nvSpPr>
          <p:cNvPr id="7" name="Rectangle 6">
            <a:extLst>
              <a:ext uri="{FF2B5EF4-FFF2-40B4-BE49-F238E27FC236}">
                <a16:creationId xmlns:a16="http://schemas.microsoft.com/office/drawing/2014/main" id="{7023B08C-7243-146E-1D7F-9FE7FB1CB88F}"/>
              </a:ext>
            </a:extLst>
          </p:cNvPr>
          <p:cNvSpPr/>
          <p:nvPr/>
        </p:nvSpPr>
        <p:spPr>
          <a:xfrm>
            <a:off x="7678752" y="5996155"/>
            <a:ext cx="2295821" cy="584775"/>
          </a:xfrm>
          <a:prstGeom prst="rect">
            <a:avLst/>
          </a:prstGeom>
          <a:noFill/>
        </p:spPr>
        <p:txBody>
          <a:bodyPr wrap="none" lIns="91440" tIns="45720" rIns="91440" bIns="45720">
            <a:spAutoFit/>
          </a:bodyPr>
          <a:lstStyle/>
          <a:p>
            <a:pPr algn="ctr"/>
            <a:r>
              <a:rPr lang="en-US"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Technology</a:t>
            </a:r>
          </a:p>
        </p:txBody>
      </p:sp>
      <p:sp>
        <p:nvSpPr>
          <p:cNvPr id="2" name="TextBox 1">
            <a:extLst>
              <a:ext uri="{FF2B5EF4-FFF2-40B4-BE49-F238E27FC236}">
                <a16:creationId xmlns:a16="http://schemas.microsoft.com/office/drawing/2014/main" id="{850198E4-71E9-5553-DF4D-D19412449AF0}"/>
              </a:ext>
            </a:extLst>
          </p:cNvPr>
          <p:cNvSpPr txBox="1"/>
          <p:nvPr/>
        </p:nvSpPr>
        <p:spPr>
          <a:xfrm>
            <a:off x="2359769" y="1742449"/>
            <a:ext cx="3299886" cy="954107"/>
          </a:xfrm>
          <a:prstGeom prst="rect">
            <a:avLst/>
          </a:prstGeom>
          <a:noFill/>
        </p:spPr>
        <p:txBody>
          <a:bodyPr wrap="square" rtlCol="0">
            <a:spAutoFit/>
          </a:bodyPr>
          <a:lstStyle/>
          <a:p>
            <a:r>
              <a:rPr lang="en-AU" sz="2800" b="1" dirty="0">
                <a:solidFill>
                  <a:schemeClr val="bg1"/>
                </a:solidFill>
              </a:rPr>
              <a:t>Roman rule could be brutal if crossed</a:t>
            </a:r>
          </a:p>
        </p:txBody>
      </p:sp>
      <p:sp>
        <p:nvSpPr>
          <p:cNvPr id="9" name="TextBox 8">
            <a:extLst>
              <a:ext uri="{FF2B5EF4-FFF2-40B4-BE49-F238E27FC236}">
                <a16:creationId xmlns:a16="http://schemas.microsoft.com/office/drawing/2014/main" id="{4CBCFD28-4456-D6BB-6EF2-66AA0B76B903}"/>
              </a:ext>
            </a:extLst>
          </p:cNvPr>
          <p:cNvSpPr txBox="1"/>
          <p:nvPr/>
        </p:nvSpPr>
        <p:spPr>
          <a:xfrm>
            <a:off x="2363096" y="2696556"/>
            <a:ext cx="6097712" cy="954107"/>
          </a:xfrm>
          <a:prstGeom prst="rect">
            <a:avLst/>
          </a:prstGeom>
          <a:solidFill>
            <a:schemeClr val="bg1"/>
          </a:solidFill>
        </p:spPr>
        <p:txBody>
          <a:bodyPr wrap="square">
            <a:spAutoFit/>
          </a:bodyPr>
          <a:lstStyle/>
          <a:p>
            <a:r>
              <a:rPr lang="en-AU" sz="2800" b="1" dirty="0">
                <a:latin typeface="Aptos" panose="020B0004020202020204" pitchFamily="34" charset="0"/>
                <a:ea typeface="Aptos" panose="020B0004020202020204" pitchFamily="34" charset="0"/>
                <a:cs typeface="Times New Roman" panose="02020603050405020304" pitchFamily="18" charset="0"/>
              </a:rPr>
              <a:t>A</a:t>
            </a:r>
            <a:r>
              <a:rPr lang="en-AU" sz="2800" b="1" dirty="0">
                <a:effectLst/>
                <a:latin typeface="Aptos" panose="020B0004020202020204" pitchFamily="34" charset="0"/>
                <a:ea typeface="Aptos" panose="020B0004020202020204" pitchFamily="34" charset="0"/>
                <a:cs typeface="Times New Roman" panose="02020603050405020304" pitchFamily="18" charset="0"/>
              </a:rPr>
              <a:t>ll non-Roman citizens were treated like second class citizens.</a:t>
            </a:r>
            <a:endParaRPr lang="en-AU" sz="2800" b="1" dirty="0"/>
          </a:p>
        </p:txBody>
      </p:sp>
      <p:sp>
        <p:nvSpPr>
          <p:cNvPr id="10" name="TextBox 9">
            <a:extLst>
              <a:ext uri="{FF2B5EF4-FFF2-40B4-BE49-F238E27FC236}">
                <a16:creationId xmlns:a16="http://schemas.microsoft.com/office/drawing/2014/main" id="{E31EAAC6-D124-26F7-E6A0-175001B52466}"/>
              </a:ext>
            </a:extLst>
          </p:cNvPr>
          <p:cNvSpPr txBox="1"/>
          <p:nvPr/>
        </p:nvSpPr>
        <p:spPr>
          <a:xfrm>
            <a:off x="2359769" y="3623801"/>
            <a:ext cx="6101039" cy="954107"/>
          </a:xfrm>
          <a:prstGeom prst="rect">
            <a:avLst/>
          </a:prstGeom>
          <a:solidFill>
            <a:schemeClr val="bg1"/>
          </a:solidFill>
        </p:spPr>
        <p:txBody>
          <a:bodyPr wrap="square" rtlCol="0">
            <a:spAutoFit/>
          </a:bodyPr>
          <a:lstStyle/>
          <a:p>
            <a:r>
              <a:rPr lang="en-AU" sz="2800" b="1" kern="100" dirty="0">
                <a:effectLst/>
                <a:latin typeface="Aptos" panose="020B0004020202020204" pitchFamily="34" charset="0"/>
                <a:ea typeface="Aptos" panose="020B0004020202020204" pitchFamily="34" charset="0"/>
                <a:cs typeface="Times New Roman" panose="02020603050405020304" pitchFamily="18" charset="0"/>
              </a:rPr>
              <a:t>Roman laws always took precedence over local laws</a:t>
            </a:r>
            <a:endParaRPr lang="en-AU" dirty="0"/>
          </a:p>
        </p:txBody>
      </p:sp>
    </p:spTree>
    <p:extLst>
      <p:ext uri="{BB962C8B-B14F-4D97-AF65-F5344CB8AC3E}">
        <p14:creationId xmlns:p14="http://schemas.microsoft.com/office/powerpoint/2010/main" val="28794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711AF8-247D-42D4-C3B0-A0D6EE298B84}"/>
              </a:ext>
            </a:extLst>
          </p:cNvPr>
          <p:cNvPicPr>
            <a:picLocks noChangeAspect="1"/>
          </p:cNvPicPr>
          <p:nvPr/>
        </p:nvPicPr>
        <p:blipFill>
          <a:blip r:embed="rId3"/>
          <a:stretch>
            <a:fillRect/>
          </a:stretch>
        </p:blipFill>
        <p:spPr>
          <a:xfrm>
            <a:off x="0" y="2676939"/>
            <a:ext cx="3754369" cy="5002696"/>
          </a:xfrm>
          <a:prstGeom prst="rect">
            <a:avLst/>
          </a:prstGeom>
        </p:spPr>
      </p:pic>
      <p:sp>
        <p:nvSpPr>
          <p:cNvPr id="3" name="TextBox 2">
            <a:extLst>
              <a:ext uri="{FF2B5EF4-FFF2-40B4-BE49-F238E27FC236}">
                <a16:creationId xmlns:a16="http://schemas.microsoft.com/office/drawing/2014/main" id="{C86525BE-FAE4-05AD-BFD4-1BB85D58D4AB}"/>
              </a:ext>
            </a:extLst>
          </p:cNvPr>
          <p:cNvSpPr txBox="1"/>
          <p:nvPr/>
        </p:nvSpPr>
        <p:spPr>
          <a:xfrm>
            <a:off x="723900" y="396240"/>
            <a:ext cx="10744200" cy="1077218"/>
          </a:xfrm>
          <a:prstGeom prst="rect">
            <a:avLst/>
          </a:prstGeom>
          <a:noFill/>
        </p:spPr>
        <p:txBody>
          <a:bodyPr wrap="square" rtlCol="0">
            <a:spAutoFit/>
          </a:bodyPr>
          <a:lstStyle/>
          <a:p>
            <a:r>
              <a:rPr lang="en-AU" sz="3200" b="1" i="1" kern="0" baseline="30000" dirty="0">
                <a:solidFill>
                  <a:schemeClr val="bg1"/>
                </a:solidFill>
                <a:effectLst/>
                <a:ea typeface="Times New Roman" panose="02020603050405020304" pitchFamily="18" charset="0"/>
              </a:rPr>
              <a:t>38 </a:t>
            </a:r>
            <a:r>
              <a:rPr lang="en-AU" sz="3200" b="1" i="1" kern="0" dirty="0">
                <a:solidFill>
                  <a:schemeClr val="bg1"/>
                </a:solidFill>
                <a:effectLst/>
                <a:ea typeface="Times New Roman" panose="02020603050405020304" pitchFamily="18" charset="0"/>
              </a:rPr>
              <a:t>“You have heard that it was said, ‘Eye for eye, and tooth for tooth.”</a:t>
            </a:r>
            <a:endParaRPr lang="en-AU" sz="3200" b="1" dirty="0">
              <a:solidFill>
                <a:schemeClr val="bg1"/>
              </a:solidFill>
            </a:endParaRPr>
          </a:p>
        </p:txBody>
      </p:sp>
      <p:sp>
        <p:nvSpPr>
          <p:cNvPr id="4" name="TextBox 3">
            <a:extLst>
              <a:ext uri="{FF2B5EF4-FFF2-40B4-BE49-F238E27FC236}">
                <a16:creationId xmlns:a16="http://schemas.microsoft.com/office/drawing/2014/main" id="{23403643-F0C8-0135-8783-D25314DE3416}"/>
              </a:ext>
            </a:extLst>
          </p:cNvPr>
          <p:cNvSpPr txBox="1"/>
          <p:nvPr/>
        </p:nvSpPr>
        <p:spPr>
          <a:xfrm>
            <a:off x="2755832" y="1859340"/>
            <a:ext cx="9436168" cy="1569660"/>
          </a:xfrm>
          <a:prstGeom prst="rect">
            <a:avLst/>
          </a:prstGeom>
          <a:noFill/>
        </p:spPr>
        <p:txBody>
          <a:bodyPr wrap="square" rtlCol="0">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The law was given to judges and said in effect “Make punishment fit the crime”. It was not a guide for personal revenge</a:t>
            </a:r>
            <a:endParaRPr lang="en-AU" sz="3200" b="1" dirty="0">
              <a:solidFill>
                <a:schemeClr val="bg1"/>
              </a:solidFill>
            </a:endParaRPr>
          </a:p>
        </p:txBody>
      </p:sp>
      <p:sp>
        <p:nvSpPr>
          <p:cNvPr id="5" name="TextBox 4">
            <a:extLst>
              <a:ext uri="{FF2B5EF4-FFF2-40B4-BE49-F238E27FC236}">
                <a16:creationId xmlns:a16="http://schemas.microsoft.com/office/drawing/2014/main" id="{232F5D64-732B-C1D7-6768-FAC88727E5B8}"/>
              </a:ext>
            </a:extLst>
          </p:cNvPr>
          <p:cNvSpPr txBox="1"/>
          <p:nvPr/>
        </p:nvSpPr>
        <p:spPr>
          <a:xfrm>
            <a:off x="3931920" y="4138545"/>
            <a:ext cx="6995160" cy="2339102"/>
          </a:xfrm>
          <a:prstGeom prst="rect">
            <a:avLst/>
          </a:prstGeom>
          <a:noFill/>
        </p:spPr>
        <p:txBody>
          <a:bodyPr wrap="square" rtlCol="0">
            <a:spAutoFit/>
          </a:bodyPr>
          <a:lstStyle/>
          <a:p>
            <a:r>
              <a:rPr lang="en-AU" sz="3200" i="1" kern="0" dirty="0">
                <a:solidFill>
                  <a:srgbClr val="000000"/>
                </a:solidFill>
                <a:effectLst/>
                <a:ea typeface="Times New Roman" panose="02020603050405020304" pitchFamily="18" charset="0"/>
                <a:cs typeface="Times New Roman" panose="02020603050405020304" pitchFamily="18" charset="0"/>
              </a:rPr>
              <a:t>“</a:t>
            </a:r>
            <a:r>
              <a:rPr lang="en-AU" sz="3200" b="1" i="1" kern="0" dirty="0">
                <a:solidFill>
                  <a:schemeClr val="bg1"/>
                </a:solidFill>
                <a:effectLst/>
                <a:ea typeface="Times New Roman" panose="02020603050405020304" pitchFamily="18" charset="0"/>
                <a:cs typeface="Times New Roman" panose="02020603050405020304" pitchFamily="18" charset="0"/>
              </a:rPr>
              <a:t>“Do not seek revenge or bear a grudge against a fellow brother, but love your neighbour as yourself. I am the </a:t>
            </a:r>
            <a:r>
              <a:rPr lang="en-AU" sz="3200" b="1" i="1" kern="0" cap="small" dirty="0">
                <a:solidFill>
                  <a:schemeClr val="bg1"/>
                </a:solidFill>
                <a:effectLst/>
                <a:ea typeface="Times New Roman" panose="02020603050405020304" pitchFamily="18" charset="0"/>
                <a:cs typeface="Times New Roman" panose="02020603050405020304" pitchFamily="18" charset="0"/>
              </a:rPr>
              <a:t>Lord</a:t>
            </a:r>
            <a:r>
              <a:rPr lang="en-AU" sz="3200" b="1" i="1" kern="0" dirty="0">
                <a:solidFill>
                  <a:schemeClr val="bg1"/>
                </a:solidFill>
                <a:effectLst/>
                <a:ea typeface="Times New Roman" panose="02020603050405020304" pitchFamily="18" charset="0"/>
                <a:cs typeface="Times New Roman" panose="02020603050405020304" pitchFamily="18" charset="0"/>
              </a:rPr>
              <a:t>.” </a:t>
            </a:r>
            <a:r>
              <a:rPr lang="en-AU" sz="2000" b="1" i="1" kern="0" dirty="0">
                <a:solidFill>
                  <a:schemeClr val="bg1"/>
                </a:solidFill>
                <a:effectLst/>
                <a:latin typeface="Segoe UI" panose="020B0502040204020203" pitchFamily="34" charset="0"/>
                <a:ea typeface="Times New Roman" panose="02020603050405020304" pitchFamily="18" charset="0"/>
                <a:cs typeface="Times New Roman" panose="02020603050405020304" pitchFamily="18" charset="0"/>
              </a:rPr>
              <a:t>Leviticus 19:18</a:t>
            </a:r>
            <a:endParaRPr lang="en-AU"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2117570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19E410-A6E5-2B80-1D57-BEAEA0C1117E}"/>
              </a:ext>
            </a:extLst>
          </p:cNvPr>
          <p:cNvPicPr>
            <a:picLocks noChangeAspect="1"/>
          </p:cNvPicPr>
          <p:nvPr/>
        </p:nvPicPr>
        <p:blipFill>
          <a:blip r:embed="rId3"/>
          <a:stretch>
            <a:fillRect/>
          </a:stretch>
        </p:blipFill>
        <p:spPr>
          <a:xfrm>
            <a:off x="0" y="2676939"/>
            <a:ext cx="3754369" cy="5002696"/>
          </a:xfrm>
          <a:prstGeom prst="rect">
            <a:avLst/>
          </a:prstGeom>
        </p:spPr>
      </p:pic>
      <p:sp>
        <p:nvSpPr>
          <p:cNvPr id="3" name="TextBox 2">
            <a:extLst>
              <a:ext uri="{FF2B5EF4-FFF2-40B4-BE49-F238E27FC236}">
                <a16:creationId xmlns:a16="http://schemas.microsoft.com/office/drawing/2014/main" id="{8668FA1D-7223-09DB-8C89-3C180C1C70A8}"/>
              </a:ext>
            </a:extLst>
          </p:cNvPr>
          <p:cNvSpPr txBox="1"/>
          <p:nvPr/>
        </p:nvSpPr>
        <p:spPr>
          <a:xfrm>
            <a:off x="1302139" y="405865"/>
            <a:ext cx="9587721" cy="1077218"/>
          </a:xfrm>
          <a:prstGeom prst="rect">
            <a:avLst/>
          </a:prstGeom>
          <a:noFill/>
        </p:spPr>
        <p:txBody>
          <a:bodyPr wrap="square" rtlCol="0">
            <a:spAutoFit/>
          </a:bodyPr>
          <a:lstStyle/>
          <a:p>
            <a:r>
              <a:rPr lang="en-AU" sz="3200" b="1" dirty="0">
                <a:solidFill>
                  <a:schemeClr val="bg1"/>
                </a:solidFill>
              </a:rPr>
              <a:t>Jesus then gives 4 examples of how we should not look for revenge:</a:t>
            </a:r>
          </a:p>
        </p:txBody>
      </p:sp>
      <p:sp>
        <p:nvSpPr>
          <p:cNvPr id="4" name="TextBox 3">
            <a:extLst>
              <a:ext uri="{FF2B5EF4-FFF2-40B4-BE49-F238E27FC236}">
                <a16:creationId xmlns:a16="http://schemas.microsoft.com/office/drawing/2014/main" id="{41AB1464-0361-69B8-C101-25E5AD2FFC80}"/>
              </a:ext>
            </a:extLst>
          </p:cNvPr>
          <p:cNvSpPr txBox="1"/>
          <p:nvPr/>
        </p:nvSpPr>
        <p:spPr>
          <a:xfrm>
            <a:off x="2695719" y="2138330"/>
            <a:ext cx="9115281" cy="1077218"/>
          </a:xfrm>
          <a:prstGeom prst="rect">
            <a:avLst/>
          </a:prstGeom>
          <a:noFill/>
        </p:spPr>
        <p:txBody>
          <a:bodyPr wrap="square" rtlCol="0">
            <a:spAutoFit/>
          </a:bodyPr>
          <a:lstStyle/>
          <a:p>
            <a:r>
              <a:rPr lang="en-AU" sz="3200" b="1" i="1" kern="0" dirty="0">
                <a:solidFill>
                  <a:schemeClr val="bg1"/>
                </a:solidFill>
                <a:ea typeface="Times New Roman" panose="02020603050405020304" pitchFamily="18" charset="0"/>
              </a:rPr>
              <a:t>1)</a:t>
            </a:r>
            <a:r>
              <a:rPr lang="en-AU" sz="3200" b="1" i="1" kern="0" dirty="0">
                <a:solidFill>
                  <a:schemeClr val="bg1"/>
                </a:solidFill>
                <a:effectLst/>
                <a:ea typeface="Times New Roman" panose="02020603050405020304" pitchFamily="18" charset="0"/>
              </a:rPr>
              <a:t> “If anyone slaps you on the right cheek, turn to them the other cheek also”</a:t>
            </a:r>
            <a:endParaRPr lang="en-AU" sz="3200" b="1" dirty="0">
              <a:solidFill>
                <a:schemeClr val="bg1"/>
              </a:solidFill>
            </a:endParaRPr>
          </a:p>
        </p:txBody>
      </p:sp>
      <p:sp>
        <p:nvSpPr>
          <p:cNvPr id="5" name="TextBox 4">
            <a:extLst>
              <a:ext uri="{FF2B5EF4-FFF2-40B4-BE49-F238E27FC236}">
                <a16:creationId xmlns:a16="http://schemas.microsoft.com/office/drawing/2014/main" id="{2746E916-3C87-6168-5415-1BF50490D53B}"/>
              </a:ext>
            </a:extLst>
          </p:cNvPr>
          <p:cNvSpPr txBox="1"/>
          <p:nvPr/>
        </p:nvSpPr>
        <p:spPr>
          <a:xfrm>
            <a:off x="3901439" y="4003544"/>
            <a:ext cx="7167225" cy="1569660"/>
          </a:xfrm>
          <a:prstGeom prst="rect">
            <a:avLst/>
          </a:prstGeom>
          <a:noFill/>
        </p:spPr>
        <p:txBody>
          <a:bodyPr wrap="square" rtlCol="0">
            <a:spAutoFit/>
          </a:bodyPr>
          <a:lstStyle/>
          <a:p>
            <a:r>
              <a:rPr lang="en-AU" sz="3200" b="1" i="1" kern="0" dirty="0">
                <a:solidFill>
                  <a:schemeClr val="bg1"/>
                </a:solidFill>
                <a:effectLst/>
                <a:ea typeface="Times New Roman" panose="02020603050405020304" pitchFamily="18" charset="0"/>
              </a:rPr>
              <a:t>2) “And if anyone wants to sue you and take your shirt, hand over your coat as well”</a:t>
            </a:r>
            <a:endParaRPr lang="en-AU" sz="3200" b="1" dirty="0">
              <a:solidFill>
                <a:schemeClr val="bg1"/>
              </a:solidFill>
            </a:endParaRPr>
          </a:p>
        </p:txBody>
      </p:sp>
    </p:spTree>
    <p:extLst>
      <p:ext uri="{BB962C8B-B14F-4D97-AF65-F5344CB8AC3E}">
        <p14:creationId xmlns:p14="http://schemas.microsoft.com/office/powerpoint/2010/main" val="400867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421FD0-121B-40AB-9A8D-C8B501BC20DE}"/>
              </a:ext>
            </a:extLst>
          </p:cNvPr>
          <p:cNvPicPr>
            <a:picLocks noChangeAspect="1"/>
          </p:cNvPicPr>
          <p:nvPr/>
        </p:nvPicPr>
        <p:blipFill>
          <a:blip r:embed="rId3"/>
          <a:stretch>
            <a:fillRect/>
          </a:stretch>
        </p:blipFill>
        <p:spPr>
          <a:xfrm>
            <a:off x="0" y="2676939"/>
            <a:ext cx="3754369" cy="5002696"/>
          </a:xfrm>
          <a:prstGeom prst="rect">
            <a:avLst/>
          </a:prstGeom>
        </p:spPr>
      </p:pic>
      <p:sp>
        <p:nvSpPr>
          <p:cNvPr id="3" name="TextBox 2">
            <a:extLst>
              <a:ext uri="{FF2B5EF4-FFF2-40B4-BE49-F238E27FC236}">
                <a16:creationId xmlns:a16="http://schemas.microsoft.com/office/drawing/2014/main" id="{8632C4B3-B257-098E-569A-3C8D03BB6ADD}"/>
              </a:ext>
            </a:extLst>
          </p:cNvPr>
          <p:cNvSpPr txBox="1"/>
          <p:nvPr/>
        </p:nvSpPr>
        <p:spPr>
          <a:xfrm>
            <a:off x="1280160" y="685800"/>
            <a:ext cx="10424160" cy="1077218"/>
          </a:xfrm>
          <a:prstGeom prst="rect">
            <a:avLst/>
          </a:prstGeom>
          <a:noFill/>
        </p:spPr>
        <p:txBody>
          <a:bodyPr wrap="square" rtlCol="0">
            <a:spAutoFit/>
          </a:bodyPr>
          <a:lstStyle/>
          <a:p>
            <a:r>
              <a:rPr lang="en-AU" sz="3200" b="1" i="1" kern="0" dirty="0">
                <a:solidFill>
                  <a:schemeClr val="bg1"/>
                </a:solidFill>
                <a:effectLst/>
                <a:ea typeface="Times New Roman" panose="02020603050405020304" pitchFamily="18" charset="0"/>
              </a:rPr>
              <a:t>3) “If anyone forces you to go one mile, go with them two miles”</a:t>
            </a:r>
            <a:endParaRPr lang="en-AU" sz="3200" b="1" dirty="0">
              <a:solidFill>
                <a:schemeClr val="bg1"/>
              </a:solidFill>
            </a:endParaRPr>
          </a:p>
        </p:txBody>
      </p:sp>
      <p:pic>
        <p:nvPicPr>
          <p:cNvPr id="4" name="Picture 3">
            <a:extLst>
              <a:ext uri="{FF2B5EF4-FFF2-40B4-BE49-F238E27FC236}">
                <a16:creationId xmlns:a16="http://schemas.microsoft.com/office/drawing/2014/main" id="{FC8A1860-90D6-9EBA-683C-E94859739679}"/>
              </a:ext>
            </a:extLst>
          </p:cNvPr>
          <p:cNvPicPr>
            <a:picLocks noChangeAspect="1"/>
          </p:cNvPicPr>
          <p:nvPr/>
        </p:nvPicPr>
        <p:blipFill>
          <a:blip r:embed="rId4"/>
          <a:stretch>
            <a:fillRect/>
          </a:stretch>
        </p:blipFill>
        <p:spPr>
          <a:xfrm>
            <a:off x="9492006" y="1249976"/>
            <a:ext cx="2075936" cy="3928311"/>
          </a:xfrm>
          <a:prstGeom prst="rect">
            <a:avLst/>
          </a:prstGeom>
        </p:spPr>
      </p:pic>
      <p:sp>
        <p:nvSpPr>
          <p:cNvPr id="5" name="TextBox 4">
            <a:extLst>
              <a:ext uri="{FF2B5EF4-FFF2-40B4-BE49-F238E27FC236}">
                <a16:creationId xmlns:a16="http://schemas.microsoft.com/office/drawing/2014/main" id="{75809645-62C8-4035-09F6-700AB5428541}"/>
              </a:ext>
            </a:extLst>
          </p:cNvPr>
          <p:cNvSpPr txBox="1"/>
          <p:nvPr/>
        </p:nvSpPr>
        <p:spPr>
          <a:xfrm>
            <a:off x="3631565" y="4602540"/>
            <a:ext cx="6898409" cy="1569660"/>
          </a:xfrm>
          <a:prstGeom prst="rect">
            <a:avLst/>
          </a:prstGeom>
          <a:noFill/>
        </p:spPr>
        <p:txBody>
          <a:bodyPr wrap="square" rtlCol="0">
            <a:spAutoFit/>
          </a:bodyPr>
          <a:lstStyle/>
          <a:p>
            <a:r>
              <a:rPr lang="en-AU" sz="3200" b="1" i="1" kern="0" dirty="0">
                <a:solidFill>
                  <a:schemeClr val="bg1"/>
                </a:solidFill>
                <a:effectLst/>
                <a:ea typeface="Times New Roman" panose="02020603050405020304" pitchFamily="18" charset="0"/>
              </a:rPr>
              <a:t>4) “Give to the one who asks you, and do not turn away from the one who wants to borrow from you”</a:t>
            </a:r>
            <a:endParaRPr lang="en-AU" sz="3200" b="1" dirty="0">
              <a:solidFill>
                <a:schemeClr val="bg1"/>
              </a:solidFill>
            </a:endParaRPr>
          </a:p>
        </p:txBody>
      </p:sp>
      <p:sp>
        <p:nvSpPr>
          <p:cNvPr id="6" name="TextBox 5">
            <a:extLst>
              <a:ext uri="{FF2B5EF4-FFF2-40B4-BE49-F238E27FC236}">
                <a16:creationId xmlns:a16="http://schemas.microsoft.com/office/drawing/2014/main" id="{39E9A51B-DE3C-B896-E2AD-2E9B8B154ED5}"/>
              </a:ext>
            </a:extLst>
          </p:cNvPr>
          <p:cNvSpPr txBox="1"/>
          <p:nvPr/>
        </p:nvSpPr>
        <p:spPr>
          <a:xfrm>
            <a:off x="2937657" y="2529753"/>
            <a:ext cx="7109166" cy="1077218"/>
          </a:xfrm>
          <a:prstGeom prst="rect">
            <a:avLst/>
          </a:prstGeom>
          <a:noFill/>
        </p:spPr>
        <p:txBody>
          <a:bodyPr wrap="square" rtlCol="0">
            <a:spAutoFit/>
          </a:bodyPr>
          <a:lstStyle/>
          <a:p>
            <a:r>
              <a:rPr lang="en-AU" sz="3200" b="1" dirty="0">
                <a:solidFill>
                  <a:schemeClr val="bg1"/>
                </a:solidFill>
              </a:rPr>
              <a:t>Maximum distance of a thousand paces (Latin: “</a:t>
            </a:r>
            <a:r>
              <a:rPr lang="en-AU" sz="3200" b="1" dirty="0" err="1">
                <a:solidFill>
                  <a:schemeClr val="bg1"/>
                </a:solidFill>
              </a:rPr>
              <a:t>mille</a:t>
            </a:r>
            <a:r>
              <a:rPr lang="en-AU" sz="3200" b="1" dirty="0">
                <a:solidFill>
                  <a:schemeClr val="bg1"/>
                </a:solidFill>
              </a:rPr>
              <a:t> passus”) - mile</a:t>
            </a:r>
          </a:p>
        </p:txBody>
      </p:sp>
    </p:spTree>
    <p:extLst>
      <p:ext uri="{BB962C8B-B14F-4D97-AF65-F5344CB8AC3E}">
        <p14:creationId xmlns:p14="http://schemas.microsoft.com/office/powerpoint/2010/main" val="150704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48FE2-91B1-8159-1149-7942B4A2AAF4}"/>
              </a:ext>
            </a:extLst>
          </p:cNvPr>
          <p:cNvPicPr>
            <a:picLocks noChangeAspect="1"/>
          </p:cNvPicPr>
          <p:nvPr/>
        </p:nvPicPr>
        <p:blipFill>
          <a:blip r:embed="rId2"/>
          <a:stretch>
            <a:fillRect/>
          </a:stretch>
        </p:blipFill>
        <p:spPr>
          <a:xfrm>
            <a:off x="8807608" y="2123768"/>
            <a:ext cx="3163212" cy="4395019"/>
          </a:xfrm>
          <a:prstGeom prst="rect">
            <a:avLst/>
          </a:prstGeom>
        </p:spPr>
      </p:pic>
      <p:sp>
        <p:nvSpPr>
          <p:cNvPr id="3" name="TextBox 2">
            <a:extLst>
              <a:ext uri="{FF2B5EF4-FFF2-40B4-BE49-F238E27FC236}">
                <a16:creationId xmlns:a16="http://schemas.microsoft.com/office/drawing/2014/main" id="{8F344467-C17F-08AF-1F18-0C6DA6EC4C62}"/>
              </a:ext>
            </a:extLst>
          </p:cNvPr>
          <p:cNvSpPr txBox="1"/>
          <p:nvPr/>
        </p:nvSpPr>
        <p:spPr>
          <a:xfrm>
            <a:off x="628651" y="657225"/>
            <a:ext cx="10815638" cy="1569660"/>
          </a:xfrm>
          <a:prstGeom prst="rect">
            <a:avLst/>
          </a:prstGeom>
          <a:noFill/>
        </p:spPr>
        <p:txBody>
          <a:bodyPr wrap="square" rtlCol="0">
            <a:spAutoFit/>
          </a:bodyPr>
          <a:lstStyle/>
          <a:p>
            <a:r>
              <a:rPr lang="en-AU" sz="3200" b="1" i="1" kern="0" baseline="30000" dirty="0">
                <a:solidFill>
                  <a:schemeClr val="bg1"/>
                </a:solidFill>
                <a:effectLst/>
                <a:ea typeface="Times New Roman" panose="02020603050405020304" pitchFamily="18" charset="0"/>
              </a:rPr>
              <a:t>43 </a:t>
            </a:r>
            <a:r>
              <a:rPr lang="en-AU" sz="3200" b="1" i="1" kern="0" dirty="0">
                <a:solidFill>
                  <a:schemeClr val="bg1"/>
                </a:solidFill>
                <a:effectLst/>
                <a:ea typeface="Times New Roman" panose="02020603050405020304" pitchFamily="18" charset="0"/>
              </a:rPr>
              <a:t>“You have heard that it was said, ‘Love your neighbour</a:t>
            </a:r>
            <a:r>
              <a:rPr lang="en-AU" sz="3200" b="1" i="1" kern="0" baseline="30000" dirty="0">
                <a:solidFill>
                  <a:schemeClr val="bg1"/>
                </a:solidFill>
                <a:ea typeface="Times New Roman" panose="02020603050405020304" pitchFamily="18" charset="0"/>
              </a:rPr>
              <a:t> </a:t>
            </a:r>
            <a:r>
              <a:rPr lang="en-AU" sz="3200" b="1" i="1" kern="0" dirty="0">
                <a:solidFill>
                  <a:schemeClr val="bg1"/>
                </a:solidFill>
                <a:effectLst/>
                <a:ea typeface="Times New Roman" panose="02020603050405020304" pitchFamily="18" charset="0"/>
              </a:rPr>
              <a:t>and hate your enemy.’ </a:t>
            </a:r>
            <a:r>
              <a:rPr lang="en-AU" sz="3200" b="1" i="1" kern="0" baseline="30000" dirty="0">
                <a:solidFill>
                  <a:schemeClr val="bg1"/>
                </a:solidFill>
                <a:effectLst/>
                <a:ea typeface="Times New Roman" panose="02020603050405020304" pitchFamily="18" charset="0"/>
              </a:rPr>
              <a:t>44 </a:t>
            </a:r>
            <a:r>
              <a:rPr lang="en-AU" sz="3200" b="1" i="1" kern="0" dirty="0">
                <a:solidFill>
                  <a:schemeClr val="bg1"/>
                </a:solidFill>
                <a:effectLst/>
                <a:ea typeface="Times New Roman" panose="02020603050405020304" pitchFamily="18" charset="0"/>
              </a:rPr>
              <a:t>But I tell you, love your enemies and pray for those who persecute you”</a:t>
            </a:r>
            <a:endParaRPr lang="en-AU" sz="3200" b="1" dirty="0">
              <a:solidFill>
                <a:schemeClr val="bg1"/>
              </a:solidFill>
            </a:endParaRPr>
          </a:p>
        </p:txBody>
      </p:sp>
      <p:sp>
        <p:nvSpPr>
          <p:cNvPr id="7" name="TextBox 6">
            <a:extLst>
              <a:ext uri="{FF2B5EF4-FFF2-40B4-BE49-F238E27FC236}">
                <a16:creationId xmlns:a16="http://schemas.microsoft.com/office/drawing/2014/main" id="{01102FFC-A38F-0900-8D06-73EA54864859}"/>
              </a:ext>
            </a:extLst>
          </p:cNvPr>
          <p:cNvSpPr txBox="1"/>
          <p:nvPr/>
        </p:nvSpPr>
        <p:spPr>
          <a:xfrm>
            <a:off x="628651" y="2569013"/>
            <a:ext cx="8511777" cy="2062103"/>
          </a:xfrm>
          <a:prstGeom prst="rect">
            <a:avLst/>
          </a:prstGeom>
          <a:noFill/>
        </p:spPr>
        <p:txBody>
          <a:bodyPr wrap="square">
            <a:spAutoFit/>
          </a:bodyPr>
          <a:lstStyle/>
          <a:p>
            <a:r>
              <a:rPr lang="en-AU" sz="3200" b="1" dirty="0">
                <a:solidFill>
                  <a:schemeClr val="bg1"/>
                </a:solidFill>
              </a:rPr>
              <a:t>Psalm139:21-22 “</a:t>
            </a:r>
            <a:r>
              <a:rPr lang="en-AU" sz="3200" b="1" i="1" dirty="0">
                <a:solidFill>
                  <a:schemeClr val="bg1"/>
                </a:solidFill>
              </a:rPr>
              <a:t>I hate those who hate you, LORD, and abhor those who are in rebellion against you? I have nothing but hatred for them; I count them my enemies</a:t>
            </a:r>
            <a:r>
              <a:rPr lang="en-AU" sz="3200" b="1" dirty="0">
                <a:solidFill>
                  <a:schemeClr val="bg1"/>
                </a:solidFill>
              </a:rPr>
              <a:t>.”</a:t>
            </a:r>
          </a:p>
        </p:txBody>
      </p:sp>
    </p:spTree>
    <p:extLst>
      <p:ext uri="{BB962C8B-B14F-4D97-AF65-F5344CB8AC3E}">
        <p14:creationId xmlns:p14="http://schemas.microsoft.com/office/powerpoint/2010/main" val="149933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2309DE-C3F3-2439-2750-B5EAA6E2EDE9}"/>
              </a:ext>
            </a:extLst>
          </p:cNvPr>
          <p:cNvPicPr>
            <a:picLocks noChangeAspect="1"/>
          </p:cNvPicPr>
          <p:nvPr/>
        </p:nvPicPr>
        <p:blipFill>
          <a:blip r:embed="rId3"/>
          <a:stretch>
            <a:fillRect/>
          </a:stretch>
        </p:blipFill>
        <p:spPr>
          <a:xfrm>
            <a:off x="8807608" y="2123768"/>
            <a:ext cx="3163212" cy="4395019"/>
          </a:xfrm>
          <a:prstGeom prst="rect">
            <a:avLst/>
          </a:prstGeom>
        </p:spPr>
      </p:pic>
      <p:sp>
        <p:nvSpPr>
          <p:cNvPr id="3" name="TextBox 2">
            <a:extLst>
              <a:ext uri="{FF2B5EF4-FFF2-40B4-BE49-F238E27FC236}">
                <a16:creationId xmlns:a16="http://schemas.microsoft.com/office/drawing/2014/main" id="{18E9400C-3820-E438-2BFC-599AE948470A}"/>
              </a:ext>
            </a:extLst>
          </p:cNvPr>
          <p:cNvSpPr txBox="1"/>
          <p:nvPr/>
        </p:nvSpPr>
        <p:spPr>
          <a:xfrm>
            <a:off x="814387" y="628650"/>
            <a:ext cx="9358313" cy="2554545"/>
          </a:xfrm>
          <a:prstGeom prst="rect">
            <a:avLst/>
          </a:prstGeom>
          <a:noFill/>
        </p:spPr>
        <p:txBody>
          <a:bodyPr wrap="square" rtlCol="0">
            <a:spAutoFit/>
          </a:bodyPr>
          <a:lstStyle/>
          <a:p>
            <a:r>
              <a:rPr lang="en-AU" sz="3200" b="1" i="1" kern="0" dirty="0">
                <a:solidFill>
                  <a:schemeClr val="bg1"/>
                </a:solidFill>
                <a:effectLst/>
                <a:ea typeface="Times New Roman" panose="02020603050405020304" pitchFamily="18" charset="0"/>
              </a:rPr>
              <a:t>“If you love those who love you, what reward will you get? Are not even the tax collectors doing that? </a:t>
            </a:r>
            <a:r>
              <a:rPr lang="en-AU" sz="3200" b="1" i="1" kern="0" baseline="30000" dirty="0">
                <a:solidFill>
                  <a:schemeClr val="bg1"/>
                </a:solidFill>
                <a:effectLst/>
                <a:ea typeface="Times New Roman" panose="02020603050405020304" pitchFamily="18" charset="0"/>
              </a:rPr>
              <a:t>47 </a:t>
            </a:r>
            <a:r>
              <a:rPr lang="en-AU" sz="3200" b="1" i="1" kern="0" dirty="0">
                <a:solidFill>
                  <a:schemeClr val="bg1"/>
                </a:solidFill>
                <a:effectLst/>
                <a:ea typeface="Times New Roman" panose="02020603050405020304" pitchFamily="18" charset="0"/>
              </a:rPr>
              <a:t>And if you greet only your own people, what are you doing more than others? Do not even pagans do that?”</a:t>
            </a:r>
            <a:endParaRPr lang="en-AU" sz="3200" b="1" dirty="0">
              <a:solidFill>
                <a:schemeClr val="bg1"/>
              </a:solidFill>
            </a:endParaRPr>
          </a:p>
        </p:txBody>
      </p:sp>
      <p:sp>
        <p:nvSpPr>
          <p:cNvPr id="5" name="TextBox 4">
            <a:extLst>
              <a:ext uri="{FF2B5EF4-FFF2-40B4-BE49-F238E27FC236}">
                <a16:creationId xmlns:a16="http://schemas.microsoft.com/office/drawing/2014/main" id="{7CF49F1A-2CCA-5D3E-3500-F8E0183724C2}"/>
              </a:ext>
            </a:extLst>
          </p:cNvPr>
          <p:cNvSpPr txBox="1"/>
          <p:nvPr/>
        </p:nvSpPr>
        <p:spPr>
          <a:xfrm>
            <a:off x="814387" y="3348867"/>
            <a:ext cx="8451533" cy="3046988"/>
          </a:xfrm>
          <a:prstGeom prst="rect">
            <a:avLst/>
          </a:prstGeom>
          <a:noFill/>
          <a:effectLst>
            <a:outerShdw blurRad="50800" dist="50800" dir="5400000" algn="ctr" rotWithShape="0">
              <a:schemeClr val="tx1"/>
            </a:outerShdw>
          </a:effectLst>
        </p:spPr>
        <p:txBody>
          <a:bodyPr wrap="square">
            <a:spAutoFit/>
          </a:bodyPr>
          <a:lstStyle/>
          <a:p>
            <a:r>
              <a:rPr lang="en-AU" sz="3200" b="1" i="0" dirty="0">
                <a:solidFill>
                  <a:schemeClr val="bg1"/>
                </a:solidFill>
                <a:effectLst/>
              </a:rPr>
              <a:t>Romans 5: 7,8 “For rarely will anyone die for a righteous person, though for a good person perhaps someone might possibly dare to die. But God demonstrates His own love for us, in that while we were still sinners, Christ died for us.”</a:t>
            </a:r>
            <a:endParaRPr lang="en-AU" sz="3200" b="1" dirty="0">
              <a:solidFill>
                <a:schemeClr val="bg1"/>
              </a:solidFill>
            </a:endParaRPr>
          </a:p>
        </p:txBody>
      </p:sp>
    </p:spTree>
    <p:extLst>
      <p:ext uri="{BB962C8B-B14F-4D97-AF65-F5344CB8AC3E}">
        <p14:creationId xmlns:p14="http://schemas.microsoft.com/office/powerpoint/2010/main" val="10553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5F1262-446C-8FFB-49A7-54C8716E25CF}"/>
              </a:ext>
            </a:extLst>
          </p:cNvPr>
          <p:cNvPicPr>
            <a:picLocks noChangeAspect="1"/>
          </p:cNvPicPr>
          <p:nvPr/>
        </p:nvPicPr>
        <p:blipFill>
          <a:blip r:embed="rId3"/>
          <a:stretch>
            <a:fillRect/>
          </a:stretch>
        </p:blipFill>
        <p:spPr>
          <a:xfrm>
            <a:off x="0" y="2607468"/>
            <a:ext cx="5438775" cy="4079081"/>
          </a:xfrm>
          <a:prstGeom prst="rect">
            <a:avLst/>
          </a:prstGeom>
        </p:spPr>
      </p:pic>
      <p:sp>
        <p:nvSpPr>
          <p:cNvPr id="3" name="Rectangle 2">
            <a:extLst>
              <a:ext uri="{FF2B5EF4-FFF2-40B4-BE49-F238E27FC236}">
                <a16:creationId xmlns:a16="http://schemas.microsoft.com/office/drawing/2014/main" id="{43D7FD9D-5F73-519B-CAD8-E41F2A4F6F41}"/>
              </a:ext>
            </a:extLst>
          </p:cNvPr>
          <p:cNvSpPr/>
          <p:nvPr/>
        </p:nvSpPr>
        <p:spPr>
          <a:xfrm>
            <a:off x="1499837" y="324147"/>
            <a:ext cx="9192325" cy="830997"/>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chemeClr val="accent2">
                    <a:lumMod val="40000"/>
                    <a:lumOff val="60000"/>
                  </a:schemeClr>
                </a:solidFill>
                <a:effectLst/>
              </a:rPr>
              <a:t>How does all of that apply to us?</a:t>
            </a:r>
          </a:p>
        </p:txBody>
      </p:sp>
      <p:sp>
        <p:nvSpPr>
          <p:cNvPr id="5" name="TextBox 4">
            <a:extLst>
              <a:ext uri="{FF2B5EF4-FFF2-40B4-BE49-F238E27FC236}">
                <a16:creationId xmlns:a16="http://schemas.microsoft.com/office/drawing/2014/main" id="{D938BD6D-B29E-D240-041D-D1C7D93412C2}"/>
              </a:ext>
            </a:extLst>
          </p:cNvPr>
          <p:cNvSpPr txBox="1"/>
          <p:nvPr/>
        </p:nvSpPr>
        <p:spPr>
          <a:xfrm>
            <a:off x="959166" y="1775086"/>
            <a:ext cx="10273665" cy="584775"/>
          </a:xfrm>
          <a:prstGeom prst="rect">
            <a:avLst/>
          </a:prstGeom>
          <a:noFill/>
        </p:spPr>
        <p:txBody>
          <a:bodyPr wrap="square">
            <a:spAutoFit/>
          </a:bodyPr>
          <a:lstStyle/>
          <a:p>
            <a:r>
              <a:rPr lang="en-AU" sz="3200" b="1"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Jesus suggested a new, radical response to injustice:</a:t>
            </a:r>
            <a:endParaRPr lang="en-AU" sz="3200" b="1" dirty="0">
              <a:solidFill>
                <a:schemeClr val="bg1"/>
              </a:solidFill>
            </a:endParaRPr>
          </a:p>
        </p:txBody>
      </p:sp>
      <p:sp>
        <p:nvSpPr>
          <p:cNvPr id="6" name="TextBox 5">
            <a:extLst>
              <a:ext uri="{FF2B5EF4-FFF2-40B4-BE49-F238E27FC236}">
                <a16:creationId xmlns:a16="http://schemas.microsoft.com/office/drawing/2014/main" id="{20E3A403-CBAD-1F4A-FFE9-7ACB5AC91FD7}"/>
              </a:ext>
            </a:extLst>
          </p:cNvPr>
          <p:cNvSpPr txBox="1"/>
          <p:nvPr/>
        </p:nvSpPr>
        <p:spPr>
          <a:xfrm>
            <a:off x="2721814" y="2950989"/>
            <a:ext cx="9119665" cy="1077218"/>
          </a:xfrm>
          <a:prstGeom prst="rect">
            <a:avLst/>
          </a:prstGeom>
          <a:noFill/>
        </p:spPr>
        <p:txBody>
          <a:bodyPr wrap="square" rtlCol="0">
            <a:spAutoFit/>
          </a:bodyPr>
          <a:lstStyle/>
          <a:p>
            <a:r>
              <a:rPr lang="en-AU" sz="18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 </a:t>
            </a:r>
            <a:r>
              <a:rPr lang="en-AU" sz="3200" b="1" dirty="0">
                <a:solidFill>
                  <a:srgbClr val="FFFF00"/>
                </a:solidFill>
                <a:effectLst/>
                <a:latin typeface="Aptos" panose="020B0004020202020204" pitchFamily="34" charset="0"/>
                <a:ea typeface="Aptos" panose="020B0004020202020204" pitchFamily="34" charset="0"/>
                <a:cs typeface="Times New Roman" panose="02020603050405020304" pitchFamily="18" charset="0"/>
              </a:rPr>
              <a:t>Instead of demanding rights, give them up freely!</a:t>
            </a:r>
            <a:endParaRPr lang="en-AU" sz="2800" b="1" dirty="0">
              <a:solidFill>
                <a:srgbClr val="FFFF00"/>
              </a:solidFill>
            </a:endParaRPr>
          </a:p>
        </p:txBody>
      </p:sp>
      <p:sp>
        <p:nvSpPr>
          <p:cNvPr id="8" name="TextBox 7">
            <a:extLst>
              <a:ext uri="{FF2B5EF4-FFF2-40B4-BE49-F238E27FC236}">
                <a16:creationId xmlns:a16="http://schemas.microsoft.com/office/drawing/2014/main" id="{480A115E-17B6-B9B7-E290-14998FB4413C}"/>
              </a:ext>
            </a:extLst>
          </p:cNvPr>
          <p:cNvSpPr txBox="1"/>
          <p:nvPr/>
        </p:nvSpPr>
        <p:spPr>
          <a:xfrm>
            <a:off x="5438774" y="4152010"/>
            <a:ext cx="6402705" cy="1569660"/>
          </a:xfrm>
          <a:prstGeom prst="rect">
            <a:avLst/>
          </a:prstGeom>
          <a:noFill/>
        </p:spPr>
        <p:txBody>
          <a:bodyPr wrap="square">
            <a:spAutoFit/>
          </a:bodyPr>
          <a:lstStyle/>
          <a:p>
            <a:r>
              <a:rPr lang="en-AU" sz="3200" b="1" dirty="0">
                <a:solidFill>
                  <a:schemeClr val="bg1"/>
                </a:solidFill>
                <a:effectLst/>
                <a:ea typeface="Aptos" panose="020B0004020202020204" pitchFamily="34" charset="0"/>
                <a:cs typeface="Times New Roman" panose="02020603050405020304" pitchFamily="18" charset="0"/>
              </a:rPr>
              <a:t>1 Corinthians 7:22 “If you were free when the Lord called you, you are now a slave of Christ”</a:t>
            </a:r>
            <a:endParaRPr lang="en-AU" sz="3200" dirty="0">
              <a:solidFill>
                <a:schemeClr val="bg1"/>
              </a:solidFill>
            </a:endParaRPr>
          </a:p>
        </p:txBody>
      </p:sp>
    </p:spTree>
    <p:extLst>
      <p:ext uri="{BB962C8B-B14F-4D97-AF65-F5344CB8AC3E}">
        <p14:creationId xmlns:p14="http://schemas.microsoft.com/office/powerpoint/2010/main" val="66142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940</TotalTime>
  <Words>982</Words>
  <Application>Microsoft Office PowerPoint</Application>
  <PresentationFormat>Widescreen</PresentationFormat>
  <Paragraphs>83</Paragraphs>
  <Slides>17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Segoe UI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Senior Pastor</dc:creator>
  <cp:lastModifiedBy>Sue Roberts</cp:lastModifiedBy>
  <cp:revision>1</cp:revision>
  <dcterms:created xsi:type="dcterms:W3CDTF">2024-05-27T02:46:16Z</dcterms:created>
  <dcterms:modified xsi:type="dcterms:W3CDTF">2024-06-03T07:15:45Z</dcterms:modified>
</cp:coreProperties>
</file>