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9" r:id="rId4"/>
    <p:sldId id="261" r:id="rId5"/>
    <p:sldId id="258" r:id="rId6"/>
    <p:sldId id="273" r:id="rId7"/>
    <p:sldId id="260" r:id="rId8"/>
    <p:sldId id="263" r:id="rId9"/>
    <p:sldId id="264" r:id="rId10"/>
    <p:sldId id="265" r:id="rId11"/>
    <p:sldId id="266" r:id="rId12"/>
    <p:sldId id="269" r:id="rId13"/>
    <p:sldId id="268" r:id="rId14"/>
    <p:sldId id="270" r:id="rId15"/>
    <p:sldId id="267"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A8936-B314-45B6-8124-50F069045815}" v="200" dt="2024-05-31T02:00:19.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60"/>
  </p:normalViewPr>
  <p:slideViewPr>
    <p:cSldViewPr snapToGrid="0">
      <p:cViewPr varScale="1">
        <p:scale>
          <a:sx n="103" d="100"/>
          <a:sy n="103" d="100"/>
        </p:scale>
        <p:origin x="114" y="426"/>
      </p:cViewPr>
      <p:guideLst/>
    </p:cSldViewPr>
  </p:slideViewPr>
  <p:notesTextViewPr>
    <p:cViewPr>
      <p:scale>
        <a:sx n="3" d="2"/>
        <a:sy n="3" d="2"/>
      </p:scale>
      <p:origin x="0" y="0"/>
    </p:cViewPr>
  </p:notesTextViewPr>
  <p:sorterViewPr>
    <p:cViewPr>
      <p:scale>
        <a:sx n="100" d="100"/>
        <a:sy n="100" d="100"/>
      </p:scale>
      <p:origin x="0" y="-1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Eden" userId="38bf1ef726376ea7" providerId="LiveId" clId="{745A8936-B314-45B6-8124-50F069045815}"/>
    <pc:docChg chg="undo custSel addSld delSld modSld sldOrd">
      <pc:chgData name="David Eden" userId="38bf1ef726376ea7" providerId="LiveId" clId="{745A8936-B314-45B6-8124-50F069045815}" dt="2024-06-12T01:23:32.600" v="3121" actId="27636"/>
      <pc:docMkLst>
        <pc:docMk/>
      </pc:docMkLst>
      <pc:sldChg chg="addSp delSp modSp mod setBg addAnim setClrOvrMap chgLayout modNotesTx">
        <pc:chgData name="David Eden" userId="38bf1ef726376ea7" providerId="LiveId" clId="{745A8936-B314-45B6-8124-50F069045815}" dt="2024-05-27T04:12:54.849" v="347" actId="255"/>
        <pc:sldMkLst>
          <pc:docMk/>
          <pc:sldMk cId="2282479241" sldId="256"/>
        </pc:sldMkLst>
        <pc:spChg chg="mod ord">
          <ac:chgData name="David Eden" userId="38bf1ef726376ea7" providerId="LiveId" clId="{745A8936-B314-45B6-8124-50F069045815}" dt="2024-05-27T04:12:32.141" v="345" actId="1076"/>
          <ac:spMkLst>
            <pc:docMk/>
            <pc:sldMk cId="2282479241" sldId="256"/>
            <ac:spMk id="2" creationId="{EC57C9BA-CFE9-F9CA-F7C4-0062B6A8EA61}"/>
          </ac:spMkLst>
        </pc:spChg>
        <pc:spChg chg="mod ord">
          <ac:chgData name="David Eden" userId="38bf1ef726376ea7" providerId="LiveId" clId="{745A8936-B314-45B6-8124-50F069045815}" dt="2024-05-27T04:12:54.849" v="347" actId="255"/>
          <ac:spMkLst>
            <pc:docMk/>
            <pc:sldMk cId="2282479241" sldId="256"/>
            <ac:spMk id="3" creationId="{68F6A246-B916-0427-42DC-1CB4A46384B9}"/>
          </ac:spMkLst>
        </pc:spChg>
        <pc:spChg chg="add del mod">
          <ac:chgData name="David Eden" userId="38bf1ef726376ea7" providerId="LiveId" clId="{745A8936-B314-45B6-8124-50F069045815}" dt="2024-05-22T00:18:44.656" v="56" actId="6264"/>
          <ac:spMkLst>
            <pc:docMk/>
            <pc:sldMk cId="2282479241" sldId="256"/>
            <ac:spMk id="4" creationId="{0293CDC2-F322-CD8D-64F2-F3B33413DB38}"/>
          </ac:spMkLst>
        </pc:spChg>
        <pc:spChg chg="add del mod">
          <ac:chgData name="David Eden" userId="38bf1ef726376ea7" providerId="LiveId" clId="{745A8936-B314-45B6-8124-50F069045815}" dt="2024-05-22T00:18:44.656" v="56" actId="6264"/>
          <ac:spMkLst>
            <pc:docMk/>
            <pc:sldMk cId="2282479241" sldId="256"/>
            <ac:spMk id="5" creationId="{9A265144-0A3A-9B64-D9E3-33B93B193598}"/>
          </ac:spMkLst>
        </pc:spChg>
        <pc:spChg chg="add">
          <ac:chgData name="David Eden" userId="38bf1ef726376ea7" providerId="LiveId" clId="{745A8936-B314-45B6-8124-50F069045815}" dt="2024-05-27T04:12:06.332" v="340" actId="26606"/>
          <ac:spMkLst>
            <pc:docMk/>
            <pc:sldMk cId="2282479241" sldId="256"/>
            <ac:spMk id="12" creationId="{71B2258F-86CA-4D4D-8270-BC05FCDEBFB3}"/>
          </ac:spMkLst>
        </pc:spChg>
        <pc:picChg chg="add ord">
          <ac:chgData name="David Eden" userId="38bf1ef726376ea7" providerId="LiveId" clId="{745A8936-B314-45B6-8124-50F069045815}" dt="2024-05-27T04:10:33.316" v="337" actId="167"/>
          <ac:picMkLst>
            <pc:docMk/>
            <pc:sldMk cId="2282479241" sldId="256"/>
            <ac:picMk id="6" creationId="{7F69BBB6-02F5-05AE-7C83-663E97F7464A}"/>
          </ac:picMkLst>
        </pc:picChg>
        <pc:picChg chg="add mod ord">
          <ac:chgData name="David Eden" userId="38bf1ef726376ea7" providerId="LiveId" clId="{745A8936-B314-45B6-8124-50F069045815}" dt="2024-05-27T04:12:06.332" v="340" actId="26606"/>
          <ac:picMkLst>
            <pc:docMk/>
            <pc:sldMk cId="2282479241" sldId="256"/>
            <ac:picMk id="7" creationId="{DB0FB302-C967-2824-01D4-74000AC937F4}"/>
          </ac:picMkLst>
        </pc:picChg>
      </pc:sldChg>
      <pc:sldChg chg="addSp delSp modSp new mod modNotesTx">
        <pc:chgData name="David Eden" userId="38bf1ef726376ea7" providerId="LiveId" clId="{745A8936-B314-45B6-8124-50F069045815}" dt="2024-05-27T04:57:31.742" v="561"/>
        <pc:sldMkLst>
          <pc:docMk/>
          <pc:sldMk cId="688083282" sldId="257"/>
        </pc:sldMkLst>
        <pc:spChg chg="add mod">
          <ac:chgData name="David Eden" userId="38bf1ef726376ea7" providerId="LiveId" clId="{745A8936-B314-45B6-8124-50F069045815}" dt="2024-05-27T04:55:41.326" v="560" actId="12"/>
          <ac:spMkLst>
            <pc:docMk/>
            <pc:sldMk cId="688083282" sldId="257"/>
            <ac:spMk id="3" creationId="{0CA9E142-9FF3-8A0A-B6BC-4F83FD8E5D90}"/>
          </ac:spMkLst>
        </pc:spChg>
        <pc:spChg chg="add del mod">
          <ac:chgData name="David Eden" userId="38bf1ef726376ea7" providerId="LiveId" clId="{745A8936-B314-45B6-8124-50F069045815}" dt="2024-05-21T23:59:21.377" v="20"/>
          <ac:spMkLst>
            <pc:docMk/>
            <pc:sldMk cId="688083282" sldId="257"/>
            <ac:spMk id="4" creationId="{69190F11-7C11-0EEE-5285-24CA25266955}"/>
          </ac:spMkLst>
        </pc:spChg>
        <pc:spChg chg="add mod">
          <ac:chgData name="David Eden" userId="38bf1ef726376ea7" providerId="LiveId" clId="{745A8936-B314-45B6-8124-50F069045815}" dt="2024-05-27T04:54:38.604" v="554" actId="255"/>
          <ac:spMkLst>
            <pc:docMk/>
            <pc:sldMk cId="688083282" sldId="257"/>
            <ac:spMk id="5" creationId="{648CAF9A-65D4-53A3-9A2E-A1BE65540769}"/>
          </ac:spMkLst>
        </pc:spChg>
        <pc:picChg chg="add ord">
          <ac:chgData name="David Eden" userId="38bf1ef726376ea7" providerId="LiveId" clId="{745A8936-B314-45B6-8124-50F069045815}" dt="2024-05-27T04:07:01.879" v="334" actId="167"/>
          <ac:picMkLst>
            <pc:docMk/>
            <pc:sldMk cId="688083282" sldId="257"/>
            <ac:picMk id="6" creationId="{FF1566F7-68DC-00A9-8820-F838069E75DB}"/>
          </ac:picMkLst>
        </pc:picChg>
      </pc:sldChg>
      <pc:sldChg chg="addSp delSp modSp new mod setBg">
        <pc:chgData name="David Eden" userId="38bf1ef726376ea7" providerId="LiveId" clId="{745A8936-B314-45B6-8124-50F069045815}" dt="2024-05-27T04:45:01.115" v="507" actId="207"/>
        <pc:sldMkLst>
          <pc:docMk/>
          <pc:sldMk cId="3208939881" sldId="258"/>
        </pc:sldMkLst>
        <pc:spChg chg="add del mod">
          <ac:chgData name="David Eden" userId="38bf1ef726376ea7" providerId="LiveId" clId="{745A8936-B314-45B6-8124-50F069045815}" dt="2024-05-27T04:41:02.813" v="465"/>
          <ac:spMkLst>
            <pc:docMk/>
            <pc:sldMk cId="3208939881" sldId="258"/>
            <ac:spMk id="3" creationId="{FEBB026B-49F7-E057-4FD1-E74A7F4A20ED}"/>
          </ac:spMkLst>
        </pc:spChg>
        <pc:spChg chg="add del mod">
          <ac:chgData name="David Eden" userId="38bf1ef726376ea7" providerId="LiveId" clId="{745A8936-B314-45B6-8124-50F069045815}" dt="2024-05-27T04:39:19.278" v="453" actId="478"/>
          <ac:spMkLst>
            <pc:docMk/>
            <pc:sldMk cId="3208939881" sldId="258"/>
            <ac:spMk id="5" creationId="{36AB0CBC-4F96-E51A-5FF1-55F53F2622D0}"/>
          </ac:spMkLst>
        </pc:spChg>
        <pc:spChg chg="add del mod">
          <ac:chgData name="David Eden" userId="38bf1ef726376ea7" providerId="LiveId" clId="{745A8936-B314-45B6-8124-50F069045815}" dt="2024-05-27T04:39:13.961" v="452" actId="478"/>
          <ac:spMkLst>
            <pc:docMk/>
            <pc:sldMk cId="3208939881" sldId="258"/>
            <ac:spMk id="7" creationId="{537F8303-2E35-0411-4D26-30E2FFF74E67}"/>
          </ac:spMkLst>
        </pc:spChg>
        <pc:spChg chg="add mod">
          <ac:chgData name="David Eden" userId="38bf1ef726376ea7" providerId="LiveId" clId="{745A8936-B314-45B6-8124-50F069045815}" dt="2024-05-27T04:45:01.115" v="507" actId="207"/>
          <ac:spMkLst>
            <pc:docMk/>
            <pc:sldMk cId="3208939881" sldId="258"/>
            <ac:spMk id="9" creationId="{F9C341A1-DBC5-80F9-2F39-7F418C400698}"/>
          </ac:spMkLst>
        </pc:spChg>
        <pc:spChg chg="add">
          <ac:chgData name="David Eden" userId="38bf1ef726376ea7" providerId="LiveId" clId="{745A8936-B314-45B6-8124-50F069045815}" dt="2024-05-27T04:42:37.415" v="473" actId="26606"/>
          <ac:spMkLst>
            <pc:docMk/>
            <pc:sldMk cId="3208939881" sldId="258"/>
            <ac:spMk id="22" creationId="{04812C46-200A-4DEB-A05E-3ED6C68C2387}"/>
          </ac:spMkLst>
        </pc:spChg>
        <pc:spChg chg="add">
          <ac:chgData name="David Eden" userId="38bf1ef726376ea7" providerId="LiveId" clId="{745A8936-B314-45B6-8124-50F069045815}" dt="2024-05-27T04:42:37.415" v="473" actId="26606"/>
          <ac:spMkLst>
            <pc:docMk/>
            <pc:sldMk cId="3208939881" sldId="258"/>
            <ac:spMk id="24" creationId="{D1EA859B-E555-4109-94F3-6700E046E008}"/>
          </ac:spMkLst>
        </pc:spChg>
        <pc:grpChg chg="add del">
          <ac:chgData name="David Eden" userId="38bf1ef726376ea7" providerId="LiveId" clId="{745A8936-B314-45B6-8124-50F069045815}" dt="2024-05-27T04:42:37.415" v="473" actId="26606"/>
          <ac:grpSpMkLst>
            <pc:docMk/>
            <pc:sldMk cId="3208939881" sldId="258"/>
            <ac:grpSpMk id="15" creationId="{5EFBDE31-BB3E-6CFC-23CD-B5976DA38438}"/>
          </ac:grpSpMkLst>
        </pc:grpChg>
        <pc:picChg chg="add mod">
          <ac:chgData name="David Eden" userId="38bf1ef726376ea7" providerId="LiveId" clId="{745A8936-B314-45B6-8124-50F069045815}" dt="2024-05-27T04:42:37.415" v="473" actId="26606"/>
          <ac:picMkLst>
            <pc:docMk/>
            <pc:sldMk cId="3208939881" sldId="258"/>
            <ac:picMk id="11" creationId="{7DB2B244-99CE-3AEC-491E-8541657EAF84}"/>
          </ac:picMkLst>
        </pc:picChg>
      </pc:sldChg>
      <pc:sldChg chg="addSp delSp modSp new mod ord setBg">
        <pc:chgData name="David Eden" userId="38bf1ef726376ea7" providerId="LiveId" clId="{745A8936-B314-45B6-8124-50F069045815}" dt="2024-05-27T04:30:39.502" v="402" actId="1076"/>
        <pc:sldMkLst>
          <pc:docMk/>
          <pc:sldMk cId="3484858603" sldId="259"/>
        </pc:sldMkLst>
        <pc:spChg chg="add mod ord">
          <ac:chgData name="David Eden" userId="38bf1ef726376ea7" providerId="LiveId" clId="{745A8936-B314-45B6-8124-50F069045815}" dt="2024-05-27T04:30:39.502" v="402" actId="1076"/>
          <ac:spMkLst>
            <pc:docMk/>
            <pc:sldMk cId="3484858603" sldId="259"/>
            <ac:spMk id="3" creationId="{0C241E75-AB70-E545-BF26-DEF4E6E5E097}"/>
          </ac:spMkLst>
        </pc:spChg>
        <pc:spChg chg="add del">
          <ac:chgData name="David Eden" userId="38bf1ef726376ea7" providerId="LiveId" clId="{745A8936-B314-45B6-8124-50F069045815}" dt="2024-05-27T04:26:39.799" v="362" actId="26606"/>
          <ac:spMkLst>
            <pc:docMk/>
            <pc:sldMk cId="3484858603" sldId="259"/>
            <ac:spMk id="9" creationId="{F13C74B1-5B17-4795-BED0-7140497B445A}"/>
          </ac:spMkLst>
        </pc:spChg>
        <pc:spChg chg="add del">
          <ac:chgData name="David Eden" userId="38bf1ef726376ea7" providerId="LiveId" clId="{745A8936-B314-45B6-8124-50F069045815}" dt="2024-05-27T04:26:39.799" v="362" actId="26606"/>
          <ac:spMkLst>
            <pc:docMk/>
            <pc:sldMk cId="3484858603" sldId="259"/>
            <ac:spMk id="11" creationId="{D4974D33-8DC5-464E-8C6D-BE58F0669C17}"/>
          </ac:spMkLst>
        </pc:spChg>
        <pc:spChg chg="add del">
          <ac:chgData name="David Eden" userId="38bf1ef726376ea7" providerId="LiveId" clId="{745A8936-B314-45B6-8124-50F069045815}" dt="2024-05-27T04:27:59.695" v="367" actId="26606"/>
          <ac:spMkLst>
            <pc:docMk/>
            <pc:sldMk cId="3484858603" sldId="259"/>
            <ac:spMk id="23" creationId="{C3420C89-0B09-4632-A4AF-3971D08BF7A8}"/>
          </ac:spMkLst>
        </pc:spChg>
        <pc:spChg chg="add del">
          <ac:chgData name="David Eden" userId="38bf1ef726376ea7" providerId="LiveId" clId="{745A8936-B314-45B6-8124-50F069045815}" dt="2024-05-27T04:27:59.695" v="367" actId="26606"/>
          <ac:spMkLst>
            <pc:docMk/>
            <pc:sldMk cId="3484858603" sldId="259"/>
            <ac:spMk id="32" creationId="{4E5CBA61-BF74-40B4-A3A8-366BBA626CCF}"/>
          </ac:spMkLst>
        </pc:spChg>
        <pc:spChg chg="add">
          <ac:chgData name="David Eden" userId="38bf1ef726376ea7" providerId="LiveId" clId="{745A8936-B314-45B6-8124-50F069045815}" dt="2024-05-27T04:27:59.695" v="367" actId="26606"/>
          <ac:spMkLst>
            <pc:docMk/>
            <pc:sldMk cId="3484858603" sldId="259"/>
            <ac:spMk id="38" creationId="{03AF1C04-3FEF-41BD-BB84-2F263765BEBC}"/>
          </ac:spMkLst>
        </pc:spChg>
        <pc:grpChg chg="add del">
          <ac:chgData name="David Eden" userId="38bf1ef726376ea7" providerId="LiveId" clId="{745A8936-B314-45B6-8124-50F069045815}" dt="2024-05-27T04:26:39.689" v="361" actId="26606"/>
          <ac:grpSpMkLst>
            <pc:docMk/>
            <pc:sldMk cId="3484858603" sldId="259"/>
            <ac:grpSpMk id="16" creationId="{114ED94A-C85D-4CD3-4205-438D21CE6B38}"/>
          </ac:grpSpMkLst>
        </pc:grpChg>
        <pc:grpChg chg="add del">
          <ac:chgData name="David Eden" userId="38bf1ef726376ea7" providerId="LiveId" clId="{745A8936-B314-45B6-8124-50F069045815}" dt="2024-05-27T04:27:59.695" v="367" actId="26606"/>
          <ac:grpSpMkLst>
            <pc:docMk/>
            <pc:sldMk cId="3484858603" sldId="259"/>
            <ac:grpSpMk id="24" creationId="{E27AF472-EAE3-4572-AB69-B92BD10DBC6D}"/>
          </ac:grpSpMkLst>
        </pc:grpChg>
        <pc:grpChg chg="add del">
          <ac:chgData name="David Eden" userId="38bf1ef726376ea7" providerId="LiveId" clId="{745A8936-B314-45B6-8124-50F069045815}" dt="2024-05-27T04:27:59.695" v="367" actId="26606"/>
          <ac:grpSpMkLst>
            <pc:docMk/>
            <pc:sldMk cId="3484858603" sldId="259"/>
            <ac:grpSpMk id="33" creationId="{AC27E70C-5470-4262-B9CE-AE52C51CF4C1}"/>
          </ac:grpSpMkLst>
        </pc:grpChg>
        <pc:grpChg chg="add">
          <ac:chgData name="David Eden" userId="38bf1ef726376ea7" providerId="LiveId" clId="{745A8936-B314-45B6-8124-50F069045815}" dt="2024-05-27T04:27:59.695" v="367" actId="26606"/>
          <ac:grpSpMkLst>
            <pc:docMk/>
            <pc:sldMk cId="3484858603" sldId="259"/>
            <ac:grpSpMk id="40" creationId="{2DD5E267-EB6F-47DF-ABEF-2C1BED44DAC6}"/>
          </ac:grpSpMkLst>
        </pc:grpChg>
        <pc:grpChg chg="add">
          <ac:chgData name="David Eden" userId="38bf1ef726376ea7" providerId="LiveId" clId="{745A8936-B314-45B6-8124-50F069045815}" dt="2024-05-27T04:27:59.695" v="367" actId="26606"/>
          <ac:grpSpMkLst>
            <pc:docMk/>
            <pc:sldMk cId="3484858603" sldId="259"/>
            <ac:grpSpMk id="44" creationId="{66828D02-A05D-412B-9F20-B68E970B9FC2}"/>
          </ac:grpSpMkLst>
        </pc:grpChg>
        <pc:grpChg chg="add">
          <ac:chgData name="David Eden" userId="38bf1ef726376ea7" providerId="LiveId" clId="{745A8936-B314-45B6-8124-50F069045815}" dt="2024-05-27T04:27:59.695" v="367" actId="26606"/>
          <ac:grpSpMkLst>
            <pc:docMk/>
            <pc:sldMk cId="3484858603" sldId="259"/>
            <ac:grpSpMk id="48" creationId="{E27AF472-EAE3-4572-AB69-B92BD10DBC6D}"/>
          </ac:grpSpMkLst>
        </pc:grpChg>
        <pc:picChg chg="add mod">
          <ac:chgData name="David Eden" userId="38bf1ef726376ea7" providerId="LiveId" clId="{745A8936-B314-45B6-8124-50F069045815}" dt="2024-05-27T04:27:59.695" v="367" actId="26606"/>
          <ac:picMkLst>
            <pc:docMk/>
            <pc:sldMk cId="3484858603" sldId="259"/>
            <ac:picMk id="4" creationId="{63F41960-B9D6-03CF-822C-D7AC9494A7D1}"/>
          </ac:picMkLst>
        </pc:picChg>
      </pc:sldChg>
      <pc:sldChg chg="addSp modSp new mod ord setBg modNotesTx">
        <pc:chgData name="David Eden" userId="38bf1ef726376ea7" providerId="LiveId" clId="{745A8936-B314-45B6-8124-50F069045815}" dt="2024-05-31T02:01:50.199" v="3077" actId="1076"/>
        <pc:sldMkLst>
          <pc:docMk/>
          <pc:sldMk cId="3065620317" sldId="260"/>
        </pc:sldMkLst>
        <pc:spChg chg="add mod">
          <ac:chgData name="David Eden" userId="38bf1ef726376ea7" providerId="LiveId" clId="{745A8936-B314-45B6-8124-50F069045815}" dt="2024-05-31T02:01:50.199" v="3077" actId="1076"/>
          <ac:spMkLst>
            <pc:docMk/>
            <pc:sldMk cId="3065620317" sldId="260"/>
            <ac:spMk id="3" creationId="{B2E34AEA-667D-DBF0-5007-881D7B6DFF1E}"/>
          </ac:spMkLst>
        </pc:spChg>
        <pc:spChg chg="add mod">
          <ac:chgData name="David Eden" userId="38bf1ef726376ea7" providerId="LiveId" clId="{745A8936-B314-45B6-8124-50F069045815}" dt="2024-05-31T02:00:39.120" v="3075" actId="20577"/>
          <ac:spMkLst>
            <pc:docMk/>
            <pc:sldMk cId="3065620317" sldId="260"/>
            <ac:spMk id="5" creationId="{020178ED-D7B8-15D9-A2C2-BD1815A2EBEB}"/>
          </ac:spMkLst>
        </pc:spChg>
        <pc:spChg chg="add">
          <ac:chgData name="David Eden" userId="38bf1ef726376ea7" providerId="LiveId" clId="{745A8936-B314-45B6-8124-50F069045815}" dt="2024-05-31T01:59:48.356" v="3064" actId="26606"/>
          <ac:spMkLst>
            <pc:docMk/>
            <pc:sldMk cId="3065620317" sldId="260"/>
            <ac:spMk id="8" creationId="{E8A8EAB8-D2FF-444D-B34B-7D32F106AD0E}"/>
          </ac:spMkLst>
        </pc:spChg>
        <pc:picChg chg="add mod">
          <ac:chgData name="David Eden" userId="38bf1ef726376ea7" providerId="LiveId" clId="{745A8936-B314-45B6-8124-50F069045815}" dt="2024-05-31T01:59:59.604" v="3066" actId="27614"/>
          <ac:picMkLst>
            <pc:docMk/>
            <pc:sldMk cId="3065620317" sldId="260"/>
            <ac:picMk id="2" creationId="{E382FDAB-8ED6-28A6-088C-98F7CAE560CC}"/>
          </ac:picMkLst>
        </pc:picChg>
        <pc:cxnChg chg="add">
          <ac:chgData name="David Eden" userId="38bf1ef726376ea7" providerId="LiveId" clId="{745A8936-B314-45B6-8124-50F069045815}" dt="2024-05-31T01:59:48.356" v="3064" actId="26606"/>
          <ac:cxnSpMkLst>
            <pc:docMk/>
            <pc:sldMk cId="3065620317" sldId="260"/>
            <ac:cxnSpMk id="10" creationId="{EEA38897-7BA3-4408-8083-3235339C4A60}"/>
          </ac:cxnSpMkLst>
        </pc:cxnChg>
        <pc:cxnChg chg="add">
          <ac:chgData name="David Eden" userId="38bf1ef726376ea7" providerId="LiveId" clId="{745A8936-B314-45B6-8124-50F069045815}" dt="2024-05-31T01:59:48.356" v="3064" actId="26606"/>
          <ac:cxnSpMkLst>
            <pc:docMk/>
            <pc:sldMk cId="3065620317" sldId="260"/>
            <ac:cxnSpMk id="12" creationId="{F11AD06B-AB20-4097-8606-5DA00DBACE88}"/>
          </ac:cxnSpMkLst>
        </pc:cxnChg>
      </pc:sldChg>
      <pc:sldChg chg="addSp delSp modSp new mod ord setBg modNotesTx">
        <pc:chgData name="David Eden" userId="38bf1ef726376ea7" providerId="LiveId" clId="{745A8936-B314-45B6-8124-50F069045815}" dt="2024-05-27T04:38:27.092" v="450" actId="1076"/>
        <pc:sldMkLst>
          <pc:docMk/>
          <pc:sldMk cId="2206946189" sldId="261"/>
        </pc:sldMkLst>
        <pc:spChg chg="add mod ord">
          <ac:chgData name="David Eden" userId="38bf1ef726376ea7" providerId="LiveId" clId="{745A8936-B314-45B6-8124-50F069045815}" dt="2024-05-27T04:38:27.092" v="450" actId="1076"/>
          <ac:spMkLst>
            <pc:docMk/>
            <pc:sldMk cId="2206946189" sldId="261"/>
            <ac:spMk id="3" creationId="{17FDD985-35FB-927D-FB6D-3F97D9C58A6F}"/>
          </ac:spMkLst>
        </pc:spChg>
        <pc:spChg chg="add del mod">
          <ac:chgData name="David Eden" userId="38bf1ef726376ea7" providerId="LiveId" clId="{745A8936-B314-45B6-8124-50F069045815}" dt="2024-05-27T01:55:13.845" v="60" actId="478"/>
          <ac:spMkLst>
            <pc:docMk/>
            <pc:sldMk cId="2206946189" sldId="261"/>
            <ac:spMk id="5" creationId="{811D1867-FCEF-7334-8E66-3D3480D34D72}"/>
          </ac:spMkLst>
        </pc:spChg>
        <pc:spChg chg="add mod">
          <ac:chgData name="David Eden" userId="38bf1ef726376ea7" providerId="LiveId" clId="{745A8936-B314-45B6-8124-50F069045815}" dt="2024-05-27T04:38:21.138" v="449" actId="1076"/>
          <ac:spMkLst>
            <pc:docMk/>
            <pc:sldMk cId="2206946189" sldId="261"/>
            <ac:spMk id="7" creationId="{F4F568BC-06E1-45FF-2165-EB0909F31E15}"/>
          </ac:spMkLst>
        </pc:spChg>
        <pc:spChg chg="add del">
          <ac:chgData name="David Eden" userId="38bf1ef726376ea7" providerId="LiveId" clId="{745A8936-B314-45B6-8124-50F069045815}" dt="2024-05-27T04:35:31.999" v="427" actId="26606"/>
          <ac:spMkLst>
            <pc:docMk/>
            <pc:sldMk cId="2206946189" sldId="261"/>
            <ac:spMk id="20" creationId="{F13C74B1-5B17-4795-BED0-7140497B445A}"/>
          </ac:spMkLst>
        </pc:spChg>
        <pc:spChg chg="add del">
          <ac:chgData name="David Eden" userId="38bf1ef726376ea7" providerId="LiveId" clId="{745A8936-B314-45B6-8124-50F069045815}" dt="2024-05-27T04:35:31.999" v="427" actId="26606"/>
          <ac:spMkLst>
            <pc:docMk/>
            <pc:sldMk cId="2206946189" sldId="261"/>
            <ac:spMk id="22" creationId="{D4974D33-8DC5-464E-8C6D-BE58F0669C17}"/>
          </ac:spMkLst>
        </pc:spChg>
        <pc:spChg chg="add">
          <ac:chgData name="David Eden" userId="38bf1ef726376ea7" providerId="LiveId" clId="{745A8936-B314-45B6-8124-50F069045815}" dt="2024-05-27T04:35:31.999" v="427" actId="26606"/>
          <ac:spMkLst>
            <pc:docMk/>
            <pc:sldMk cId="2206946189" sldId="261"/>
            <ac:spMk id="27" creationId="{9F79630B-0F0B-446E-A637-38FA8F61D10E}"/>
          </ac:spMkLst>
        </pc:spChg>
        <pc:spChg chg="add">
          <ac:chgData name="David Eden" userId="38bf1ef726376ea7" providerId="LiveId" clId="{745A8936-B314-45B6-8124-50F069045815}" dt="2024-05-27T04:35:31.999" v="427" actId="26606"/>
          <ac:spMkLst>
            <pc:docMk/>
            <pc:sldMk cId="2206946189" sldId="261"/>
            <ac:spMk id="29" creationId="{B3437C99-FC8E-4311-B48A-F0C4C329B154}"/>
          </ac:spMkLst>
        </pc:spChg>
        <pc:grpChg chg="add del">
          <ac:chgData name="David Eden" userId="38bf1ef726376ea7" providerId="LiveId" clId="{745A8936-B314-45B6-8124-50F069045815}" dt="2024-05-27T04:34:47.367" v="422" actId="26606"/>
          <ac:grpSpMkLst>
            <pc:docMk/>
            <pc:sldMk cId="2206946189" sldId="261"/>
            <ac:grpSpMk id="13" creationId="{5EFBDE31-BB3E-6CFC-23CD-B5976DA38438}"/>
          </ac:grpSpMkLst>
        </pc:grpChg>
        <pc:picChg chg="add mod ord">
          <ac:chgData name="David Eden" userId="38bf1ef726376ea7" providerId="LiveId" clId="{745A8936-B314-45B6-8124-50F069045815}" dt="2024-05-27T04:35:31.999" v="427" actId="26606"/>
          <ac:picMkLst>
            <pc:docMk/>
            <pc:sldMk cId="2206946189" sldId="261"/>
            <ac:picMk id="9" creationId="{789361C4-D92D-6983-B0E0-3F2915C4481E}"/>
          </ac:picMkLst>
        </pc:picChg>
      </pc:sldChg>
      <pc:sldChg chg="addSp delSp modSp new del mod ord modNotesTx">
        <pc:chgData name="David Eden" userId="38bf1ef726376ea7" providerId="LiveId" clId="{745A8936-B314-45B6-8124-50F069045815}" dt="2024-05-31T01:48:51.376" v="3050" actId="2696"/>
        <pc:sldMkLst>
          <pc:docMk/>
          <pc:sldMk cId="472690507" sldId="262"/>
        </pc:sldMkLst>
        <pc:spChg chg="add del">
          <ac:chgData name="David Eden" userId="38bf1ef726376ea7" providerId="LiveId" clId="{745A8936-B314-45B6-8124-50F069045815}" dt="2024-05-27T01:59:00.249" v="73" actId="478"/>
          <ac:spMkLst>
            <pc:docMk/>
            <pc:sldMk cId="472690507" sldId="262"/>
            <ac:spMk id="3" creationId="{9C620AE0-F1E2-D098-7170-618CA1DF32D5}"/>
          </ac:spMkLst>
        </pc:spChg>
        <pc:spChg chg="add">
          <ac:chgData name="David Eden" userId="38bf1ef726376ea7" providerId="LiveId" clId="{745A8936-B314-45B6-8124-50F069045815}" dt="2024-05-27T03:34:09.537" v="90" actId="22"/>
          <ac:spMkLst>
            <pc:docMk/>
            <pc:sldMk cId="472690507" sldId="262"/>
            <ac:spMk id="5" creationId="{CF679DE8-47DD-A81C-AE8D-C7EBA7B5D5F3}"/>
          </ac:spMkLst>
        </pc:spChg>
        <pc:spChg chg="add mod">
          <ac:chgData name="David Eden" userId="38bf1ef726376ea7" providerId="LiveId" clId="{745A8936-B314-45B6-8124-50F069045815}" dt="2024-05-27T04:00:40.375" v="328" actId="1076"/>
          <ac:spMkLst>
            <pc:docMk/>
            <pc:sldMk cId="472690507" sldId="262"/>
            <ac:spMk id="7" creationId="{B2F69451-7FC5-3988-0B35-4141F8A6A46F}"/>
          </ac:spMkLst>
        </pc:spChg>
      </pc:sldChg>
      <pc:sldChg chg="addSp delSp modSp new mod ord setBg modNotesTx">
        <pc:chgData name="David Eden" userId="38bf1ef726376ea7" providerId="LiveId" clId="{745A8936-B314-45B6-8124-50F069045815}" dt="2024-06-12T01:11:58.261" v="3092" actId="20577"/>
        <pc:sldMkLst>
          <pc:docMk/>
          <pc:sldMk cId="3918513509" sldId="263"/>
        </pc:sldMkLst>
        <pc:spChg chg="add mod">
          <ac:chgData name="David Eden" userId="38bf1ef726376ea7" providerId="LiveId" clId="{745A8936-B314-45B6-8124-50F069045815}" dt="2024-06-12T01:09:58.415" v="3078" actId="1076"/>
          <ac:spMkLst>
            <pc:docMk/>
            <pc:sldMk cId="3918513509" sldId="263"/>
            <ac:spMk id="2" creationId="{9C827286-8CEB-D8FE-9BC6-0EAD855F7AB8}"/>
          </ac:spMkLst>
        </pc:spChg>
        <pc:spChg chg="add mod">
          <ac:chgData name="David Eden" userId="38bf1ef726376ea7" providerId="LiveId" clId="{745A8936-B314-45B6-8124-50F069045815}" dt="2024-06-12T01:10:25.157" v="3081" actId="1076"/>
          <ac:spMkLst>
            <pc:docMk/>
            <pc:sldMk cId="3918513509" sldId="263"/>
            <ac:spMk id="3" creationId="{9F94AB5F-A7C5-1A82-1043-258F490137A7}"/>
          </ac:spMkLst>
        </pc:spChg>
        <pc:spChg chg="add del mod">
          <ac:chgData name="David Eden" userId="38bf1ef726376ea7" providerId="LiveId" clId="{745A8936-B314-45B6-8124-50F069045815}" dt="2024-05-22T00:16:07.693" v="53" actId="22"/>
          <ac:spMkLst>
            <pc:docMk/>
            <pc:sldMk cId="3918513509" sldId="263"/>
            <ac:spMk id="3" creationId="{CE593FF8-399A-9312-373D-073D3BFF3BE8}"/>
          </ac:spMkLst>
        </pc:spChg>
        <pc:spChg chg="add del mod">
          <ac:chgData name="David Eden" userId="38bf1ef726376ea7" providerId="LiveId" clId="{745A8936-B314-45B6-8124-50F069045815}" dt="2024-05-31T00:26:48.146" v="985"/>
          <ac:spMkLst>
            <pc:docMk/>
            <pc:sldMk cId="3918513509" sldId="263"/>
            <ac:spMk id="4" creationId="{907DBAA4-9674-2711-4D18-A504B78D3C85}"/>
          </ac:spMkLst>
        </pc:spChg>
        <pc:spChg chg="add mod">
          <ac:chgData name="David Eden" userId="38bf1ef726376ea7" providerId="LiveId" clId="{745A8936-B314-45B6-8124-50F069045815}" dt="2024-05-27T05:20:15.787" v="728" actId="1076"/>
          <ac:spMkLst>
            <pc:docMk/>
            <pc:sldMk cId="3918513509" sldId="263"/>
            <ac:spMk id="5" creationId="{0336FB53-9C7E-6D5C-E1A8-2531818D511E}"/>
          </ac:spMkLst>
        </pc:spChg>
        <pc:spChg chg="add del mod">
          <ac:chgData name="David Eden" userId="38bf1ef726376ea7" providerId="LiveId" clId="{745A8936-B314-45B6-8124-50F069045815}" dt="2024-05-31T00:17:49.833" v="949"/>
          <ac:spMkLst>
            <pc:docMk/>
            <pc:sldMk cId="3918513509" sldId="263"/>
            <ac:spMk id="7" creationId="{D707C564-81FB-6456-D340-49CD6EAFC505}"/>
          </ac:spMkLst>
        </pc:spChg>
        <pc:spChg chg="add mod">
          <ac:chgData name="David Eden" userId="38bf1ef726376ea7" providerId="LiveId" clId="{745A8936-B314-45B6-8124-50F069045815}" dt="2024-05-31T00:26:45.731" v="983" actId="20577"/>
          <ac:spMkLst>
            <pc:docMk/>
            <pc:sldMk cId="3918513509" sldId="263"/>
            <ac:spMk id="8" creationId="{FE207217-1D0F-D5B9-1A8F-9B55132001D2}"/>
          </ac:spMkLst>
        </pc:spChg>
        <pc:spChg chg="add del mod">
          <ac:chgData name="David Eden" userId="38bf1ef726376ea7" providerId="LiveId" clId="{745A8936-B314-45B6-8124-50F069045815}" dt="2024-05-31T00:17:49.833" v="951"/>
          <ac:spMkLst>
            <pc:docMk/>
            <pc:sldMk cId="3918513509" sldId="263"/>
            <ac:spMk id="9" creationId="{ABFB73E7-DEA4-8997-0B27-64F0799D1D1A}"/>
          </ac:spMkLst>
        </pc:spChg>
        <pc:spChg chg="add del mod">
          <ac:chgData name="David Eden" userId="38bf1ef726376ea7" providerId="LiveId" clId="{745A8936-B314-45B6-8124-50F069045815}" dt="2024-05-31T00:26:48.146" v="987"/>
          <ac:spMkLst>
            <pc:docMk/>
            <pc:sldMk cId="3918513509" sldId="263"/>
            <ac:spMk id="11" creationId="{C6CC1134-6771-13BD-98EB-1B9B323A693F}"/>
          </ac:spMkLst>
        </pc:spChg>
        <pc:spChg chg="add del">
          <ac:chgData name="David Eden" userId="38bf1ef726376ea7" providerId="LiveId" clId="{745A8936-B314-45B6-8124-50F069045815}" dt="2024-05-27T05:10:16.797" v="576" actId="22"/>
          <ac:spMkLst>
            <pc:docMk/>
            <pc:sldMk cId="3918513509" sldId="263"/>
            <ac:spMk id="13" creationId="{E31B7473-3CA6-3EB7-B95B-6F7ADA47C3E0}"/>
          </ac:spMkLst>
        </pc:spChg>
        <pc:picChg chg="add ord">
          <ac:chgData name="David Eden" userId="38bf1ef726376ea7" providerId="LiveId" clId="{745A8936-B314-45B6-8124-50F069045815}" dt="2024-05-27T05:11:01.091" v="579" actId="167"/>
          <ac:picMkLst>
            <pc:docMk/>
            <pc:sldMk cId="3918513509" sldId="263"/>
            <ac:picMk id="14" creationId="{0926A268-00E1-EA6F-5CC0-EF6C505B0AC3}"/>
          </ac:picMkLst>
        </pc:picChg>
        <pc:picChg chg="add mod">
          <ac:chgData name="David Eden" userId="38bf1ef726376ea7" providerId="LiveId" clId="{745A8936-B314-45B6-8124-50F069045815}" dt="2024-05-27T05:11:51.020" v="581" actId="14100"/>
          <ac:picMkLst>
            <pc:docMk/>
            <pc:sldMk cId="3918513509" sldId="263"/>
            <ac:picMk id="15" creationId="{BC4E94C6-8AA0-41EF-6302-512FED732C1A}"/>
          </ac:picMkLst>
        </pc:picChg>
      </pc:sldChg>
      <pc:sldChg chg="addSp modSp new mod setBg modNotesTx">
        <pc:chgData name="David Eden" userId="38bf1ef726376ea7" providerId="LiveId" clId="{745A8936-B314-45B6-8124-50F069045815}" dt="2024-05-31T00:41:04.496" v="1319" actId="20577"/>
        <pc:sldMkLst>
          <pc:docMk/>
          <pc:sldMk cId="1712259038" sldId="264"/>
        </pc:sldMkLst>
        <pc:spChg chg="add mod">
          <ac:chgData name="David Eden" userId="38bf1ef726376ea7" providerId="LiveId" clId="{745A8936-B314-45B6-8124-50F069045815}" dt="2024-05-31T00:39:18.907" v="1229" actId="1076"/>
          <ac:spMkLst>
            <pc:docMk/>
            <pc:sldMk cId="1712259038" sldId="264"/>
            <ac:spMk id="3" creationId="{4A35D678-3779-C49F-125E-80A919C65C84}"/>
          </ac:spMkLst>
        </pc:spChg>
        <pc:spChg chg="add mod">
          <ac:chgData name="David Eden" userId="38bf1ef726376ea7" providerId="LiveId" clId="{745A8936-B314-45B6-8124-50F069045815}" dt="2024-05-31T00:39:55.546" v="1238" actId="1076"/>
          <ac:spMkLst>
            <pc:docMk/>
            <pc:sldMk cId="1712259038" sldId="264"/>
            <ac:spMk id="5" creationId="{8B2249C1-FDAE-7593-2A1B-526CC3942FCD}"/>
          </ac:spMkLst>
        </pc:spChg>
        <pc:spChg chg="add mod">
          <ac:chgData name="David Eden" userId="38bf1ef726376ea7" providerId="LiveId" clId="{745A8936-B314-45B6-8124-50F069045815}" dt="2024-05-31T00:39:47.843" v="1237" actId="6549"/>
          <ac:spMkLst>
            <pc:docMk/>
            <pc:sldMk cId="1712259038" sldId="264"/>
            <ac:spMk id="7" creationId="{668E4B1A-6F1F-119B-51C1-6A793D6093D4}"/>
          </ac:spMkLst>
        </pc:spChg>
        <pc:picChg chg="add mod">
          <ac:chgData name="David Eden" userId="38bf1ef726376ea7" providerId="LiveId" clId="{745A8936-B314-45B6-8124-50F069045815}" dt="2024-05-27T05:16:43.095" v="704" actId="1076"/>
          <ac:picMkLst>
            <pc:docMk/>
            <pc:sldMk cId="1712259038" sldId="264"/>
            <ac:picMk id="4" creationId="{59D7E78B-64F0-FBC0-702D-DFE34AC075DA}"/>
          </ac:picMkLst>
        </pc:picChg>
      </pc:sldChg>
      <pc:sldChg chg="addSp delSp modSp new mod setBg modNotesTx">
        <pc:chgData name="David Eden" userId="38bf1ef726376ea7" providerId="LiveId" clId="{745A8936-B314-45B6-8124-50F069045815}" dt="2024-06-12T01:15:59.489" v="3099" actId="20577"/>
        <pc:sldMkLst>
          <pc:docMk/>
          <pc:sldMk cId="2739315704" sldId="265"/>
        </pc:sldMkLst>
        <pc:spChg chg="add mod">
          <ac:chgData name="David Eden" userId="38bf1ef726376ea7" providerId="LiveId" clId="{745A8936-B314-45B6-8124-50F069045815}" dt="2024-05-31T00:41:40.517" v="1323" actId="255"/>
          <ac:spMkLst>
            <pc:docMk/>
            <pc:sldMk cId="2739315704" sldId="265"/>
            <ac:spMk id="3" creationId="{5F29F0EC-F1A5-5502-D384-E3251FEF745F}"/>
          </ac:spMkLst>
        </pc:spChg>
        <pc:spChg chg="add mod">
          <ac:chgData name="David Eden" userId="38bf1ef726376ea7" providerId="LiveId" clId="{745A8936-B314-45B6-8124-50F069045815}" dt="2024-06-12T01:15:59.489" v="3099" actId="20577"/>
          <ac:spMkLst>
            <pc:docMk/>
            <pc:sldMk cId="2739315704" sldId="265"/>
            <ac:spMk id="4" creationId="{3EA17AE1-22D7-05F2-7B24-643F590B189B}"/>
          </ac:spMkLst>
        </pc:spChg>
        <pc:spChg chg="add del mod">
          <ac:chgData name="David Eden" userId="38bf1ef726376ea7" providerId="LiveId" clId="{745A8936-B314-45B6-8124-50F069045815}" dt="2024-05-31T00:48:56.600" v="1533" actId="478"/>
          <ac:spMkLst>
            <pc:docMk/>
            <pc:sldMk cId="2739315704" sldId="265"/>
            <ac:spMk id="5" creationId="{392646E3-2D5A-6C79-6410-5B1CBD406F51}"/>
          </ac:spMkLst>
        </pc:spChg>
        <pc:spChg chg="add mod">
          <ac:chgData name="David Eden" userId="38bf1ef726376ea7" providerId="LiveId" clId="{745A8936-B314-45B6-8124-50F069045815}" dt="2024-06-12T01:15:46.456" v="3098" actId="1076"/>
          <ac:spMkLst>
            <pc:docMk/>
            <pc:sldMk cId="2739315704" sldId="265"/>
            <ac:spMk id="8" creationId="{4B8D59E6-988A-30BC-9F4A-519CAF9B65E9}"/>
          </ac:spMkLst>
        </pc:spChg>
        <pc:picChg chg="add mod">
          <ac:chgData name="David Eden" userId="38bf1ef726376ea7" providerId="LiveId" clId="{745A8936-B314-45B6-8124-50F069045815}" dt="2024-05-27T05:16:38.390" v="703" actId="1076"/>
          <ac:picMkLst>
            <pc:docMk/>
            <pc:sldMk cId="2739315704" sldId="265"/>
            <ac:picMk id="6" creationId="{3F909F5E-B744-5618-44F0-B17A45354D14}"/>
          </ac:picMkLst>
        </pc:picChg>
      </pc:sldChg>
      <pc:sldChg chg="addSp modSp new mod setBg modNotesTx">
        <pc:chgData name="David Eden" userId="38bf1ef726376ea7" providerId="LiveId" clId="{745A8936-B314-45B6-8124-50F069045815}" dt="2024-06-12T01:18:40.719" v="3104" actId="113"/>
        <pc:sldMkLst>
          <pc:docMk/>
          <pc:sldMk cId="4140619451" sldId="266"/>
        </pc:sldMkLst>
        <pc:spChg chg="add mod">
          <ac:chgData name="David Eden" userId="38bf1ef726376ea7" providerId="LiveId" clId="{745A8936-B314-45B6-8124-50F069045815}" dt="2024-05-31T01:01:18.402" v="1757" actId="6549"/>
          <ac:spMkLst>
            <pc:docMk/>
            <pc:sldMk cId="4140619451" sldId="266"/>
            <ac:spMk id="3" creationId="{B5E10737-6842-5AE4-738D-BDA5EFA963CB}"/>
          </ac:spMkLst>
        </pc:spChg>
        <pc:spChg chg="add mod">
          <ac:chgData name="David Eden" userId="38bf1ef726376ea7" providerId="LiveId" clId="{745A8936-B314-45B6-8124-50F069045815}" dt="2024-05-31T01:05:36.787" v="1887" actId="1076"/>
          <ac:spMkLst>
            <pc:docMk/>
            <pc:sldMk cId="4140619451" sldId="266"/>
            <ac:spMk id="5" creationId="{91C8D34D-D555-05D4-F2DF-31E8C58B5F29}"/>
          </ac:spMkLst>
        </pc:spChg>
        <pc:spChg chg="add mod">
          <ac:chgData name="David Eden" userId="38bf1ef726376ea7" providerId="LiveId" clId="{745A8936-B314-45B6-8124-50F069045815}" dt="2024-06-12T01:18:40.719" v="3104" actId="113"/>
          <ac:spMkLst>
            <pc:docMk/>
            <pc:sldMk cId="4140619451" sldId="266"/>
            <ac:spMk id="6" creationId="{8390C712-BE9B-2EF8-F753-7A3ACF4A80BC}"/>
          </ac:spMkLst>
        </pc:spChg>
        <pc:picChg chg="add mod">
          <ac:chgData name="David Eden" userId="38bf1ef726376ea7" providerId="LiveId" clId="{745A8936-B314-45B6-8124-50F069045815}" dt="2024-05-27T05:16:30.324" v="702" actId="1076"/>
          <ac:picMkLst>
            <pc:docMk/>
            <pc:sldMk cId="4140619451" sldId="266"/>
            <ac:picMk id="4" creationId="{411222B7-2D8C-09D2-F3E1-3B267ABC8E63}"/>
          </ac:picMkLst>
        </pc:picChg>
      </pc:sldChg>
      <pc:sldChg chg="addSp delSp modSp new mod setBg">
        <pc:chgData name="David Eden" userId="38bf1ef726376ea7" providerId="LiveId" clId="{745A8936-B314-45B6-8124-50F069045815}" dt="2024-06-12T01:22:06.309" v="3111" actId="20577"/>
        <pc:sldMkLst>
          <pc:docMk/>
          <pc:sldMk cId="2864370371" sldId="267"/>
        </pc:sldMkLst>
        <pc:spChg chg="add del mod">
          <ac:chgData name="David Eden" userId="38bf1ef726376ea7" providerId="LiveId" clId="{745A8936-B314-45B6-8124-50F069045815}" dt="2024-05-31T01:37:03.603" v="2878" actId="478"/>
          <ac:spMkLst>
            <pc:docMk/>
            <pc:sldMk cId="2864370371" sldId="267"/>
            <ac:spMk id="3" creationId="{03959E98-C672-E29A-D7D9-1531C77ADBA7}"/>
          </ac:spMkLst>
        </pc:spChg>
        <pc:spChg chg="add mod">
          <ac:chgData name="David Eden" userId="38bf1ef726376ea7" providerId="LiveId" clId="{745A8936-B314-45B6-8124-50F069045815}" dt="2024-05-31T01:48:01.340" v="3047" actId="1076"/>
          <ac:spMkLst>
            <pc:docMk/>
            <pc:sldMk cId="2864370371" sldId="267"/>
            <ac:spMk id="5" creationId="{FC08B679-4C2D-98D9-F73C-600F1BBA75E5}"/>
          </ac:spMkLst>
        </pc:spChg>
        <pc:spChg chg="add mod">
          <ac:chgData name="David Eden" userId="38bf1ef726376ea7" providerId="LiveId" clId="{745A8936-B314-45B6-8124-50F069045815}" dt="2024-06-12T01:22:06.309" v="3111" actId="20577"/>
          <ac:spMkLst>
            <pc:docMk/>
            <pc:sldMk cId="2864370371" sldId="267"/>
            <ac:spMk id="6" creationId="{CBA8753A-391F-E902-5AC7-1FBD03986B81}"/>
          </ac:spMkLst>
        </pc:spChg>
        <pc:picChg chg="add mod">
          <ac:chgData name="David Eden" userId="38bf1ef726376ea7" providerId="LiveId" clId="{745A8936-B314-45B6-8124-50F069045815}" dt="2024-05-31T01:43:37.814" v="3027" actId="14100"/>
          <ac:picMkLst>
            <pc:docMk/>
            <pc:sldMk cId="2864370371" sldId="267"/>
            <ac:picMk id="4" creationId="{22FC2E79-1E2B-C961-F1AB-8A111AC3E784}"/>
          </ac:picMkLst>
        </pc:picChg>
      </pc:sldChg>
      <pc:sldChg chg="addSp modSp new mod setBg">
        <pc:chgData name="David Eden" userId="38bf1ef726376ea7" providerId="LiveId" clId="{745A8936-B314-45B6-8124-50F069045815}" dt="2024-06-12T01:20:18.441" v="3109" actId="20577"/>
        <pc:sldMkLst>
          <pc:docMk/>
          <pc:sldMk cId="774805909" sldId="268"/>
        </pc:sldMkLst>
        <pc:spChg chg="add mod">
          <ac:chgData name="David Eden" userId="38bf1ef726376ea7" providerId="LiveId" clId="{745A8936-B314-45B6-8124-50F069045815}" dt="2024-06-12T01:20:18.441" v="3109" actId="20577"/>
          <ac:spMkLst>
            <pc:docMk/>
            <pc:sldMk cId="774805909" sldId="268"/>
            <ac:spMk id="3" creationId="{39B1D23E-BA39-BCEC-6417-6A54C974F925}"/>
          </ac:spMkLst>
        </pc:spChg>
        <pc:spChg chg="add mod">
          <ac:chgData name="David Eden" userId="38bf1ef726376ea7" providerId="LiveId" clId="{745A8936-B314-45B6-8124-50F069045815}" dt="2024-05-31T01:20:08.531" v="2404" actId="1076"/>
          <ac:spMkLst>
            <pc:docMk/>
            <pc:sldMk cId="774805909" sldId="268"/>
            <ac:spMk id="5" creationId="{B05394B3-0251-4EBE-D254-715EC1400CEE}"/>
          </ac:spMkLst>
        </pc:spChg>
        <pc:picChg chg="add mod">
          <ac:chgData name="David Eden" userId="38bf1ef726376ea7" providerId="LiveId" clId="{745A8936-B314-45B6-8124-50F069045815}" dt="2024-05-27T05:16:20.298" v="700" actId="1076"/>
          <ac:picMkLst>
            <pc:docMk/>
            <pc:sldMk cId="774805909" sldId="268"/>
            <ac:picMk id="4" creationId="{2DC08DD5-EE93-2B45-7C39-6FC6F7686FA7}"/>
          </ac:picMkLst>
        </pc:picChg>
      </pc:sldChg>
      <pc:sldChg chg="addSp modSp new mod setBg">
        <pc:chgData name="David Eden" userId="38bf1ef726376ea7" providerId="LiveId" clId="{745A8936-B314-45B6-8124-50F069045815}" dt="2024-06-12T01:19:34.405" v="3107" actId="20577"/>
        <pc:sldMkLst>
          <pc:docMk/>
          <pc:sldMk cId="2245789541" sldId="269"/>
        </pc:sldMkLst>
        <pc:spChg chg="add mod">
          <ac:chgData name="David Eden" userId="38bf1ef726376ea7" providerId="LiveId" clId="{745A8936-B314-45B6-8124-50F069045815}" dt="2024-06-12T01:19:34.405" v="3107" actId="20577"/>
          <ac:spMkLst>
            <pc:docMk/>
            <pc:sldMk cId="2245789541" sldId="269"/>
            <ac:spMk id="3" creationId="{38689E28-C737-5E6C-DD0E-CC930B3199F4}"/>
          </ac:spMkLst>
        </pc:spChg>
        <pc:spChg chg="add mod">
          <ac:chgData name="David Eden" userId="38bf1ef726376ea7" providerId="LiveId" clId="{745A8936-B314-45B6-8124-50F069045815}" dt="2024-05-31T01:06:50.037" v="1898" actId="255"/>
          <ac:spMkLst>
            <pc:docMk/>
            <pc:sldMk cId="2245789541" sldId="269"/>
            <ac:spMk id="4" creationId="{D256A039-DA63-DDB1-8139-9370157A2E7A}"/>
          </ac:spMkLst>
        </pc:spChg>
        <pc:spChg chg="add mod">
          <ac:chgData name="David Eden" userId="38bf1ef726376ea7" providerId="LiveId" clId="{745A8936-B314-45B6-8124-50F069045815}" dt="2024-05-31T01:13:11.559" v="2132" actId="114"/>
          <ac:spMkLst>
            <pc:docMk/>
            <pc:sldMk cId="2245789541" sldId="269"/>
            <ac:spMk id="5" creationId="{3AA98A09-A79E-8830-695E-0EC9E385DE8A}"/>
          </ac:spMkLst>
        </pc:spChg>
        <pc:picChg chg="add mod">
          <ac:chgData name="David Eden" userId="38bf1ef726376ea7" providerId="LiveId" clId="{745A8936-B314-45B6-8124-50F069045815}" dt="2024-05-27T05:16:26.058" v="701" actId="1076"/>
          <ac:picMkLst>
            <pc:docMk/>
            <pc:sldMk cId="2245789541" sldId="269"/>
            <ac:picMk id="6" creationId="{82732FD7-9664-876F-5611-8324F6B6EF26}"/>
          </ac:picMkLst>
        </pc:picChg>
      </pc:sldChg>
      <pc:sldChg chg="addSp modSp new mod setBg modNotesTx">
        <pc:chgData name="David Eden" userId="38bf1ef726376ea7" providerId="LiveId" clId="{745A8936-B314-45B6-8124-50F069045815}" dt="2024-05-31T01:33:24.668" v="2862" actId="20577"/>
        <pc:sldMkLst>
          <pc:docMk/>
          <pc:sldMk cId="3339347212" sldId="270"/>
        </pc:sldMkLst>
        <pc:spChg chg="add mod">
          <ac:chgData name="David Eden" userId="38bf1ef726376ea7" providerId="LiveId" clId="{745A8936-B314-45B6-8124-50F069045815}" dt="2024-05-31T01:33:24.668" v="2862" actId="20577"/>
          <ac:spMkLst>
            <pc:docMk/>
            <pc:sldMk cId="3339347212" sldId="270"/>
            <ac:spMk id="3" creationId="{00D0A5C1-ADBC-1AC1-9B53-E2C8ADB22BB6}"/>
          </ac:spMkLst>
        </pc:spChg>
        <pc:spChg chg="add mod">
          <ac:chgData name="David Eden" userId="38bf1ef726376ea7" providerId="LiveId" clId="{745A8936-B314-45B6-8124-50F069045815}" dt="2024-05-31T01:22:11.053" v="2426" actId="255"/>
          <ac:spMkLst>
            <pc:docMk/>
            <pc:sldMk cId="3339347212" sldId="270"/>
            <ac:spMk id="5" creationId="{DD37DE9A-6AA8-8428-E611-9841A9FAE10F}"/>
          </ac:spMkLst>
        </pc:spChg>
        <pc:picChg chg="add mod">
          <ac:chgData name="David Eden" userId="38bf1ef726376ea7" providerId="LiveId" clId="{745A8936-B314-45B6-8124-50F069045815}" dt="2024-05-27T05:16:12.171" v="699" actId="1076"/>
          <ac:picMkLst>
            <pc:docMk/>
            <pc:sldMk cId="3339347212" sldId="270"/>
            <ac:picMk id="4" creationId="{FEE9D3BD-09DC-92D8-C579-58858F87AABD}"/>
          </ac:picMkLst>
        </pc:picChg>
      </pc:sldChg>
      <pc:sldChg chg="addSp new del mod">
        <pc:chgData name="David Eden" userId="38bf1ef726376ea7" providerId="LiveId" clId="{745A8936-B314-45B6-8124-50F069045815}" dt="2024-05-31T01:43:58.123" v="3029" actId="2696"/>
        <pc:sldMkLst>
          <pc:docMk/>
          <pc:sldMk cId="4002617226" sldId="271"/>
        </pc:sldMkLst>
        <pc:spChg chg="add">
          <ac:chgData name="David Eden" userId="38bf1ef726376ea7" providerId="LiveId" clId="{745A8936-B314-45B6-8124-50F069045815}" dt="2024-05-27T03:54:51.333" v="317" actId="22"/>
          <ac:spMkLst>
            <pc:docMk/>
            <pc:sldMk cId="4002617226" sldId="271"/>
            <ac:spMk id="3" creationId="{6C779BDA-69A4-5FBE-AC3C-C76363837C04}"/>
          </ac:spMkLst>
        </pc:spChg>
      </pc:sldChg>
      <pc:sldChg chg="addSp new del mod ord">
        <pc:chgData name="David Eden" userId="38bf1ef726376ea7" providerId="LiveId" clId="{745A8936-B314-45B6-8124-50F069045815}" dt="2024-05-31T01:48:58.438" v="3051" actId="2696"/>
        <pc:sldMkLst>
          <pc:docMk/>
          <pc:sldMk cId="529071133" sldId="272"/>
        </pc:sldMkLst>
        <pc:spChg chg="add">
          <ac:chgData name="David Eden" userId="38bf1ef726376ea7" providerId="LiveId" clId="{745A8936-B314-45B6-8124-50F069045815}" dt="2024-05-27T03:55:43.698" v="322" actId="22"/>
          <ac:spMkLst>
            <pc:docMk/>
            <pc:sldMk cId="529071133" sldId="272"/>
            <ac:spMk id="3" creationId="{FD1ACE86-E025-DE19-A285-85F607DF1D62}"/>
          </ac:spMkLst>
        </pc:spChg>
      </pc:sldChg>
      <pc:sldChg chg="addSp delSp modSp new mod setBg">
        <pc:chgData name="David Eden" userId="38bf1ef726376ea7" providerId="LiveId" clId="{745A8936-B314-45B6-8124-50F069045815}" dt="2024-05-27T04:53:07.303" v="551" actId="14100"/>
        <pc:sldMkLst>
          <pc:docMk/>
          <pc:sldMk cId="3166558507" sldId="273"/>
        </pc:sldMkLst>
        <pc:spChg chg="add del mod">
          <ac:chgData name="David Eden" userId="38bf1ef726376ea7" providerId="LiveId" clId="{745A8936-B314-45B6-8124-50F069045815}" dt="2024-05-27T04:47:02.781" v="509" actId="478"/>
          <ac:spMkLst>
            <pc:docMk/>
            <pc:sldMk cId="3166558507" sldId="273"/>
            <ac:spMk id="3" creationId="{001FE86D-86AB-D5ED-4858-A4B68234E145}"/>
          </ac:spMkLst>
        </pc:spChg>
        <pc:spChg chg="add mod">
          <ac:chgData name="David Eden" userId="38bf1ef726376ea7" providerId="LiveId" clId="{745A8936-B314-45B6-8124-50F069045815}" dt="2024-05-27T04:53:07.303" v="551" actId="14100"/>
          <ac:spMkLst>
            <pc:docMk/>
            <pc:sldMk cId="3166558507" sldId="273"/>
            <ac:spMk id="5" creationId="{6D6560A9-D4E3-A5A6-FC57-370EF8C2C51C}"/>
          </ac:spMkLst>
        </pc:spChg>
        <pc:spChg chg="add del">
          <ac:chgData name="David Eden" userId="38bf1ef726376ea7" providerId="LiveId" clId="{745A8936-B314-45B6-8124-50F069045815}" dt="2024-05-27T04:50:45.782" v="535" actId="26606"/>
          <ac:spMkLst>
            <pc:docMk/>
            <pc:sldMk cId="3166558507" sldId="273"/>
            <ac:spMk id="10" creationId="{A7AE9375-4664-4DB2-922D-2782A6E439AC}"/>
          </ac:spMkLst>
        </pc:spChg>
        <pc:spChg chg="add">
          <ac:chgData name="David Eden" userId="38bf1ef726376ea7" providerId="LiveId" clId="{745A8936-B314-45B6-8124-50F069045815}" dt="2024-05-27T04:51:25.831" v="536" actId="26606"/>
          <ac:spMkLst>
            <pc:docMk/>
            <pc:sldMk cId="3166558507" sldId="273"/>
            <ac:spMk id="11" creationId="{04812C46-200A-4DEB-A05E-3ED6C68C2387}"/>
          </ac:spMkLst>
        </pc:spChg>
        <pc:spChg chg="add">
          <ac:chgData name="David Eden" userId="38bf1ef726376ea7" providerId="LiveId" clId="{745A8936-B314-45B6-8124-50F069045815}" dt="2024-05-27T04:51:25.831" v="536" actId="26606"/>
          <ac:spMkLst>
            <pc:docMk/>
            <pc:sldMk cId="3166558507" sldId="273"/>
            <ac:spMk id="13" creationId="{D1EA859B-E555-4109-94F3-6700E046E008}"/>
          </ac:spMkLst>
        </pc:spChg>
        <pc:spChg chg="add del">
          <ac:chgData name="David Eden" userId="38bf1ef726376ea7" providerId="LiveId" clId="{745A8936-B314-45B6-8124-50F069045815}" dt="2024-05-27T04:50:45.782" v="535" actId="26606"/>
          <ac:spMkLst>
            <pc:docMk/>
            <pc:sldMk cId="3166558507" sldId="273"/>
            <ac:spMk id="14" creationId="{9DD005C1-8C51-42D6-9BEE-B9B83849743D}"/>
          </ac:spMkLst>
        </pc:spChg>
        <pc:picChg chg="add">
          <ac:chgData name="David Eden" userId="38bf1ef726376ea7" providerId="LiveId" clId="{745A8936-B314-45B6-8124-50F069045815}" dt="2024-05-27T04:51:25.831" v="536" actId="26606"/>
          <ac:picMkLst>
            <pc:docMk/>
            <pc:sldMk cId="3166558507" sldId="273"/>
            <ac:picMk id="7" creationId="{342592FC-2CBD-45EB-2D46-1CD1336209ED}"/>
          </ac:picMkLst>
        </pc:picChg>
        <pc:cxnChg chg="add del">
          <ac:chgData name="David Eden" userId="38bf1ef726376ea7" providerId="LiveId" clId="{745A8936-B314-45B6-8124-50F069045815}" dt="2024-05-27T04:50:45.782" v="535" actId="26606"/>
          <ac:cxnSpMkLst>
            <pc:docMk/>
            <pc:sldMk cId="3166558507" sldId="273"/>
            <ac:cxnSpMk id="12" creationId="{EE504C98-6397-41C1-A8D8-2D9C4ED307E0}"/>
          </ac:cxnSpMkLst>
        </pc:cxnChg>
      </pc:sldChg>
      <pc:sldChg chg="addSp delSp modSp new mod setBg">
        <pc:chgData name="David Eden" userId="38bf1ef726376ea7" providerId="LiveId" clId="{745A8936-B314-45B6-8124-50F069045815}" dt="2024-06-12T01:23:32.600" v="3121" actId="27636"/>
        <pc:sldMkLst>
          <pc:docMk/>
          <pc:sldMk cId="945993031" sldId="274"/>
        </pc:sldMkLst>
        <pc:spChg chg="add mod ord">
          <ac:chgData name="David Eden" userId="38bf1ef726376ea7" providerId="LiveId" clId="{745A8936-B314-45B6-8124-50F069045815}" dt="2024-06-12T01:23:32.600" v="3121" actId="27636"/>
          <ac:spMkLst>
            <pc:docMk/>
            <pc:sldMk cId="945993031" sldId="274"/>
            <ac:spMk id="3" creationId="{401D19D6-C673-B377-A7E4-C86570ABE0B4}"/>
          </ac:spMkLst>
        </pc:spChg>
        <pc:spChg chg="add del">
          <ac:chgData name="David Eden" userId="38bf1ef726376ea7" providerId="LiveId" clId="{745A8936-B314-45B6-8124-50F069045815}" dt="2024-05-27T05:00:32.329" v="573" actId="26606"/>
          <ac:spMkLst>
            <pc:docMk/>
            <pc:sldMk cId="945993031" sldId="274"/>
            <ac:spMk id="9" creationId="{04812C46-200A-4DEB-A05E-3ED6C68C2387}"/>
          </ac:spMkLst>
        </pc:spChg>
        <pc:spChg chg="add del">
          <ac:chgData name="David Eden" userId="38bf1ef726376ea7" providerId="LiveId" clId="{745A8936-B314-45B6-8124-50F069045815}" dt="2024-05-27T05:00:32.329" v="573" actId="26606"/>
          <ac:spMkLst>
            <pc:docMk/>
            <pc:sldMk cId="945993031" sldId="274"/>
            <ac:spMk id="11" creationId="{D1EA859B-E555-4109-94F3-6700E046E008}"/>
          </ac:spMkLst>
        </pc:spChg>
        <pc:spChg chg="add del">
          <ac:chgData name="David Eden" userId="38bf1ef726376ea7" providerId="LiveId" clId="{745A8936-B314-45B6-8124-50F069045815}" dt="2024-05-27T05:00:32.329" v="573" actId="26606"/>
          <ac:spMkLst>
            <pc:docMk/>
            <pc:sldMk cId="945993031" sldId="274"/>
            <ac:spMk id="16" creationId="{F13C74B1-5B17-4795-BED0-7140497B445A}"/>
          </ac:spMkLst>
        </pc:spChg>
        <pc:spChg chg="add del">
          <ac:chgData name="David Eden" userId="38bf1ef726376ea7" providerId="LiveId" clId="{745A8936-B314-45B6-8124-50F069045815}" dt="2024-05-27T05:00:32.329" v="573" actId="26606"/>
          <ac:spMkLst>
            <pc:docMk/>
            <pc:sldMk cId="945993031" sldId="274"/>
            <ac:spMk id="18" creationId="{D4974D33-8DC5-464E-8C6D-BE58F0669C17}"/>
          </ac:spMkLst>
        </pc:spChg>
        <pc:picChg chg="add mod ord">
          <ac:chgData name="David Eden" userId="38bf1ef726376ea7" providerId="LiveId" clId="{745A8936-B314-45B6-8124-50F069045815}" dt="2024-05-27T05:00:32.329" v="573" actId="26606"/>
          <ac:picMkLst>
            <pc:docMk/>
            <pc:sldMk cId="945993031" sldId="274"/>
            <ac:picMk id="4" creationId="{68629D57-195C-7339-E3B4-A3A855955B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BE2FB-C659-406B-8F9D-3374E25C9488}" type="datetimeFigureOut">
              <a:rPr lang="en-AU" smtClean="0"/>
              <a:t>23/06/2024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56E83-296D-4879-9D56-ACE5EA12CB98}" type="slidenum">
              <a:rPr lang="en-AU" smtClean="0"/>
              <a:t>‹#›</a:t>
            </a:fld>
            <a:endParaRPr lang="en-AU"/>
          </a:p>
        </p:txBody>
      </p:sp>
    </p:spTree>
    <p:extLst>
      <p:ext uri="{BB962C8B-B14F-4D97-AF65-F5344CB8AC3E}">
        <p14:creationId xmlns:p14="http://schemas.microsoft.com/office/powerpoint/2010/main" val="197940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solidFill>
                  <a:srgbClr val="000000"/>
                </a:solidFill>
                <a:effectLst/>
                <a:highlight>
                  <a:srgbClr val="FFFF00"/>
                </a:highlight>
                <a:latin typeface="Poppins" panose="00000500000000000000" pitchFamily="2" charset="0"/>
                <a:ea typeface="Aptos" panose="020B0004020202020204" pitchFamily="34" charset="0"/>
                <a:cs typeface="Times New Roman" panose="02020603050405020304" pitchFamily="18" charset="0"/>
              </a:rPr>
              <a:t>More than 2,300 Bible verses talk about wealth and possessions and 11 out of 39 of the parables of Jesus discuss money.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dirty="0">
                <a:solidFill>
                  <a:srgbClr val="555555"/>
                </a:solidFill>
                <a:effectLst/>
                <a:highlight>
                  <a:srgbClr val="FFFF00"/>
                </a:highlight>
                <a:latin typeface="Roboto" panose="02000000000000000000" pitchFamily="2" charset="0"/>
                <a:ea typeface="Times New Roman" panose="02020603050405020304" pitchFamily="18" charset="0"/>
              </a:rPr>
              <a:t>We give money to the things that we most value, and oftentimes those things are temporary and fleeting.</a:t>
            </a:r>
            <a:r>
              <a:rPr lang="en-AU" sz="1800" dirty="0">
                <a:solidFill>
                  <a:srgbClr val="555555"/>
                </a:solidFill>
                <a:effectLst/>
                <a:highlight>
                  <a:srgbClr val="FDFDFD"/>
                </a:highlight>
                <a:latin typeface="Roboto" panose="02000000000000000000" pitchFamily="2" charset="0"/>
                <a:ea typeface="Times New Roman" panose="02020603050405020304" pitchFamily="18" charset="0"/>
              </a:rPr>
              <a:t> </a:t>
            </a:r>
            <a:r>
              <a:rPr lang="en-AU" sz="1800" dirty="0">
                <a:solidFill>
                  <a:srgbClr val="555555"/>
                </a:solidFill>
                <a:effectLst/>
                <a:highlight>
                  <a:srgbClr val="FFFF00"/>
                </a:highlight>
                <a:latin typeface="Roboto" panose="02000000000000000000" pitchFamily="2" charset="0"/>
                <a:ea typeface="Times New Roman" panose="02020603050405020304" pitchFamily="18" charset="0"/>
              </a:rPr>
              <a:t>A typical budget reveals that we value our homes, transportation, and entertainment. What we give to the church is indicative of the longing we have for the glory of God.</a:t>
            </a:r>
            <a:r>
              <a:rPr lang="en-AU" sz="1800" dirty="0">
                <a:solidFill>
                  <a:srgbClr val="555555"/>
                </a:solidFill>
                <a:effectLst/>
                <a:highlight>
                  <a:srgbClr val="FDFDFD"/>
                </a:highlight>
                <a:latin typeface="Roboto" panose="02000000000000000000" pitchFamily="2" charset="0"/>
                <a:ea typeface="Times New Roman" panose="02020603050405020304" pitchFamily="18" charset="0"/>
              </a:rPr>
              <a:t> </a:t>
            </a:r>
            <a:endParaRPr lang="en-AU" sz="1800" dirty="0">
              <a:effectLst/>
              <a:highlight>
                <a:srgbClr val="FDFDFD"/>
              </a:highligh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solidFill>
                  <a:srgbClr val="555555"/>
                </a:solidFill>
                <a:effectLst/>
                <a:highlight>
                  <a:srgbClr val="FFFF00"/>
                </a:highlight>
                <a:latin typeface="Roboto" panose="02000000000000000000" pitchFamily="2" charset="0"/>
                <a:ea typeface="Aptos" panose="020B0004020202020204" pitchFamily="34" charset="0"/>
                <a:cs typeface="Times New Roman" panose="02020603050405020304" pitchFamily="18" charset="0"/>
              </a:rPr>
              <a:t>The problem is that most of us have also developed habits that don’t align with our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A0A0A"/>
                </a:solidFill>
                <a:effectLst/>
                <a:highlight>
                  <a:srgbClr val="FFFFFF"/>
                </a:highlight>
                <a:latin typeface="Open Sans" panose="020B0606030504020204" pitchFamily="34" charset="0"/>
                <a:ea typeface="Times New Roman" panose="02020603050405020304" pitchFamily="18" charset="0"/>
                <a:cs typeface="Open Sans" panose="020B0606030504020204" pitchFamily="34" charset="0"/>
                <a:sym typeface="Symbol" panose="05050102010706020507" pitchFamily="18" charset="2"/>
              </a:rPr>
              <a:t></a:t>
            </a:r>
            <a:r>
              <a:rPr lang="en-AU" sz="1800" dirty="0">
                <a:solidFill>
                  <a:srgbClr val="0A0A0A"/>
                </a:solidFill>
                <a:effectLst/>
                <a:highlight>
                  <a:srgbClr val="FFFFFF"/>
                </a:highlight>
                <a:latin typeface="Open Sans" panose="020B0606030504020204" pitchFamily="34" charset="0"/>
                <a:ea typeface="Times New Roman" panose="02020603050405020304" pitchFamily="18" charset="0"/>
              </a:rPr>
              <a:t> We need to recognize as a society we are gripped by greed. Need to look after yourself, no one else will.</a:t>
            </a:r>
            <a:endParaRPr lang="en-AU" sz="1800" dirty="0">
              <a:effectLst/>
              <a:highlight>
                <a:srgbClr val="FFFFFF"/>
              </a:highligh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solidFill>
                <a:srgbClr val="000000"/>
              </a:solidFill>
              <a:effectLst/>
              <a:highlight>
                <a:srgbClr val="FFFF00"/>
              </a:highlight>
              <a:latin typeface="Poppins" panose="00000500000000000000"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5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1</a:t>
            </a:fld>
            <a:endParaRPr lang="en-AU"/>
          </a:p>
        </p:txBody>
      </p:sp>
    </p:spTree>
    <p:extLst>
      <p:ext uri="{BB962C8B-B14F-4D97-AF65-F5344CB8AC3E}">
        <p14:creationId xmlns:p14="http://schemas.microsoft.com/office/powerpoint/2010/main" val="1548258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rgbClr val="000000"/>
                </a:solidFill>
                <a:effectLst/>
                <a:latin typeface="Times New Roman" panose="02020603050405020304" pitchFamily="18" charset="0"/>
                <a:ea typeface="Times New Roman" panose="02020603050405020304" pitchFamily="18" charset="0"/>
              </a:rPr>
              <a:t>Some give, but seeking glory for themselves.</a:t>
            </a:r>
          </a:p>
          <a:p>
            <a:r>
              <a:rPr lang="en-AU" sz="1200" dirty="0">
                <a:solidFill>
                  <a:srgbClr val="000000"/>
                </a:solidFill>
                <a:effectLst/>
                <a:latin typeface="Times New Roman" panose="02020603050405020304" pitchFamily="18" charset="0"/>
              </a:rPr>
              <a:t>Once again.  All things are from God and are For God.</a:t>
            </a:r>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14</a:t>
            </a:fld>
            <a:endParaRPr lang="en-AU"/>
          </a:p>
        </p:txBody>
      </p:sp>
    </p:spTree>
    <p:extLst>
      <p:ext uri="{BB962C8B-B14F-4D97-AF65-F5344CB8AC3E}">
        <p14:creationId xmlns:p14="http://schemas.microsoft.com/office/powerpoint/2010/main" val="45380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highlight>
                  <a:srgbClr val="FFFFFF"/>
                </a:highlight>
                <a:latin typeface="Google Sans"/>
              </a:rPr>
              <a:t>Epicureanism says that the absence of pain is the greatest pleasure; it also advocates a simple life. </a:t>
            </a:r>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2</a:t>
            </a:fld>
            <a:endParaRPr lang="en-AU"/>
          </a:p>
        </p:txBody>
      </p:sp>
    </p:spTree>
    <p:extLst>
      <p:ext uri="{BB962C8B-B14F-4D97-AF65-F5344CB8AC3E}">
        <p14:creationId xmlns:p14="http://schemas.microsoft.com/office/powerpoint/2010/main" val="429475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Lato" panose="020F0502020204030203" pitchFamily="34" charset="0"/>
                <a:ea typeface="Times New Roman" panose="02020603050405020304" pitchFamily="18" charset="0"/>
              </a:rPr>
              <a:t>It can’t be because He needs the financial help—He owns everything and has no need for anything,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0" dirty="0">
                <a:solidFill>
                  <a:srgbClr val="414042"/>
                </a:solidFill>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Our consumer-oriented society pressures us to place too much value on material things, to the point that our joy is based on how much we have. This approach to life results in chronic dissatisfaction. We never seem to have enough.</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4</a:t>
            </a:fld>
            <a:endParaRPr lang="en-AU"/>
          </a:p>
        </p:txBody>
      </p:sp>
    </p:spTree>
    <p:extLst>
      <p:ext uri="{BB962C8B-B14F-4D97-AF65-F5344CB8AC3E}">
        <p14:creationId xmlns:p14="http://schemas.microsoft.com/office/powerpoint/2010/main" val="373457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Theirs was an Agricultural environment , therefore Jesus’ &amp; Paul’s  references to Sowing, Reaping, </a:t>
            </a:r>
            <a:r>
              <a:rPr lang="en-US" dirty="0" err="1"/>
              <a:t>etc</a:t>
            </a:r>
            <a:r>
              <a:rPr lang="en-US" dirty="0"/>
              <a:t> are the images people of the day were familial with.</a:t>
            </a:r>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7</a:t>
            </a:fld>
            <a:endParaRPr lang="en-AU"/>
          </a:p>
        </p:txBody>
      </p:sp>
    </p:spTree>
    <p:extLst>
      <p:ext uri="{BB962C8B-B14F-4D97-AF65-F5344CB8AC3E}">
        <p14:creationId xmlns:p14="http://schemas.microsoft.com/office/powerpoint/2010/main" val="236420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If you were to read through the Old Testament you would certainly see just how central giving was to the worship of God from the beginning. When Cain and Able came to worship, they came with something to offer.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The sacrificial system implemented under the Mosaic Covenant was complex. There were many different kinds of offerings – burnt offerings, drink offerings, grain offerings, and incense offerings. There were guilt offerings, and freewill offerings.  This complex form of worship was instituted by God for a time in order to serve as a means of grace for the people of God under the Old Covenant and to paint a picture of the Christ who would one day 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Times New Roman" panose="02020603050405020304" pitchFamily="18" charset="0"/>
                <a:ea typeface="Times New Roman" panose="02020603050405020304" pitchFamily="18" charset="0"/>
              </a:rPr>
              <a:t>When you give in support of the advancement of Christ’s kingdom – when you give for the building up of the temple, which is the church – when you give for the support of gospel ministry – it is an act of worship. We should give worshipfully to the Lord.</a:t>
            </a:r>
            <a:endParaRPr lang="en-AU"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8</a:t>
            </a:fld>
            <a:endParaRPr lang="en-AU"/>
          </a:p>
        </p:txBody>
      </p:sp>
    </p:spTree>
    <p:extLst>
      <p:ext uri="{BB962C8B-B14F-4D97-AF65-F5344CB8AC3E}">
        <p14:creationId xmlns:p14="http://schemas.microsoft.com/office/powerpoint/2010/main" val="55839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Times New Roman" panose="02020603050405020304" pitchFamily="18" charset="0"/>
                <a:ea typeface="Times New Roman" panose="02020603050405020304" pitchFamily="18" charset="0"/>
              </a:rPr>
              <a:t>1)   One of the questions that people ask is, “if I am to give worshipfully, how much should I give?” I think the best way to answer that question is to say that you should give sacrificially. </a:t>
            </a:r>
            <a:endParaRPr lang="en-AU" sz="1200" dirty="0">
              <a:effectLst/>
              <a:latin typeface="Times New Roman" panose="02020603050405020304" pitchFamily="18"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startAt="2"/>
              <a:tabLst/>
              <a:defRPr/>
            </a:pPr>
            <a:r>
              <a:rPr lang="en-AU" sz="1200" dirty="0">
                <a:solidFill>
                  <a:srgbClr val="000000"/>
                </a:solidFill>
                <a:effectLst/>
                <a:latin typeface="Times New Roman" panose="02020603050405020304" pitchFamily="18" charset="0"/>
                <a:ea typeface="Times New Roman" panose="02020603050405020304" pitchFamily="18" charset="0"/>
              </a:rPr>
              <a:t>I am certainly not in </a:t>
            </a:r>
            <a:r>
              <a:rPr lang="en-AU" sz="1200" dirty="0" err="1">
                <a:solidFill>
                  <a:srgbClr val="000000"/>
                </a:solidFill>
                <a:effectLst/>
                <a:latin typeface="Times New Roman" panose="02020603050405020304" pitchFamily="18" charset="0"/>
                <a:ea typeface="Times New Roman" panose="02020603050405020304" pitchFamily="18" charset="0"/>
              </a:rPr>
              <a:t>favor</a:t>
            </a:r>
            <a:r>
              <a:rPr lang="en-AU" sz="1200" dirty="0">
                <a:solidFill>
                  <a:srgbClr val="000000"/>
                </a:solidFill>
                <a:effectLst/>
                <a:latin typeface="Times New Roman" panose="02020603050405020304" pitchFamily="18" charset="0"/>
                <a:ea typeface="Times New Roman" panose="02020603050405020304" pitchFamily="18" charset="0"/>
              </a:rPr>
              <a:t> of </a:t>
            </a:r>
            <a:r>
              <a:rPr lang="en-AU" sz="1200" i="1" dirty="0">
                <a:solidFill>
                  <a:srgbClr val="000000"/>
                </a:solidFill>
                <a:effectLst/>
                <a:latin typeface="Times New Roman" panose="02020603050405020304" pitchFamily="18" charset="0"/>
                <a:ea typeface="Times New Roman" panose="02020603050405020304" pitchFamily="18" charset="0"/>
              </a:rPr>
              <a:t>requiring </a:t>
            </a:r>
            <a:r>
              <a:rPr lang="en-AU" sz="1200" dirty="0">
                <a:solidFill>
                  <a:srgbClr val="000000"/>
                </a:solidFill>
                <a:effectLst/>
                <a:latin typeface="Times New Roman" panose="02020603050405020304" pitchFamily="18" charset="0"/>
                <a:ea typeface="Times New Roman" panose="02020603050405020304" pitchFamily="18" charset="0"/>
              </a:rPr>
              <a:t>a tenth in a </a:t>
            </a:r>
            <a:r>
              <a:rPr lang="en-AU" sz="1200" i="1" dirty="0">
                <a:solidFill>
                  <a:srgbClr val="000000"/>
                </a:solidFill>
                <a:effectLst/>
                <a:latin typeface="Times New Roman" panose="02020603050405020304" pitchFamily="18" charset="0"/>
                <a:ea typeface="Times New Roman" panose="02020603050405020304" pitchFamily="18" charset="0"/>
              </a:rPr>
              <a:t>legalistic way</a:t>
            </a:r>
            <a:r>
              <a:rPr lang="en-AU" sz="1200" dirty="0">
                <a:solidFill>
                  <a:srgbClr val="000000"/>
                </a:solidFill>
                <a:effectLst/>
                <a:latin typeface="Times New Roman" panose="02020603050405020304" pitchFamily="18" charset="0"/>
                <a:ea typeface="Times New Roman" panose="02020603050405020304" pitchFamily="18" charset="0"/>
              </a:rPr>
              <a:t>. </a:t>
            </a:r>
          </a:p>
          <a:p>
            <a:pPr marL="228600" marR="0" lvl="0" indent="-228600" algn="l" defTabSz="914400" rtl="0" eaLnBrk="1" fontAlgn="auto" latinLnBrk="0" hangingPunct="1">
              <a:lnSpc>
                <a:spcPct val="100000"/>
              </a:lnSpc>
              <a:spcBef>
                <a:spcPts val="0"/>
              </a:spcBef>
              <a:spcAft>
                <a:spcPts val="0"/>
              </a:spcAft>
              <a:buClrTx/>
              <a:buSzTx/>
              <a:buFontTx/>
              <a:buAutoNum type="arabicParenR" startAt="2"/>
              <a:tabLst/>
              <a:defRPr/>
            </a:pPr>
            <a:r>
              <a:rPr lang="en-AU" sz="1200" dirty="0">
                <a:solidFill>
                  <a:srgbClr val="000000"/>
                </a:solidFill>
                <a:effectLst/>
                <a:latin typeface="Times New Roman" panose="02020603050405020304" pitchFamily="18" charset="0"/>
                <a:ea typeface="Times New Roman" panose="02020603050405020304" pitchFamily="18" charset="0"/>
              </a:rPr>
              <a:t>Notice the way that Paul talks about giving. Each one is to give “as he has decided in his heart” and “as he may prosper”, </a:t>
            </a:r>
            <a:r>
              <a:rPr lang="en-AU" sz="1200" b="1" dirty="0">
                <a:solidFill>
                  <a:srgbClr val="FF0000"/>
                </a:solidFill>
                <a:effectLst/>
                <a:latin typeface="Times New Roman" panose="02020603050405020304" pitchFamily="18" charset="0"/>
                <a:ea typeface="Times New Roman" panose="02020603050405020304" pitchFamily="18" charset="0"/>
              </a:rPr>
              <a:t>which means </a:t>
            </a:r>
            <a:r>
              <a:rPr lang="en-AU" sz="1200" b="1" i="1" dirty="0">
                <a:solidFill>
                  <a:srgbClr val="FF0000"/>
                </a:solidFill>
                <a:effectLst/>
                <a:latin typeface="Times New Roman" panose="02020603050405020304" pitchFamily="18" charset="0"/>
                <a:ea typeface="Times New Roman" panose="02020603050405020304" pitchFamily="18" charset="0"/>
              </a:rPr>
              <a:t>according to his prosperity, or ability</a:t>
            </a:r>
            <a:r>
              <a:rPr lang="en-AU" sz="1200" i="1" dirty="0">
                <a:solidFill>
                  <a:srgbClr val="000000"/>
                </a:solidFill>
                <a:effectLst/>
                <a:latin typeface="Times New Roman" panose="02020603050405020304" pitchFamily="18" charset="0"/>
                <a:ea typeface="Times New Roman" panose="02020603050405020304" pitchFamily="18" charset="0"/>
              </a:rPr>
              <a:t>. </a:t>
            </a:r>
            <a:endParaRPr lang="en-AU" sz="1200" dirty="0">
              <a:effectLst/>
              <a:latin typeface="Times New Roman" panose="02020603050405020304" pitchFamily="18" charset="0"/>
              <a:ea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R" startAt="2"/>
              <a:tabLst/>
              <a:defRPr/>
            </a:pPr>
            <a:r>
              <a:rPr lang="en-AU" sz="1200" dirty="0">
                <a:effectLst/>
                <a:latin typeface="Times New Roman" panose="02020603050405020304" pitchFamily="18" charset="0"/>
                <a:ea typeface="Times New Roman" panose="02020603050405020304" pitchFamily="18" charset="0"/>
              </a:rPr>
              <a:t>Jesus is saying the same in Like, i.e. according to Prosperity and ability.</a:t>
            </a:r>
          </a:p>
          <a:p>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9</a:t>
            </a:fld>
            <a:endParaRPr lang="en-AU"/>
          </a:p>
        </p:txBody>
      </p:sp>
    </p:spTree>
    <p:extLst>
      <p:ext uri="{BB962C8B-B14F-4D97-AF65-F5344CB8AC3E}">
        <p14:creationId xmlns:p14="http://schemas.microsoft.com/office/powerpoint/2010/main" val="3677461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highlight>
                  <a:srgbClr val="FEFEFE"/>
                </a:highlight>
                <a:latin typeface="Times New Roman" panose="02020603050405020304" pitchFamily="18" charset="0"/>
                <a:ea typeface="Times New Roman" panose="02020603050405020304" pitchFamily="18" charset="0"/>
              </a:rPr>
              <a:t>“And God is able to make all grace abound to you, so that having all sufficiency in all things at all times, you may abound in every good work. As it is written, ‘He has distributed freely, he has given to the poor; his righteousness endures forever.’ He who supplies seed to the </a:t>
            </a:r>
            <a:r>
              <a:rPr lang="en-AU" sz="1800" dirty="0" err="1">
                <a:solidFill>
                  <a:srgbClr val="000000"/>
                </a:solidFill>
                <a:effectLst/>
                <a:highlight>
                  <a:srgbClr val="FEFEFE"/>
                </a:highlight>
                <a:latin typeface="Times New Roman" panose="02020603050405020304" pitchFamily="18" charset="0"/>
                <a:ea typeface="Times New Roman" panose="02020603050405020304" pitchFamily="18" charset="0"/>
              </a:rPr>
              <a:t>sower</a:t>
            </a:r>
            <a:r>
              <a:rPr lang="en-AU" sz="1800" dirty="0">
                <a:solidFill>
                  <a:srgbClr val="000000"/>
                </a:solidFill>
                <a:effectLst/>
                <a:highlight>
                  <a:srgbClr val="FEFEFE"/>
                </a:highlight>
                <a:latin typeface="Times New Roman" panose="02020603050405020304" pitchFamily="18" charset="0"/>
                <a:ea typeface="Times New Roman" panose="02020603050405020304" pitchFamily="18" charset="0"/>
              </a:rPr>
              <a:t> and bread for food will supply and multiply your seed for sowing and increase the harvest of your righteousness. You will be enriched in every way to be generous in every way, which through us will produce thanksgiving to God.” (2 Corinthians 9:8–11, ESV)</a:t>
            </a:r>
            <a:endParaRPr lang="en-AU" sz="1800" dirty="0">
              <a:effectLst/>
              <a:highlight>
                <a:srgbClr val="FEFEFE"/>
              </a:highligh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10</a:t>
            </a:fld>
            <a:endParaRPr lang="en-AU"/>
          </a:p>
        </p:txBody>
      </p:sp>
    </p:spTree>
    <p:extLst>
      <p:ext uri="{BB962C8B-B14F-4D97-AF65-F5344CB8AC3E}">
        <p14:creationId xmlns:p14="http://schemas.microsoft.com/office/powerpoint/2010/main" val="1482466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rgbClr val="000000"/>
                </a:solidFill>
                <a:effectLst/>
                <a:latin typeface="Times New Roman" panose="02020603050405020304" pitchFamily="18" charset="0"/>
                <a:ea typeface="Times New Roman" panose="02020603050405020304" pitchFamily="18" charset="0"/>
              </a:rPr>
              <a:t>Here I simply wish to emphasize that when you give, the money does not vanish into thin air, but has an impact upon the kingdom of God.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Times New Roman" panose="02020603050405020304" pitchFamily="18" charset="0"/>
                <a:ea typeface="Times New Roman" panose="02020603050405020304" pitchFamily="18" charset="0"/>
              </a:rPr>
              <a:t>The elders and deacons of the church have a responsibility to use the tithes and offerings wisely and appropriately. Budgets should be established and maintained that reflect the God given mission of the church. Just as the priests under the Old Covenant were to use the offerings of the people for the establishment, promotion, and maintenance of the worship of God in the temple of God</a:t>
            </a:r>
            <a:r>
              <a:rPr lang="en-AU" dirty="0">
                <a:solidFill>
                  <a:srgbClr val="000000"/>
                </a:solidFill>
                <a:latin typeface="Times New Roman" panose="02020603050405020304" pitchFamily="18" charset="0"/>
                <a:ea typeface="Times New Roman" panose="02020603050405020304" pitchFamily="18" charset="0"/>
              </a:rPr>
              <a:t>.   S</a:t>
            </a:r>
            <a:r>
              <a:rPr lang="en-AU" sz="1200" dirty="0">
                <a:solidFill>
                  <a:srgbClr val="000000"/>
                </a:solidFill>
                <a:effectLst/>
                <a:latin typeface="Times New Roman" panose="02020603050405020304" pitchFamily="18" charset="0"/>
                <a:ea typeface="Times New Roman" panose="02020603050405020304" pitchFamily="18" charset="0"/>
              </a:rPr>
              <a:t>o too elders and deacons are to manage the monies of the church so that Christ’s temple is indeed build up through the proclamation of the word of God, by the power of the Holy Spirit. Our mission is the great commission. The monies of the church are to be used for the accomplishment of </a:t>
            </a:r>
            <a:r>
              <a:rPr lang="en-AU" sz="1200" i="1" dirty="0">
                <a:solidFill>
                  <a:srgbClr val="000000"/>
                </a:solidFill>
                <a:effectLst/>
                <a:latin typeface="Times New Roman" panose="02020603050405020304" pitchFamily="18" charset="0"/>
                <a:ea typeface="Times New Roman" panose="02020603050405020304" pitchFamily="18" charset="0"/>
              </a:rPr>
              <a:t>that</a:t>
            </a:r>
            <a:r>
              <a:rPr lang="en-AU" sz="1200" dirty="0">
                <a:solidFill>
                  <a:srgbClr val="000000"/>
                </a:solidFill>
                <a:effectLst/>
                <a:latin typeface="Times New Roman" panose="02020603050405020304" pitchFamily="18" charset="0"/>
                <a:ea typeface="Times New Roman" panose="02020603050405020304" pitchFamily="18" charset="0"/>
              </a:rPr>
              <a:t> 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Times New Roman" panose="02020603050405020304" pitchFamily="18" charset="0"/>
                <a:ea typeface="Times New Roman" panose="02020603050405020304" pitchFamily="18" charset="0"/>
              </a:rPr>
              <a:t>The point I am making is that kingdom work </a:t>
            </a:r>
            <a:r>
              <a:rPr lang="en-AU" sz="1200" b="1" dirty="0">
                <a:solidFill>
                  <a:srgbClr val="000000"/>
                </a:solidFill>
                <a:effectLst/>
                <a:latin typeface="Times New Roman" panose="02020603050405020304" pitchFamily="18" charset="0"/>
                <a:ea typeface="Times New Roman" panose="02020603050405020304" pitchFamily="18" charset="0"/>
              </a:rPr>
              <a:t>does</a:t>
            </a:r>
            <a:r>
              <a:rPr lang="en-AU" sz="1200" dirty="0">
                <a:solidFill>
                  <a:srgbClr val="000000"/>
                </a:solidFill>
                <a:effectLst/>
                <a:latin typeface="Times New Roman" panose="02020603050405020304" pitchFamily="18" charset="0"/>
                <a:ea typeface="Times New Roman" panose="02020603050405020304" pitchFamily="18" charset="0"/>
              </a:rPr>
              <a:t> cost money. And it is your giving that makes it possible. Stuff gets done, that is the point. Giving is practical. </a:t>
            </a:r>
            <a:endParaRPr lang="en-AU"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11</a:t>
            </a:fld>
            <a:endParaRPr lang="en-AU"/>
          </a:p>
        </p:txBody>
      </p:sp>
    </p:spTree>
    <p:extLst>
      <p:ext uri="{BB962C8B-B14F-4D97-AF65-F5344CB8AC3E}">
        <p14:creationId xmlns:p14="http://schemas.microsoft.com/office/powerpoint/2010/main" val="3286883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Times New Roman" panose="02020603050405020304" pitchFamily="18" charset="0"/>
                <a:ea typeface="Times New Roman" panose="02020603050405020304" pitchFamily="18" charset="0"/>
              </a:rPr>
              <a:t>I’ve actually heard of churches that insist on seeing the bank account information of their members so they can compare it to the giving. That’s very troubling to me. </a:t>
            </a:r>
            <a:endParaRPr lang="en-AU" sz="1200" dirty="0">
              <a:effectLst/>
              <a:latin typeface="Times New Roman" panose="02020603050405020304" pitchFamily="18"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DC56E83-296D-4879-9D56-ACE5EA12CB98}" type="slidenum">
              <a:rPr lang="en-AU" smtClean="0"/>
              <a:t>12</a:t>
            </a:fld>
            <a:endParaRPr lang="en-AU"/>
          </a:p>
        </p:txBody>
      </p:sp>
    </p:spTree>
    <p:extLst>
      <p:ext uri="{BB962C8B-B14F-4D97-AF65-F5344CB8AC3E}">
        <p14:creationId xmlns:p14="http://schemas.microsoft.com/office/powerpoint/2010/main" val="323575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740C4-9AC7-414B-C5D2-42784AA93D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0E81420-7124-2234-5E02-03E91F47B1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36790AB-8418-2672-E742-C345891EF420}"/>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5" name="Footer Placeholder 4">
            <a:extLst>
              <a:ext uri="{FF2B5EF4-FFF2-40B4-BE49-F238E27FC236}">
                <a16:creationId xmlns:a16="http://schemas.microsoft.com/office/drawing/2014/main" id="{596C1973-8048-FDBC-4087-250DFEDA3DD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CE81D4E-1932-809A-B69C-0F0D7F887B7A}"/>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2835751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34F0-C1A5-9EB3-F046-A3DB52F46A6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136B98A-0421-771D-7753-4935C9D907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6D935A-4A35-2ABB-8663-A23C2075D1D0}"/>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5" name="Footer Placeholder 4">
            <a:extLst>
              <a:ext uri="{FF2B5EF4-FFF2-40B4-BE49-F238E27FC236}">
                <a16:creationId xmlns:a16="http://schemas.microsoft.com/office/drawing/2014/main" id="{E6F69434-D22E-C6E4-BACC-7760D972A8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13C417A-8FEE-353F-4E10-059B800816AC}"/>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2307167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15B8F5-7DC9-E6F9-FB6F-261F100052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81901F9-E5E3-3CD7-AA1B-9C2912587D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916AC0-5E38-83AE-28BE-BCB855DE4341}"/>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5" name="Footer Placeholder 4">
            <a:extLst>
              <a:ext uri="{FF2B5EF4-FFF2-40B4-BE49-F238E27FC236}">
                <a16:creationId xmlns:a16="http://schemas.microsoft.com/office/drawing/2014/main" id="{9014D87B-C07B-DC6A-04CF-7BC1BAF156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608E2CC-B375-1CC2-F63A-3879E2EB6FC3}"/>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349066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F278-A98B-C9C4-EBCC-6A7FE2284D2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097739F-5662-DD11-40F8-5D31C4A9C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6F2AE6-F71E-A016-3349-4DBC8D7F5BDB}"/>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5" name="Footer Placeholder 4">
            <a:extLst>
              <a:ext uri="{FF2B5EF4-FFF2-40B4-BE49-F238E27FC236}">
                <a16:creationId xmlns:a16="http://schemas.microsoft.com/office/drawing/2014/main" id="{67EC5B48-F51D-4A5B-B8DE-18F273B9FB7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892F02-81AD-B0AF-58EB-67CBBDCF94C4}"/>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335173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340B-3632-CF4A-84AC-608C5D405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F52702E-E617-BDC6-D6F6-182CA81FD2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C7A4BC-9E1D-1675-B2FD-B4C6D1CC26A0}"/>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5" name="Footer Placeholder 4">
            <a:extLst>
              <a:ext uri="{FF2B5EF4-FFF2-40B4-BE49-F238E27FC236}">
                <a16:creationId xmlns:a16="http://schemas.microsoft.com/office/drawing/2014/main" id="{6ACEF079-E38B-EE4F-9A91-300198137D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E9099C-C6BB-DAD1-0C7B-4F1654C08CC9}"/>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426544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3B0C2-32B8-4721-8326-477B6A5DE0E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2394A40-068A-09BF-558A-1F2C82FA6B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8618C69-5FCD-8623-174B-80E40E068D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9FC5162-6A50-BCE2-17BC-FC4F4019976B}"/>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6" name="Footer Placeholder 5">
            <a:extLst>
              <a:ext uri="{FF2B5EF4-FFF2-40B4-BE49-F238E27FC236}">
                <a16:creationId xmlns:a16="http://schemas.microsoft.com/office/drawing/2014/main" id="{D2F0B663-0740-F5C4-203C-383DB79EB75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B0B67A9-9FD7-4879-BB18-FD823EB0CE7F}"/>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178875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4884-0F35-D151-0D76-99305DC9657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1683E7A-5C0B-0620-9641-E8D97E5FB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B8E8F-5AE4-404E-34C7-73CCAF0887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FB6D4E7-E86F-B2D3-53CF-7A3EF2F6C9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412DB-6B7C-AE69-77A7-1E0694E3A0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4661F55-0CC5-68C8-32EC-5607C5BC00D7}"/>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8" name="Footer Placeholder 7">
            <a:extLst>
              <a:ext uri="{FF2B5EF4-FFF2-40B4-BE49-F238E27FC236}">
                <a16:creationId xmlns:a16="http://schemas.microsoft.com/office/drawing/2014/main" id="{173D59E5-A50D-BD40-9C85-B5491EE29AF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5D0C30D-E8DC-EBAE-538D-938DA5C65007}"/>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83003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4BFF-AF81-E92E-96E5-BBC7FCA4207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7B3703F-DDC8-E0F2-219A-9462F8DED2FD}"/>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4" name="Footer Placeholder 3">
            <a:extLst>
              <a:ext uri="{FF2B5EF4-FFF2-40B4-BE49-F238E27FC236}">
                <a16:creationId xmlns:a16="http://schemas.microsoft.com/office/drawing/2014/main" id="{6CD1DEC7-0198-83B0-8BE8-BAB34B08939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1DA6A5F-4A05-B42B-E720-DB810F55892E}"/>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250501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DFD61A-C2A9-1136-C8F3-E8F93BA744DD}"/>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3" name="Footer Placeholder 2">
            <a:extLst>
              <a:ext uri="{FF2B5EF4-FFF2-40B4-BE49-F238E27FC236}">
                <a16:creationId xmlns:a16="http://schemas.microsoft.com/office/drawing/2014/main" id="{7A9859E4-1A29-FEEB-7249-A4908082C5B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1957A5B-1C75-CDE8-63A8-001746993911}"/>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3167805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990EB-3D22-4AE4-1E36-A23E98DC5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AF05CB9-8322-ED9F-9806-904B0A6C4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4DBCA17-0230-64D6-4D06-8F8CA6D98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F4965-0536-933C-72C8-15121A49382E}"/>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6" name="Footer Placeholder 5">
            <a:extLst>
              <a:ext uri="{FF2B5EF4-FFF2-40B4-BE49-F238E27FC236}">
                <a16:creationId xmlns:a16="http://schemas.microsoft.com/office/drawing/2014/main" id="{81BDCE51-08F7-57A7-7334-87C7C65B95B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0828E0-03AC-D066-0DB2-E2606F556391}"/>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389077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1F3D-22F0-1CE7-9E53-2FC512340F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90E3007-EE0F-D5D1-DEF0-E429E63B4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B350D41-ED93-71A9-DA72-AEFD81A18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C9B6E-20E2-70EA-BA07-D58AFFFAF761}"/>
              </a:ext>
            </a:extLst>
          </p:cNvPr>
          <p:cNvSpPr>
            <a:spLocks noGrp="1"/>
          </p:cNvSpPr>
          <p:nvPr>
            <p:ph type="dt" sz="half" idx="10"/>
          </p:nvPr>
        </p:nvSpPr>
        <p:spPr/>
        <p:txBody>
          <a:bodyPr/>
          <a:lstStyle/>
          <a:p>
            <a:fld id="{99B91778-1A0C-4EB2-8E76-9D8CE42B831D}" type="datetimeFigureOut">
              <a:rPr lang="en-AU" smtClean="0"/>
              <a:t>23/06/2024</a:t>
            </a:fld>
            <a:endParaRPr lang="en-AU"/>
          </a:p>
        </p:txBody>
      </p:sp>
      <p:sp>
        <p:nvSpPr>
          <p:cNvPr id="6" name="Footer Placeholder 5">
            <a:extLst>
              <a:ext uri="{FF2B5EF4-FFF2-40B4-BE49-F238E27FC236}">
                <a16:creationId xmlns:a16="http://schemas.microsoft.com/office/drawing/2014/main" id="{5FB4CE68-252E-B298-7DB9-CC520628B47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A96CA8B-8A46-60BE-2963-4B734919535C}"/>
              </a:ext>
            </a:extLst>
          </p:cNvPr>
          <p:cNvSpPr>
            <a:spLocks noGrp="1"/>
          </p:cNvSpPr>
          <p:nvPr>
            <p:ph type="sldNum" sz="quarter" idx="12"/>
          </p:nvPr>
        </p:nvSpPr>
        <p:spPr/>
        <p:txBody>
          <a:bodyPr/>
          <a:lstStyle/>
          <a:p>
            <a:fld id="{B90D7169-68D3-48B9-A190-20A65F99F5A1}" type="slidenum">
              <a:rPr lang="en-AU" smtClean="0"/>
              <a:t>‹#›</a:t>
            </a:fld>
            <a:endParaRPr lang="en-AU"/>
          </a:p>
        </p:txBody>
      </p:sp>
    </p:spTree>
    <p:extLst>
      <p:ext uri="{BB962C8B-B14F-4D97-AF65-F5344CB8AC3E}">
        <p14:creationId xmlns:p14="http://schemas.microsoft.com/office/powerpoint/2010/main" val="4199404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0B0331-DCE0-1611-8810-90884E3E6A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096A36-F670-0E49-C50F-38D2B2379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6D1668-A135-B677-8CC0-026176DC6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B91778-1A0C-4EB2-8E76-9D8CE42B831D}" type="datetimeFigureOut">
              <a:rPr lang="en-AU" smtClean="0"/>
              <a:t>23/06/2024</a:t>
            </a:fld>
            <a:endParaRPr lang="en-AU"/>
          </a:p>
        </p:txBody>
      </p:sp>
      <p:sp>
        <p:nvSpPr>
          <p:cNvPr id="5" name="Footer Placeholder 4">
            <a:extLst>
              <a:ext uri="{FF2B5EF4-FFF2-40B4-BE49-F238E27FC236}">
                <a16:creationId xmlns:a16="http://schemas.microsoft.com/office/drawing/2014/main" id="{284A0249-1B66-8F58-7BE4-72F33660A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C82AB35-EE2A-65B7-B47A-0BE0237BC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0D7169-68D3-48B9-A190-20A65F99F5A1}" type="slidenum">
              <a:rPr lang="en-AU" smtClean="0"/>
              <a:t>‹#›</a:t>
            </a:fld>
            <a:endParaRPr lang="en-AU"/>
          </a:p>
        </p:txBody>
      </p:sp>
    </p:spTree>
    <p:extLst>
      <p:ext uri="{BB962C8B-B14F-4D97-AF65-F5344CB8AC3E}">
        <p14:creationId xmlns:p14="http://schemas.microsoft.com/office/powerpoint/2010/main" val="1275785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B0FB302-C967-2824-01D4-74000AC937F4}"/>
              </a:ext>
            </a:extLst>
          </p:cNvPr>
          <p:cNvPicPr>
            <a:picLocks noChangeAspect="1"/>
          </p:cNvPicPr>
          <p:nvPr/>
        </p:nvPicPr>
        <p:blipFill rotWithShape="1">
          <a:blip r:embed="rId3">
            <a:alphaModFix amt="50000"/>
          </a:blip>
          <a:srcRect t="12566" b="12434"/>
          <a:stretch/>
        </p:blipFill>
        <p:spPr>
          <a:xfrm>
            <a:off x="20" y="1"/>
            <a:ext cx="12191980" cy="6857999"/>
          </a:xfrm>
          <a:prstGeom prst="rect">
            <a:avLst/>
          </a:prstGeom>
        </p:spPr>
      </p:pic>
      <p:sp>
        <p:nvSpPr>
          <p:cNvPr id="2" name="Title 1">
            <a:extLst>
              <a:ext uri="{FF2B5EF4-FFF2-40B4-BE49-F238E27FC236}">
                <a16:creationId xmlns:a16="http://schemas.microsoft.com/office/drawing/2014/main" id="{EC57C9BA-CFE9-F9CA-F7C4-0062B6A8EA61}"/>
              </a:ext>
            </a:extLst>
          </p:cNvPr>
          <p:cNvSpPr>
            <a:spLocks noGrp="1"/>
          </p:cNvSpPr>
          <p:nvPr>
            <p:ph type="ctrTitle"/>
          </p:nvPr>
        </p:nvSpPr>
        <p:spPr>
          <a:xfrm>
            <a:off x="1722120" y="-1075293"/>
            <a:ext cx="9144000" cy="2900518"/>
          </a:xfrm>
        </p:spPr>
        <p:txBody>
          <a:bodyPr>
            <a:normAutofit/>
          </a:bodyPr>
          <a:lstStyle/>
          <a:p>
            <a:r>
              <a:rPr lang="en-US" dirty="0">
                <a:solidFill>
                  <a:srgbClr val="FFFFFF"/>
                </a:solidFill>
                <a:latin typeface="Algerian" panose="04020705040A02060702" pitchFamily="82" charset="0"/>
              </a:rPr>
              <a:t>giving</a:t>
            </a:r>
            <a:endParaRPr lang="en-AU" dirty="0">
              <a:solidFill>
                <a:srgbClr val="FFFFFF"/>
              </a:solidFill>
              <a:latin typeface="Algerian" panose="04020705040A02060702" pitchFamily="82" charset="0"/>
            </a:endParaRPr>
          </a:p>
        </p:txBody>
      </p:sp>
      <p:sp>
        <p:nvSpPr>
          <p:cNvPr id="3" name="Subtitle 2">
            <a:extLst>
              <a:ext uri="{FF2B5EF4-FFF2-40B4-BE49-F238E27FC236}">
                <a16:creationId xmlns:a16="http://schemas.microsoft.com/office/drawing/2014/main" id="{68F6A246-B916-0427-42DC-1CB4A46384B9}"/>
              </a:ext>
            </a:extLst>
          </p:cNvPr>
          <p:cNvSpPr>
            <a:spLocks noGrp="1"/>
          </p:cNvSpPr>
          <p:nvPr>
            <p:ph type="subTitle" idx="1"/>
          </p:nvPr>
        </p:nvSpPr>
        <p:spPr>
          <a:xfrm>
            <a:off x="1828800" y="5317644"/>
            <a:ext cx="9144000" cy="1098395"/>
          </a:xfrm>
        </p:spPr>
        <p:txBody>
          <a:bodyPr>
            <a:normAutofit/>
          </a:bodyPr>
          <a:lstStyle/>
          <a:p>
            <a:r>
              <a:rPr lang="en-US" sz="3200" dirty="0">
                <a:solidFill>
                  <a:srgbClr val="FFFFFF"/>
                </a:solidFill>
              </a:rPr>
              <a:t>2 Corinthians 9: 1 - 15</a:t>
            </a:r>
            <a:endParaRPr lang="en-AU" sz="3200" dirty="0">
              <a:solidFill>
                <a:srgbClr val="FFFFFF"/>
              </a:solidFill>
            </a:endParaRPr>
          </a:p>
        </p:txBody>
      </p:sp>
    </p:spTree>
    <p:extLst>
      <p:ext uri="{BB962C8B-B14F-4D97-AF65-F5344CB8AC3E}">
        <p14:creationId xmlns:p14="http://schemas.microsoft.com/office/powerpoint/2010/main" val="22824792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9F0EC-F1A5-5502-D384-E3251FEF745F}"/>
              </a:ext>
            </a:extLst>
          </p:cNvPr>
          <p:cNvSpPr txBox="1"/>
          <p:nvPr/>
        </p:nvSpPr>
        <p:spPr>
          <a:xfrm>
            <a:off x="3215640" y="764231"/>
            <a:ext cx="6096000" cy="342401"/>
          </a:xfrm>
          <a:prstGeom prst="rect">
            <a:avLst/>
          </a:prstGeom>
          <a:noFill/>
        </p:spPr>
        <p:txBody>
          <a:bodyPr wrap="square">
            <a:spAutoFit/>
          </a:bodyPr>
          <a:lstStyle/>
          <a:p>
            <a:pPr>
              <a:lnSpc>
                <a:spcPts val="1575"/>
              </a:lnSpc>
              <a:spcBef>
                <a:spcPts val="375"/>
              </a:spcBef>
              <a:spcAft>
                <a:spcPts val="1050"/>
              </a:spcAft>
            </a:pPr>
            <a:r>
              <a:rPr lang="en-AU"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Let Us Give Faithfully</a:t>
            </a:r>
            <a:endParaRPr lang="en-AU"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3F909F5E-B744-5618-44F0-B17A45354D14}"/>
              </a:ext>
            </a:extLst>
          </p:cNvPr>
          <p:cNvPicPr>
            <a:picLocks noChangeAspect="1"/>
          </p:cNvPicPr>
          <p:nvPr/>
        </p:nvPicPr>
        <p:blipFill>
          <a:blip r:embed="rId3"/>
          <a:stretch>
            <a:fillRect/>
          </a:stretch>
        </p:blipFill>
        <p:spPr>
          <a:xfrm>
            <a:off x="8509697" y="4785180"/>
            <a:ext cx="3682303" cy="2072820"/>
          </a:xfrm>
          <a:prstGeom prst="rect">
            <a:avLst/>
          </a:prstGeom>
        </p:spPr>
      </p:pic>
      <p:sp>
        <p:nvSpPr>
          <p:cNvPr id="4" name="TextBox 3">
            <a:extLst>
              <a:ext uri="{FF2B5EF4-FFF2-40B4-BE49-F238E27FC236}">
                <a16:creationId xmlns:a16="http://schemas.microsoft.com/office/drawing/2014/main" id="{3EA17AE1-22D7-05F2-7B24-643F590B189B}"/>
              </a:ext>
            </a:extLst>
          </p:cNvPr>
          <p:cNvSpPr txBox="1"/>
          <p:nvPr/>
        </p:nvSpPr>
        <p:spPr>
          <a:xfrm>
            <a:off x="1043290" y="1525105"/>
            <a:ext cx="7711603" cy="1805046"/>
          </a:xfrm>
          <a:prstGeom prst="rect">
            <a:avLst/>
          </a:prstGeom>
          <a:noFill/>
        </p:spPr>
        <p:txBody>
          <a:bodyPr wrap="square">
            <a:spAutoFit/>
          </a:bodyPr>
          <a:lstStyle/>
          <a:p>
            <a:pPr marL="342900" indent="-342900">
              <a:lnSpc>
                <a:spcPct val="150000"/>
              </a:lnSpc>
              <a:spcBef>
                <a:spcPts val="375"/>
              </a:spcBef>
              <a:spcAft>
                <a:spcPts val="1050"/>
              </a:spcAft>
              <a:buFont typeface="+mj-lt"/>
              <a:buAutoNum type="arabicParenR"/>
            </a:pPr>
            <a:r>
              <a:rPr lang="en-A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O</a:t>
            </a: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ur giving should be faithful as in </a:t>
            </a:r>
            <a:r>
              <a:rPr lang="en-AU" sz="2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consistent</a:t>
            </a:r>
            <a:r>
              <a:rPr lang="en-AU"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p>
          <a:p>
            <a:pPr marL="342900" indent="-342900">
              <a:lnSpc>
                <a:spcPct val="150000"/>
              </a:lnSpc>
              <a:spcBef>
                <a:spcPts val="375"/>
              </a:spcBef>
              <a:spcAft>
                <a:spcPts val="1050"/>
              </a:spcAft>
              <a:buFont typeface="+mj-lt"/>
              <a:buAutoNum type="arabicParenR"/>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O</a:t>
            </a: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ur giving should be faithful</a:t>
            </a:r>
            <a:r>
              <a:rPr lang="en-AU"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 in </a:t>
            </a:r>
            <a:r>
              <a:rPr lang="en-AU"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regularly.</a:t>
            </a:r>
            <a:r>
              <a:rPr lang="en-AU"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342900" indent="-342900">
              <a:lnSpc>
                <a:spcPct val="150000"/>
              </a:lnSpc>
              <a:spcBef>
                <a:spcPts val="375"/>
              </a:spcBef>
              <a:spcAft>
                <a:spcPts val="1050"/>
              </a:spcAft>
              <a:buFont typeface="+mj-lt"/>
              <a:buAutoNum type="arabicParenR"/>
            </a:pP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Our giving should be faithful as in with hearts </a:t>
            </a:r>
            <a:r>
              <a:rPr lang="en-AU"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full of faith</a:t>
            </a:r>
            <a:r>
              <a:rPr lang="en-AU"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AU"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4B8D59E6-988A-30BC-9F4A-519CAF9B65E9}"/>
              </a:ext>
            </a:extLst>
          </p:cNvPr>
          <p:cNvSpPr txBox="1"/>
          <p:nvPr/>
        </p:nvSpPr>
        <p:spPr>
          <a:xfrm>
            <a:off x="1043290" y="4770330"/>
            <a:ext cx="6094378" cy="1323439"/>
          </a:xfrm>
          <a:prstGeom prst="rect">
            <a:avLst/>
          </a:prstGeom>
          <a:noFill/>
        </p:spPr>
        <p:txBody>
          <a:bodyPr wrap="square">
            <a:spAutoFit/>
          </a:bodyPr>
          <a:lstStyle/>
          <a:p>
            <a:r>
              <a:rPr lang="en-AU" sz="2000" dirty="0">
                <a:solidFill>
                  <a:srgbClr val="000000"/>
                </a:solidFill>
                <a:effectLst/>
                <a:latin typeface="Arial Black" panose="020B0A04020102020204" pitchFamily="34" charset="0"/>
                <a:ea typeface="Times New Roman" panose="02020603050405020304" pitchFamily="18" charset="0"/>
                <a:cs typeface="Arial" panose="020B0604020202020204" pitchFamily="34" charset="0"/>
              </a:rPr>
              <a:t>“Remember this: whoever sows sparingly will also reap sparingly, and whoever sows bountifully will also reap bountifully.” </a:t>
            </a:r>
            <a:r>
              <a:rPr lang="en-AU" sz="2000" dirty="0">
                <a:solidFill>
                  <a:srgbClr val="000000"/>
                </a:solidFill>
                <a:latin typeface="Arial Black" panose="020B0A04020102020204" pitchFamily="34" charset="0"/>
                <a:ea typeface="Times New Roman" panose="02020603050405020304" pitchFamily="18" charset="0"/>
                <a:cs typeface="Arial" panose="020B0604020202020204" pitchFamily="34" charset="0"/>
              </a:rPr>
              <a:t> (2 Corinthians 9:6) </a:t>
            </a:r>
            <a:endParaRPr lang="en-AU" sz="20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739315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E10737-6842-5AE4-738D-BDA5EFA963CB}"/>
              </a:ext>
            </a:extLst>
          </p:cNvPr>
          <p:cNvSpPr txBox="1"/>
          <p:nvPr/>
        </p:nvSpPr>
        <p:spPr>
          <a:xfrm>
            <a:off x="3048000" y="842266"/>
            <a:ext cx="6096000" cy="697883"/>
          </a:xfrm>
          <a:prstGeom prst="rect">
            <a:avLst/>
          </a:prstGeom>
          <a:noFill/>
        </p:spPr>
        <p:txBody>
          <a:bodyPr wrap="square">
            <a:spAutoFit/>
          </a:bodyPr>
          <a:lstStyle/>
          <a:p>
            <a:pPr>
              <a:lnSpc>
                <a:spcPts val="1575"/>
              </a:lnSpc>
              <a:spcBef>
                <a:spcPts val="375"/>
              </a:spcBef>
              <a:spcAft>
                <a:spcPts val="1050"/>
              </a:spcAft>
            </a:pPr>
            <a:endParaRPr lang="en-AU" sz="1800" dirty="0">
              <a:effectLst/>
              <a:latin typeface="Times New Roman" panose="02020603050405020304" pitchFamily="18" charset="0"/>
              <a:ea typeface="Times New Roman" panose="02020603050405020304" pitchFamily="18" charset="0"/>
            </a:endParaRPr>
          </a:p>
          <a:p>
            <a:pPr>
              <a:lnSpc>
                <a:spcPts val="1575"/>
              </a:lnSpc>
              <a:spcBef>
                <a:spcPts val="375"/>
              </a:spcBef>
              <a:spcAft>
                <a:spcPts val="1050"/>
              </a:spcAft>
            </a:pPr>
            <a:endParaRPr lang="en-AU" sz="18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411222B7-2D8C-09D2-F3E1-3B267ABC8E63}"/>
              </a:ext>
            </a:extLst>
          </p:cNvPr>
          <p:cNvPicPr>
            <a:picLocks noChangeAspect="1"/>
          </p:cNvPicPr>
          <p:nvPr/>
        </p:nvPicPr>
        <p:blipFill>
          <a:blip r:embed="rId3"/>
          <a:stretch>
            <a:fillRect/>
          </a:stretch>
        </p:blipFill>
        <p:spPr>
          <a:xfrm>
            <a:off x="8509697" y="4785180"/>
            <a:ext cx="3682303" cy="2072820"/>
          </a:xfrm>
          <a:prstGeom prst="rect">
            <a:avLst/>
          </a:prstGeom>
        </p:spPr>
      </p:pic>
      <p:sp>
        <p:nvSpPr>
          <p:cNvPr id="5" name="TextBox 4">
            <a:extLst>
              <a:ext uri="{FF2B5EF4-FFF2-40B4-BE49-F238E27FC236}">
                <a16:creationId xmlns:a16="http://schemas.microsoft.com/office/drawing/2014/main" id="{91C8D34D-D555-05D4-F2DF-31E8C58B5F29}"/>
              </a:ext>
            </a:extLst>
          </p:cNvPr>
          <p:cNvSpPr txBox="1"/>
          <p:nvPr/>
        </p:nvSpPr>
        <p:spPr>
          <a:xfrm>
            <a:off x="1269459" y="1020006"/>
            <a:ext cx="9552561" cy="342401"/>
          </a:xfrm>
          <a:prstGeom prst="rect">
            <a:avLst/>
          </a:prstGeom>
          <a:noFill/>
        </p:spPr>
        <p:txBody>
          <a:bodyPr wrap="square">
            <a:spAutoFit/>
          </a:bodyPr>
          <a:lstStyle/>
          <a:p>
            <a:pPr>
              <a:lnSpc>
                <a:spcPts val="1575"/>
              </a:lnSpc>
              <a:spcBef>
                <a:spcPts val="375"/>
              </a:spcBef>
              <a:spcAft>
                <a:spcPts val="1050"/>
              </a:spcAft>
            </a:pPr>
            <a:r>
              <a:rPr lang="en-AU"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Let Us Give For The Promotion Of Christ’s Kingdom</a:t>
            </a:r>
            <a:endParaRPr lang="en-AU"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390C712-BE9B-2EF8-F753-7A3ACF4A80BC}"/>
              </a:ext>
            </a:extLst>
          </p:cNvPr>
          <p:cNvSpPr txBox="1"/>
          <p:nvPr/>
        </p:nvSpPr>
        <p:spPr>
          <a:xfrm>
            <a:off x="1352145" y="2706089"/>
            <a:ext cx="8822987" cy="1843518"/>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en-US" sz="2000" dirty="0">
                <a:latin typeface="Arial" panose="020B0604020202020204" pitchFamily="34" charset="0"/>
                <a:cs typeface="Arial" panose="020B0604020202020204" pitchFamily="34" charset="0"/>
              </a:rPr>
              <a:t>All things are </a:t>
            </a:r>
            <a:r>
              <a:rPr lang="en-US" sz="2000" b="1" i="1" dirty="0">
                <a:latin typeface="Arial" panose="020B0604020202020204" pitchFamily="34" charset="0"/>
                <a:cs typeface="Arial" panose="020B0604020202020204" pitchFamily="34" charset="0"/>
              </a:rPr>
              <a:t>from</a:t>
            </a:r>
            <a:r>
              <a:rPr lang="en-US" sz="2000" dirty="0">
                <a:latin typeface="Arial" panose="020B0604020202020204" pitchFamily="34" charset="0"/>
                <a:cs typeface="Arial" panose="020B0604020202020204" pitchFamily="34" charset="0"/>
              </a:rPr>
              <a:t> God and are </a:t>
            </a:r>
            <a:r>
              <a:rPr lang="en-US" sz="2000" b="1" i="1" dirty="0">
                <a:latin typeface="Arial" panose="020B0604020202020204" pitchFamily="34" charset="0"/>
                <a:cs typeface="Arial" panose="020B0604020202020204" pitchFamily="34" charset="0"/>
              </a:rPr>
              <a:t>for</a:t>
            </a:r>
            <a:r>
              <a:rPr lang="en-US" sz="2000" dirty="0">
                <a:latin typeface="Arial" panose="020B0604020202020204" pitchFamily="34" charset="0"/>
                <a:cs typeface="Arial" panose="020B0604020202020204" pitchFamily="34" charset="0"/>
              </a:rPr>
              <a:t> God</a:t>
            </a:r>
          </a:p>
          <a:p>
            <a:pPr marL="342900" indent="-342900">
              <a:lnSpc>
                <a:spcPct val="200000"/>
              </a:lnSpc>
              <a:buFont typeface="Wingdings" panose="05000000000000000000" pitchFamily="2" charset="2"/>
              <a:buChar char="Ø"/>
            </a:pPr>
            <a:r>
              <a:rPr lang="en-AU" sz="2000" dirty="0">
                <a:latin typeface="Arial" panose="020B0604020202020204" pitchFamily="34" charset="0"/>
                <a:cs typeface="Arial" panose="020B0604020202020204" pitchFamily="34" charset="0"/>
              </a:rPr>
              <a:t>God is greater than either your needs or fears</a:t>
            </a:r>
          </a:p>
          <a:p>
            <a:pPr marL="342900" indent="-342900">
              <a:lnSpc>
                <a:spcPct val="200000"/>
              </a:lnSpc>
              <a:buFont typeface="Wingdings" panose="05000000000000000000" pitchFamily="2" charset="2"/>
              <a:buChar char="Ø"/>
            </a:pPr>
            <a:r>
              <a:rPr lang="en-AU" sz="2000" dirty="0">
                <a:solidFill>
                  <a:srgbClr val="FF0000"/>
                </a:solidFill>
                <a:latin typeface="Arial" panose="020B0604020202020204" pitchFamily="34" charset="0"/>
                <a:cs typeface="Arial" panose="020B0604020202020204" pitchFamily="34" charset="0"/>
              </a:rPr>
              <a:t>GIVING IS </a:t>
            </a:r>
            <a:r>
              <a:rPr lang="en-AU" sz="2000" b="1" i="1" dirty="0">
                <a:solidFill>
                  <a:srgbClr val="FF0000"/>
                </a:solidFill>
                <a:latin typeface="Arial" panose="020B0604020202020204" pitchFamily="34" charset="0"/>
                <a:cs typeface="Arial" panose="020B0604020202020204" pitchFamily="34" charset="0"/>
              </a:rPr>
              <a:t>NOT </a:t>
            </a:r>
            <a:r>
              <a:rPr lang="en-AU" sz="2000" dirty="0">
                <a:solidFill>
                  <a:srgbClr val="FF0000"/>
                </a:solidFill>
                <a:latin typeface="Arial" panose="020B0604020202020204" pitchFamily="34" charset="0"/>
                <a:cs typeface="Arial" panose="020B0604020202020204" pitchFamily="34" charset="0"/>
              </a:rPr>
              <a:t>AN END IN ITSELF</a:t>
            </a:r>
            <a:endParaRPr lang="en-AU" sz="2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619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689E28-C737-5E6C-DD0E-CC930B3199F4}"/>
              </a:ext>
            </a:extLst>
          </p:cNvPr>
          <p:cNvSpPr txBox="1"/>
          <p:nvPr/>
        </p:nvSpPr>
        <p:spPr>
          <a:xfrm>
            <a:off x="895739" y="1449899"/>
            <a:ext cx="8098971" cy="2689904"/>
          </a:xfrm>
          <a:prstGeom prst="rect">
            <a:avLst/>
          </a:prstGeom>
          <a:noFill/>
        </p:spPr>
        <p:txBody>
          <a:bodyPr wrap="square">
            <a:spAutoFit/>
          </a:bodyPr>
          <a:lstStyle/>
          <a:p>
            <a:pPr marL="342900" indent="-342900">
              <a:lnSpc>
                <a:spcPct val="150000"/>
              </a:lnSpc>
              <a:spcBef>
                <a:spcPts val="375"/>
              </a:spcBef>
              <a:buFont typeface="Wingdings" panose="05000000000000000000" pitchFamily="2" charset="2"/>
              <a:buChar char="§"/>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“Each one must give as he has decided in his heart, not </a:t>
            </a:r>
            <a:r>
              <a:rPr lang="en-AU"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reluctantly       </a:t>
            </a:r>
          </a:p>
          <a:p>
            <a:pPr>
              <a:lnSpc>
                <a:spcPct val="150000"/>
              </a:lnSpc>
              <a:spcBef>
                <a:spcPts val="375"/>
              </a:spcBef>
            </a:pPr>
            <a:r>
              <a:rPr lang="en-AU"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AU"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 under compulsion</a:t>
            </a: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(2 Corinthians 9:7) </a:t>
            </a:r>
          </a:p>
          <a:p>
            <a:pPr marL="342900" indent="-342900">
              <a:lnSpc>
                <a:spcPct val="150000"/>
              </a:lnSpc>
              <a:spcBef>
                <a:spcPts val="375"/>
              </a:spcBef>
              <a:buFont typeface="Wingdings" panose="05000000000000000000" pitchFamily="2" charset="2"/>
              <a:buChar char="§"/>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should not and are not to be forced to give by the Church. </a:t>
            </a:r>
          </a:p>
          <a:p>
            <a:pPr>
              <a:lnSpc>
                <a:spcPct val="150000"/>
              </a:lnSpc>
              <a:spcBef>
                <a:spcPts val="375"/>
              </a:spcBef>
              <a:spcAft>
                <a:spcPts val="1050"/>
              </a:spcAft>
            </a:pPr>
            <a:r>
              <a:rPr lang="en-AU"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church </a:t>
            </a:r>
            <a:r>
              <a:rPr lang="en-AU"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does</a:t>
            </a:r>
            <a:r>
              <a:rPr lang="en-AU"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not send a bill to it’s members.)</a:t>
            </a:r>
            <a:endParaRPr lang="en-AU" sz="2000" i="1"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150000"/>
              </a:lnSpc>
              <a:spcBef>
                <a:spcPts val="375"/>
              </a:spcBef>
              <a:spcAft>
                <a:spcPts val="1050"/>
              </a:spcAft>
              <a:buFont typeface="Wingdings" panose="05000000000000000000" pitchFamily="2" charset="2"/>
              <a:buChar char="§"/>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Your giving is between you and the Lord! </a:t>
            </a:r>
            <a:endParaRPr lang="en-AU"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3AA98A09-A79E-8830-695E-0EC9E385DE8A}"/>
              </a:ext>
            </a:extLst>
          </p:cNvPr>
          <p:cNvSpPr txBox="1"/>
          <p:nvPr/>
        </p:nvSpPr>
        <p:spPr>
          <a:xfrm>
            <a:off x="1345659" y="5491002"/>
            <a:ext cx="6096000" cy="707886"/>
          </a:xfrm>
          <a:prstGeom prst="rect">
            <a:avLst/>
          </a:prstGeom>
          <a:noFill/>
        </p:spPr>
        <p:txBody>
          <a:bodyPr wrap="square">
            <a:spAutoFit/>
          </a:bodyPr>
          <a:lstStyle/>
          <a:p>
            <a:r>
              <a:rPr lang="en-AU" sz="2000" b="1" i="1" kern="0" dirty="0">
                <a:effectLst/>
                <a:latin typeface="Arial" panose="020B0604020202020204" pitchFamily="34" charset="0"/>
                <a:ea typeface="Times New Roman" panose="02020603050405020304" pitchFamily="18" charset="0"/>
                <a:cs typeface="Arial" panose="020B0604020202020204" pitchFamily="34" charset="0"/>
              </a:rPr>
              <a:t>Jesus said, "It is more blessed to give than to receive" (Acts 20:35) </a:t>
            </a:r>
            <a:endParaRPr lang="en-AU" sz="2000" b="1"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256A039-DA63-DDB1-8139-9370157A2E7A}"/>
              </a:ext>
            </a:extLst>
          </p:cNvPr>
          <p:cNvSpPr txBox="1"/>
          <p:nvPr/>
        </p:nvSpPr>
        <p:spPr>
          <a:xfrm>
            <a:off x="3212559" y="718100"/>
            <a:ext cx="6094378" cy="342401"/>
          </a:xfrm>
          <a:prstGeom prst="rect">
            <a:avLst/>
          </a:prstGeom>
          <a:noFill/>
        </p:spPr>
        <p:txBody>
          <a:bodyPr wrap="square">
            <a:spAutoFit/>
          </a:bodyPr>
          <a:lstStyle/>
          <a:p>
            <a:pPr>
              <a:lnSpc>
                <a:spcPts val="1575"/>
              </a:lnSpc>
              <a:spcBef>
                <a:spcPts val="375"/>
              </a:spcBef>
              <a:spcAft>
                <a:spcPts val="1050"/>
              </a:spcAft>
            </a:pPr>
            <a:r>
              <a:rPr lang="en-AU"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Let Us Give Willingly </a:t>
            </a:r>
            <a:endParaRPr lang="en-AU"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A67A9AC-05A5-1D50-74CA-E6C71DB0C4C1}"/>
              </a:ext>
            </a:extLst>
          </p:cNvPr>
          <p:cNvPicPr>
            <a:picLocks noChangeAspect="1"/>
          </p:cNvPicPr>
          <p:nvPr/>
        </p:nvPicPr>
        <p:blipFill>
          <a:blip r:embed="rId3"/>
          <a:stretch>
            <a:fillRect/>
          </a:stretch>
        </p:blipFill>
        <p:spPr>
          <a:xfrm>
            <a:off x="8509697" y="4785180"/>
            <a:ext cx="3682303" cy="2072820"/>
          </a:xfrm>
          <a:prstGeom prst="rect">
            <a:avLst/>
          </a:prstGeom>
        </p:spPr>
      </p:pic>
    </p:spTree>
    <p:extLst>
      <p:ext uri="{BB962C8B-B14F-4D97-AF65-F5344CB8AC3E}">
        <p14:creationId xmlns:p14="http://schemas.microsoft.com/office/powerpoint/2010/main" val="2245789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B1D23E-BA39-BCEC-6417-6A54C974F925}"/>
              </a:ext>
            </a:extLst>
          </p:cNvPr>
          <p:cNvSpPr txBox="1"/>
          <p:nvPr/>
        </p:nvSpPr>
        <p:spPr>
          <a:xfrm>
            <a:off x="1024645" y="1086209"/>
            <a:ext cx="7372905" cy="4939814"/>
          </a:xfrm>
          <a:prstGeom prst="rect">
            <a:avLst/>
          </a:prstGeom>
          <a:noFill/>
        </p:spPr>
        <p:txBody>
          <a:bodyPr wrap="square">
            <a:spAutoFit/>
          </a:bodyPr>
          <a:lstStyle/>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“God loves a cheerful giver.” (2 Corinthians 9:7) </a:t>
            </a:r>
          </a:p>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hope that you are blessed when you give. </a:t>
            </a:r>
          </a:p>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hope that you do it with a smile on your face. </a:t>
            </a:r>
          </a:p>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hope that it brings a sense of satisfaction to you to know that God, by his grace, has enabled you to work hard, to earn a living, and to bring a portion of what you have earned to him as an offering – “a sweet smelling aroma.”</a:t>
            </a:r>
          </a:p>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 is more blessed to give than to receive.</a:t>
            </a:r>
          </a:p>
          <a:p>
            <a:pPr marL="342900" indent="-342900">
              <a:spcBef>
                <a:spcPts val="375"/>
              </a:spcBef>
              <a:spcAft>
                <a:spcPts val="1050"/>
              </a:spcAft>
              <a:buFont typeface="Wingdings" panose="05000000000000000000" pitchFamily="2" charset="2"/>
              <a:buChar char="ü"/>
            </a:pP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Giving should result from inward resolve, not from impulsive or casual decision.</a:t>
            </a:r>
          </a:p>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Once the amount to be given has been determined, as Paul says, the gift should be given, “Cheerfully.”</a:t>
            </a:r>
            <a:endParaRPr lang="en-AU"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B05394B3-0251-4EBE-D254-715EC1400CEE}"/>
              </a:ext>
            </a:extLst>
          </p:cNvPr>
          <p:cNvSpPr txBox="1"/>
          <p:nvPr/>
        </p:nvSpPr>
        <p:spPr>
          <a:xfrm>
            <a:off x="3844857" y="642635"/>
            <a:ext cx="6094378" cy="342401"/>
          </a:xfrm>
          <a:prstGeom prst="rect">
            <a:avLst/>
          </a:prstGeom>
          <a:noFill/>
        </p:spPr>
        <p:txBody>
          <a:bodyPr wrap="square">
            <a:spAutoFit/>
          </a:bodyPr>
          <a:lstStyle/>
          <a:p>
            <a:pPr>
              <a:lnSpc>
                <a:spcPts val="1575"/>
              </a:lnSpc>
              <a:spcBef>
                <a:spcPts val="375"/>
              </a:spcBef>
              <a:spcAft>
                <a:spcPts val="1050"/>
              </a:spcAft>
            </a:pPr>
            <a:r>
              <a:rPr lang="en-AU"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Let Us Give Cheerfully</a:t>
            </a:r>
            <a:endParaRPr lang="en-AU"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6FF8C1DE-4BA0-77FA-52FC-6073F398F18F}"/>
              </a:ext>
            </a:extLst>
          </p:cNvPr>
          <p:cNvPicPr>
            <a:picLocks noChangeAspect="1"/>
          </p:cNvPicPr>
          <p:nvPr/>
        </p:nvPicPr>
        <p:blipFill>
          <a:blip r:embed="rId2"/>
          <a:stretch>
            <a:fillRect/>
          </a:stretch>
        </p:blipFill>
        <p:spPr>
          <a:xfrm>
            <a:off x="8509697" y="4785180"/>
            <a:ext cx="3682303" cy="2072820"/>
          </a:xfrm>
          <a:prstGeom prst="rect">
            <a:avLst/>
          </a:prstGeom>
        </p:spPr>
      </p:pic>
    </p:spTree>
    <p:extLst>
      <p:ext uri="{BB962C8B-B14F-4D97-AF65-F5344CB8AC3E}">
        <p14:creationId xmlns:p14="http://schemas.microsoft.com/office/powerpoint/2010/main" val="77480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D0A5C1-ADBC-1AC1-9B53-E2C8ADB22BB6}"/>
              </a:ext>
            </a:extLst>
          </p:cNvPr>
          <p:cNvSpPr txBox="1"/>
          <p:nvPr/>
        </p:nvSpPr>
        <p:spPr>
          <a:xfrm>
            <a:off x="1184988" y="2218384"/>
            <a:ext cx="7259216" cy="2734082"/>
          </a:xfrm>
          <a:prstGeom prst="rect">
            <a:avLst/>
          </a:prstGeom>
          <a:noFill/>
        </p:spPr>
        <p:txBody>
          <a:bodyPr wrap="square">
            <a:spAutoFit/>
          </a:bodyPr>
          <a:lstStyle/>
          <a:p>
            <a:pPr marL="342900" indent="-342900">
              <a:spcBef>
                <a:spcPts val="375"/>
              </a:spcBef>
              <a:spcAft>
                <a:spcPts val="1050"/>
              </a:spcAft>
              <a:buFont typeface="Wingdings" panose="05000000000000000000" pitchFamily="2" charset="2"/>
              <a:buChar char="§"/>
            </a:pP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We ought to give to the glory of God.</a:t>
            </a:r>
          </a:p>
          <a:p>
            <a:pPr marL="342900" indent="-342900">
              <a:spcBef>
                <a:spcPts val="375"/>
              </a:spcBef>
              <a:buFont typeface="Wingdings" panose="05000000000000000000" pitchFamily="2" charset="2"/>
              <a:buChar char="§"/>
            </a:pPr>
            <a:r>
              <a:rPr lang="en-AU" sz="2000" dirty="0">
                <a:latin typeface="Arial" panose="020B0604020202020204" pitchFamily="34" charset="0"/>
                <a:ea typeface="Times New Roman" panose="02020603050405020304" pitchFamily="18" charset="0"/>
                <a:cs typeface="Arial" panose="020B0604020202020204" pitchFamily="34" charset="0"/>
              </a:rPr>
              <a:t>“</a:t>
            </a:r>
            <a:r>
              <a:rPr lang="en-AU" sz="2000" dirty="0">
                <a:effectLst/>
                <a:latin typeface="Arial" panose="020B0604020202020204" pitchFamily="34" charset="0"/>
                <a:ea typeface="Times New Roman" panose="02020603050405020304" pitchFamily="18" charset="0"/>
                <a:cs typeface="Arial" panose="020B0604020202020204" pitchFamily="34" charset="0"/>
              </a:rPr>
              <a:t>This service that you perform is not only supplying the needs of God’s people but is also overflowing in many expressions of thanks to God.”</a:t>
            </a: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spcBef>
                <a:spcPts val="375"/>
              </a:spcBef>
              <a:spcAft>
                <a:spcPts val="1050"/>
              </a:spcAft>
            </a:pP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(2 Corinthians 9:12)</a:t>
            </a:r>
          </a:p>
          <a:p>
            <a:pPr marL="342900" indent="-342900">
              <a:spcBef>
                <a:spcPts val="375"/>
              </a:spcBef>
              <a:buFont typeface="Wingdings" panose="05000000000000000000" pitchFamily="2" charset="2"/>
              <a:buChar char="§"/>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“Thanks be to God for </a:t>
            </a:r>
            <a:r>
              <a:rPr lang="en-AU" sz="2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His</a:t>
            </a: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indescribable gift!” </a:t>
            </a:r>
            <a:endPar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spcBef>
                <a:spcPts val="375"/>
              </a:spcBef>
              <a:spcAft>
                <a:spcPts val="1050"/>
              </a:spcAft>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Corinthians 9:15)</a:t>
            </a:r>
            <a:r>
              <a:rPr lang="en-AU" sz="1800" dirty="0">
                <a:solidFill>
                  <a:srgbClr val="000000"/>
                </a:solidFill>
                <a:effectLst/>
                <a:latin typeface="Times New Roman" panose="02020603050405020304" pitchFamily="18" charset="0"/>
                <a:ea typeface="Times New Roman" panose="02020603050405020304" pitchFamily="18" charset="0"/>
              </a:rPr>
              <a:t> </a:t>
            </a:r>
            <a:endParaRPr lang="en-AU"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FEE9D3BD-09DC-92D8-C579-58858F87AABD}"/>
              </a:ext>
            </a:extLst>
          </p:cNvPr>
          <p:cNvPicPr>
            <a:picLocks noChangeAspect="1"/>
          </p:cNvPicPr>
          <p:nvPr/>
        </p:nvPicPr>
        <p:blipFill>
          <a:blip r:embed="rId3"/>
          <a:stretch>
            <a:fillRect/>
          </a:stretch>
        </p:blipFill>
        <p:spPr>
          <a:xfrm>
            <a:off x="8509697" y="4785180"/>
            <a:ext cx="3682303" cy="2072820"/>
          </a:xfrm>
          <a:prstGeom prst="rect">
            <a:avLst/>
          </a:prstGeom>
        </p:spPr>
      </p:pic>
      <p:sp>
        <p:nvSpPr>
          <p:cNvPr id="5" name="TextBox 4">
            <a:extLst>
              <a:ext uri="{FF2B5EF4-FFF2-40B4-BE49-F238E27FC236}">
                <a16:creationId xmlns:a16="http://schemas.microsoft.com/office/drawing/2014/main" id="{DD37DE9A-6AA8-8428-E611-9841A9FAE10F}"/>
              </a:ext>
            </a:extLst>
          </p:cNvPr>
          <p:cNvSpPr txBox="1"/>
          <p:nvPr/>
        </p:nvSpPr>
        <p:spPr>
          <a:xfrm>
            <a:off x="2531623" y="1080380"/>
            <a:ext cx="6094378" cy="342401"/>
          </a:xfrm>
          <a:prstGeom prst="rect">
            <a:avLst/>
          </a:prstGeom>
          <a:noFill/>
        </p:spPr>
        <p:txBody>
          <a:bodyPr wrap="square">
            <a:spAutoFit/>
          </a:bodyPr>
          <a:lstStyle/>
          <a:p>
            <a:pPr>
              <a:lnSpc>
                <a:spcPts val="1575"/>
              </a:lnSpc>
              <a:spcBef>
                <a:spcPts val="375"/>
              </a:spcBef>
              <a:spcAft>
                <a:spcPts val="1050"/>
              </a:spcAft>
            </a:pPr>
            <a:r>
              <a:rPr lang="en-AU"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Let Us Give To The Glory Of God</a:t>
            </a:r>
            <a:endParaRPr lang="en-AU"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9347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FC2E79-1E2B-C961-F1AB-8A111AC3E784}"/>
              </a:ext>
            </a:extLst>
          </p:cNvPr>
          <p:cNvPicPr>
            <a:picLocks noChangeAspect="1"/>
          </p:cNvPicPr>
          <p:nvPr/>
        </p:nvPicPr>
        <p:blipFill>
          <a:blip r:embed="rId2"/>
          <a:stretch>
            <a:fillRect/>
          </a:stretch>
        </p:blipFill>
        <p:spPr>
          <a:xfrm>
            <a:off x="3753255" y="71243"/>
            <a:ext cx="4255660" cy="1485183"/>
          </a:xfrm>
          <a:prstGeom prst="rect">
            <a:avLst/>
          </a:prstGeom>
        </p:spPr>
      </p:pic>
      <p:sp>
        <p:nvSpPr>
          <p:cNvPr id="5" name="TextBox 4">
            <a:extLst>
              <a:ext uri="{FF2B5EF4-FFF2-40B4-BE49-F238E27FC236}">
                <a16:creationId xmlns:a16="http://schemas.microsoft.com/office/drawing/2014/main" id="{FC08B679-4C2D-98D9-F73C-600F1BBA75E5}"/>
              </a:ext>
            </a:extLst>
          </p:cNvPr>
          <p:cNvSpPr txBox="1"/>
          <p:nvPr/>
        </p:nvSpPr>
        <p:spPr>
          <a:xfrm>
            <a:off x="1797590" y="1608705"/>
            <a:ext cx="8596820" cy="3362908"/>
          </a:xfrm>
          <a:prstGeom prst="rect">
            <a:avLst/>
          </a:prstGeom>
          <a:noFill/>
        </p:spPr>
        <p:txBody>
          <a:bodyPr wrap="square">
            <a:spAutoFit/>
          </a:bodyPr>
          <a:lstStyle/>
          <a:p>
            <a:pPr marL="342900" indent="-342900">
              <a:lnSpc>
                <a:spcPct val="150000"/>
              </a:lnSpc>
              <a:buFont typeface="+mj-lt"/>
              <a:buAutoNum type="arabicParenR"/>
            </a:pPr>
            <a:r>
              <a:rPr lang="en-AU" dirty="0">
                <a:solidFill>
                  <a:srgbClr val="000000"/>
                </a:solidFill>
                <a:latin typeface="Arial Rounded MT Bold" panose="020F0704030504030204" pitchFamily="34" charset="0"/>
                <a:ea typeface="Times New Roman" panose="02020603050405020304" pitchFamily="18" charset="0"/>
                <a:cs typeface="Arial" panose="020B0604020202020204" pitchFamily="34" charset="0"/>
              </a:rPr>
              <a:t>A</a:t>
            </a:r>
            <a:r>
              <a:rPr lang="en-AU" sz="1800" dirty="0">
                <a:solidFill>
                  <a:srgbClr val="000000"/>
                </a:solidFill>
                <a:effectLst/>
                <a:latin typeface="Arial Rounded MT Bold" panose="020F0704030504030204" pitchFamily="34" charset="0"/>
                <a:ea typeface="Times New Roman" panose="02020603050405020304" pitchFamily="18" charset="0"/>
                <a:cs typeface="Arial" panose="020B0604020202020204" pitchFamily="34" charset="0"/>
              </a:rPr>
              <a:t>m I thinking about money the right way?  </a:t>
            </a:r>
            <a:r>
              <a:rPr lang="en-AU" sz="1800" i="1" dirty="0">
                <a:solidFill>
                  <a:srgbClr val="000000"/>
                </a:solidFill>
                <a:effectLst/>
                <a:latin typeface="Arial Rounded MT Bold" panose="020F0704030504030204" pitchFamily="34" charset="0"/>
                <a:ea typeface="Times New Roman" panose="02020603050405020304" pitchFamily="18" charset="0"/>
                <a:cs typeface="Arial" panose="020B0604020202020204" pitchFamily="34" charset="0"/>
              </a:rPr>
              <a:t>(</a:t>
            </a:r>
            <a:r>
              <a:rPr lang="en-AU" sz="1800" i="1" kern="100" dirty="0">
                <a:solidFill>
                  <a:srgbClr val="0A0A0A"/>
                </a:solidFill>
                <a:effectLst/>
                <a:latin typeface="Open Sans" panose="020B0606030504020204" pitchFamily="34" charset="0"/>
                <a:ea typeface="Aptos" panose="020B0004020202020204" pitchFamily="34" charset="0"/>
                <a:cs typeface="Times New Roman" panose="02020603050405020304" pitchFamily="18" charset="0"/>
              </a:rPr>
              <a:t>Do we put God first or money? )</a:t>
            </a:r>
            <a:endParaRPr lang="en-AU" sz="1800" i="1" dirty="0">
              <a:solidFill>
                <a:srgbClr val="000000"/>
              </a:solidFill>
              <a:effectLst/>
              <a:latin typeface="Arial Rounded MT Bold" panose="020F0704030504030204" pitchFamily="34" charset="0"/>
              <a:ea typeface="Times New Roman" panose="02020603050405020304" pitchFamily="18" charset="0"/>
              <a:cs typeface="Arial" panose="020B0604020202020204" pitchFamily="34" charset="0"/>
            </a:endParaRPr>
          </a:p>
          <a:p>
            <a:pPr marL="342900" indent="-342900">
              <a:lnSpc>
                <a:spcPct val="150000"/>
              </a:lnSpc>
              <a:buFont typeface="+mj-lt"/>
              <a:buAutoNum type="arabicParenR"/>
            </a:pPr>
            <a:r>
              <a:rPr lang="en-AU" dirty="0">
                <a:solidFill>
                  <a:srgbClr val="000000"/>
                </a:solidFill>
                <a:latin typeface="Arial Rounded MT Bold" panose="020F0704030504030204" pitchFamily="34" charset="0"/>
                <a:ea typeface="Times New Roman" panose="02020603050405020304" pitchFamily="18" charset="0"/>
                <a:cs typeface="Arial" panose="020B0604020202020204" pitchFamily="34" charset="0"/>
              </a:rPr>
              <a:t>Prayerfully consider your giving. </a:t>
            </a:r>
          </a:p>
          <a:p>
            <a:pPr marL="342900" indent="-342900">
              <a:lnSpc>
                <a:spcPct val="150000"/>
              </a:lnSpc>
              <a:buFont typeface="+mj-lt"/>
              <a:buAutoNum type="arabicParenR"/>
            </a:pPr>
            <a:r>
              <a:rPr lang="en-AU" dirty="0">
                <a:solidFill>
                  <a:srgbClr val="000000"/>
                </a:solidFill>
                <a:latin typeface="Arial Rounded MT Bold" panose="020F0704030504030204" pitchFamily="34" charset="0"/>
                <a:ea typeface="Times New Roman" panose="02020603050405020304" pitchFamily="18" charset="0"/>
                <a:cs typeface="Arial" panose="020B0604020202020204" pitchFamily="34" charset="0"/>
              </a:rPr>
              <a:t>Am I giving Worshipfully, Sacrificially, Faithfully, and with the furtherance of Christ’s kingdom in mind. </a:t>
            </a:r>
          </a:p>
          <a:p>
            <a:pPr marL="342900" indent="-342900">
              <a:lnSpc>
                <a:spcPct val="150000"/>
              </a:lnSpc>
              <a:buFont typeface="+mj-lt"/>
              <a:buAutoNum type="arabicParenR"/>
            </a:pPr>
            <a:r>
              <a:rPr lang="en-AU" dirty="0">
                <a:solidFill>
                  <a:srgbClr val="000000"/>
                </a:solidFill>
                <a:latin typeface="Arial Rounded MT Bold" panose="020F0704030504030204" pitchFamily="34" charset="0"/>
                <a:ea typeface="Times New Roman" panose="02020603050405020304" pitchFamily="18" charset="0"/>
                <a:cs typeface="Arial" panose="020B0604020202020204" pitchFamily="34" charset="0"/>
              </a:rPr>
              <a:t>Give Willingly, Cheerfully, and to the Glory of God </a:t>
            </a:r>
            <a:endParaRPr lang="en-AU" dirty="0">
              <a:latin typeface="Arial Rounded MT Bold" panose="020F0704030504030204" pitchFamily="34" charset="0"/>
              <a:cs typeface="Arial" panose="020B0604020202020204" pitchFamily="34" charset="0"/>
            </a:endParaRPr>
          </a:p>
          <a:p>
            <a:pPr marL="342900" indent="-342900">
              <a:lnSpc>
                <a:spcPct val="150000"/>
              </a:lnSpc>
              <a:buFont typeface="+mj-lt"/>
              <a:buAutoNum type="arabicParenR"/>
            </a:pPr>
            <a:r>
              <a:rPr lang="en-AU" dirty="0">
                <a:solidFill>
                  <a:srgbClr val="000000"/>
                </a:solidFill>
                <a:latin typeface="Arial Rounded MT Bold" panose="020F0704030504030204" pitchFamily="34" charset="0"/>
                <a:ea typeface="Times New Roman" panose="02020603050405020304" pitchFamily="18" charset="0"/>
                <a:cs typeface="Arial" panose="020B0604020202020204" pitchFamily="34" charset="0"/>
              </a:rPr>
              <a:t>Do I see all things as coming from God and myself as a steward. </a:t>
            </a:r>
          </a:p>
          <a:p>
            <a:pPr marL="342900" indent="-342900">
              <a:lnSpc>
                <a:spcPct val="150000"/>
              </a:lnSpc>
              <a:buFont typeface="+mj-lt"/>
              <a:buAutoNum type="arabicParenR"/>
            </a:pPr>
            <a:r>
              <a:rPr lang="en-AU" dirty="0">
                <a:solidFill>
                  <a:srgbClr val="000000"/>
                </a:solidFill>
                <a:latin typeface="Arial Rounded MT Bold" panose="020F0704030504030204" pitchFamily="34" charset="0"/>
                <a:ea typeface="Times New Roman" panose="02020603050405020304" pitchFamily="18" charset="0"/>
                <a:cs typeface="Arial" panose="020B0604020202020204" pitchFamily="34" charset="0"/>
              </a:rPr>
              <a:t>Make sure that whatever you give, be it small or great, be it 1% or 50%, that your heart is right before God. </a:t>
            </a:r>
          </a:p>
        </p:txBody>
      </p:sp>
      <p:sp>
        <p:nvSpPr>
          <p:cNvPr id="6" name="TextBox 5">
            <a:extLst>
              <a:ext uri="{FF2B5EF4-FFF2-40B4-BE49-F238E27FC236}">
                <a16:creationId xmlns:a16="http://schemas.microsoft.com/office/drawing/2014/main" id="{CBA8753A-391F-E902-5AC7-1FBD03986B81}"/>
              </a:ext>
            </a:extLst>
          </p:cNvPr>
          <p:cNvSpPr txBox="1"/>
          <p:nvPr/>
        </p:nvSpPr>
        <p:spPr>
          <a:xfrm>
            <a:off x="1797590" y="5249295"/>
            <a:ext cx="8501974" cy="1200329"/>
          </a:xfrm>
          <a:prstGeom prst="rect">
            <a:avLst/>
          </a:prstGeom>
          <a:noFill/>
        </p:spPr>
        <p:txBody>
          <a:bodyPr wrap="square" rtlCol="0">
            <a:spAutoFit/>
          </a:bodyPr>
          <a:lstStyle/>
          <a:p>
            <a:r>
              <a:rPr lang="en-AU" sz="2400" b="1" i="1" kern="100" dirty="0">
                <a:latin typeface="Arial Rounded MT Bold" panose="020F0704030504030204" pitchFamily="34" charset="0"/>
                <a:ea typeface="Aptos" panose="020B0004020202020204" pitchFamily="34" charset="0"/>
                <a:cs typeface="Times New Roman" panose="02020603050405020304" pitchFamily="18" charset="0"/>
              </a:rPr>
              <a:t>“He who did not spare his own Son but gave Him up for us all, how will he not also with him graciously give us all things?”  </a:t>
            </a:r>
            <a:r>
              <a:rPr lang="en-AU" sz="2400" kern="100" dirty="0">
                <a:latin typeface="Arial Rounded MT Bold" panose="020F0704030504030204" pitchFamily="34" charset="0"/>
                <a:ea typeface="Aptos" panose="020B0004020202020204" pitchFamily="34" charset="0"/>
                <a:cs typeface="Times New Roman" panose="02020603050405020304" pitchFamily="18" charset="0"/>
              </a:rPr>
              <a:t>Romans 8:32</a:t>
            </a:r>
            <a:endParaRPr lang="en-AU" sz="2400" dirty="0">
              <a:latin typeface="Arial Rounded MT Bold" panose="020F0704030504030204" pitchFamily="34" charset="0"/>
            </a:endParaRPr>
          </a:p>
        </p:txBody>
      </p:sp>
    </p:spTree>
    <p:extLst>
      <p:ext uri="{BB962C8B-B14F-4D97-AF65-F5344CB8AC3E}">
        <p14:creationId xmlns:p14="http://schemas.microsoft.com/office/powerpoint/2010/main" val="286437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629D57-195C-7339-E3B4-A3A855955BD1}"/>
              </a:ext>
            </a:extLst>
          </p:cNvPr>
          <p:cNvPicPr>
            <a:picLocks noChangeAspect="1"/>
          </p:cNvPicPr>
          <p:nvPr/>
        </p:nvPicPr>
        <p:blipFill rotWithShape="1">
          <a:blip r:embed="rId2"/>
          <a:srcRect t="16740" r="1" b="12338"/>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01D19D6-C673-B377-A7E4-C86570ABE0B4}"/>
              </a:ext>
            </a:extLst>
          </p:cNvPr>
          <p:cNvSpPr txBox="1"/>
          <p:nvPr/>
        </p:nvSpPr>
        <p:spPr>
          <a:xfrm>
            <a:off x="7760073" y="925440"/>
            <a:ext cx="4276418" cy="4941959"/>
          </a:xfrm>
          <a:prstGeom prst="rect">
            <a:avLst/>
          </a:prstGeom>
        </p:spPr>
        <p:txBody>
          <a:bodyPr vert="horz" lIns="91440" tIns="45720" rIns="91440" bIns="45720" rtlCol="0">
            <a:normAutofit lnSpcReduction="10000"/>
          </a:bodyPr>
          <a:lstStyle/>
          <a:p>
            <a:pPr>
              <a:lnSpc>
                <a:spcPct val="200000"/>
              </a:lnSpc>
              <a:spcAft>
                <a:spcPts val="600"/>
              </a:spcAft>
            </a:pPr>
            <a:r>
              <a:rPr lang="en-US" sz="3200" dirty="0">
                <a:effectLst/>
                <a:latin typeface="Arial" panose="020B0604020202020204" pitchFamily="34" charset="0"/>
                <a:cs typeface="Arial" panose="020B0604020202020204" pitchFamily="34" charset="0"/>
              </a:rPr>
              <a:t>"A religion that gives nothing, costs nothing, </a:t>
            </a:r>
          </a:p>
          <a:p>
            <a:pPr>
              <a:lnSpc>
                <a:spcPct val="200000"/>
              </a:lnSpc>
              <a:spcAft>
                <a:spcPts val="600"/>
              </a:spcAft>
            </a:pPr>
            <a:r>
              <a:rPr lang="en-US" sz="3200" dirty="0">
                <a:effectLst/>
                <a:latin typeface="Arial" panose="020B0604020202020204" pitchFamily="34" charset="0"/>
                <a:cs typeface="Arial" panose="020B0604020202020204" pitchFamily="34" charset="0"/>
              </a:rPr>
              <a:t>and suffers nothing, </a:t>
            </a:r>
          </a:p>
          <a:p>
            <a:pPr>
              <a:lnSpc>
                <a:spcPct val="200000"/>
              </a:lnSpc>
              <a:spcAft>
                <a:spcPts val="600"/>
              </a:spcAft>
            </a:pPr>
            <a:r>
              <a:rPr lang="en-US" sz="3200" dirty="0">
                <a:effectLst/>
                <a:latin typeface="Arial" panose="020B0604020202020204" pitchFamily="34" charset="0"/>
                <a:cs typeface="Arial" panose="020B0604020202020204" pitchFamily="34" charset="0"/>
              </a:rPr>
              <a:t>is worth nothing."</a:t>
            </a:r>
          </a:p>
          <a:p>
            <a:pPr>
              <a:lnSpc>
                <a:spcPct val="200000"/>
              </a:lnSpc>
              <a:spcAft>
                <a:spcPts val="600"/>
              </a:spcAft>
            </a:pPr>
            <a:r>
              <a:rPr lang="en-US" sz="2800" i="1" dirty="0">
                <a:effectLst/>
                <a:latin typeface="Arial" panose="020B0604020202020204" pitchFamily="34" charset="0"/>
                <a:cs typeface="Arial" panose="020B0604020202020204" pitchFamily="34" charset="0"/>
              </a:rPr>
              <a:t>(Martin Luther)</a:t>
            </a:r>
          </a:p>
        </p:txBody>
      </p:sp>
    </p:spTree>
    <p:extLst>
      <p:ext uri="{BB962C8B-B14F-4D97-AF65-F5344CB8AC3E}">
        <p14:creationId xmlns:p14="http://schemas.microsoft.com/office/powerpoint/2010/main" val="945993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1566F7-68DC-00A9-8820-F838069E75DB}"/>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CA9E142-9FF3-8A0A-B6BC-4F83FD8E5D90}"/>
              </a:ext>
            </a:extLst>
          </p:cNvPr>
          <p:cNvSpPr txBox="1"/>
          <p:nvPr/>
        </p:nvSpPr>
        <p:spPr>
          <a:xfrm>
            <a:off x="651105" y="779702"/>
            <a:ext cx="8166323" cy="5173980"/>
          </a:xfrm>
          <a:prstGeom prst="rect">
            <a:avLst/>
          </a:prstGeom>
          <a:noFill/>
        </p:spPr>
        <p:txBody>
          <a:bodyPr wrap="square">
            <a:spAutoFit/>
          </a:bodyPr>
          <a:lstStyle/>
          <a:p>
            <a:pPr marL="342900" indent="-342900">
              <a:lnSpc>
                <a:spcPct val="150000"/>
              </a:lnSpc>
              <a:spcAft>
                <a:spcPts val="800"/>
              </a:spcAft>
              <a:buFont typeface="Wingdings" panose="05000000000000000000" pitchFamily="2" charset="2"/>
              <a:buChar char="Ø"/>
            </a:pPr>
            <a:r>
              <a:rPr lang="en-AU" sz="2400" kern="0" dirty="0">
                <a:solidFill>
                  <a:srgbClr val="414042"/>
                </a:solidFill>
                <a:effectLst/>
                <a:latin typeface="Arial" panose="020B0604020202020204" pitchFamily="34" charset="0"/>
                <a:ea typeface="Times New Roman" panose="02020603050405020304" pitchFamily="18" charset="0"/>
                <a:cs typeface="Arial" panose="020B0604020202020204" pitchFamily="34" charset="0"/>
              </a:rPr>
              <a:t>Greece said, "Be wise, know yourself.“</a:t>
            </a:r>
          </a:p>
          <a:p>
            <a:pPr marL="342900" indent="-342900">
              <a:lnSpc>
                <a:spcPct val="150000"/>
              </a:lnSpc>
              <a:spcAft>
                <a:spcPts val="800"/>
              </a:spcAft>
              <a:buFont typeface="Wingdings" panose="05000000000000000000" pitchFamily="2" charset="2"/>
              <a:buChar char="Ø"/>
            </a:pPr>
            <a:r>
              <a:rPr lang="en-AU" sz="2400" kern="0" dirty="0">
                <a:solidFill>
                  <a:srgbClr val="414042"/>
                </a:solidFill>
                <a:effectLst/>
                <a:latin typeface="Arial" panose="020B0604020202020204" pitchFamily="34" charset="0"/>
                <a:ea typeface="Times New Roman" panose="02020603050405020304" pitchFamily="18" charset="0"/>
                <a:cs typeface="Arial" panose="020B0604020202020204" pitchFamily="34" charset="0"/>
              </a:rPr>
              <a:t>Rome said, "Be strong, discipline yourself.“</a:t>
            </a:r>
          </a:p>
          <a:p>
            <a:pPr marL="342900" indent="-342900">
              <a:lnSpc>
                <a:spcPct val="150000"/>
              </a:lnSpc>
              <a:spcAft>
                <a:spcPts val="800"/>
              </a:spcAft>
              <a:buFont typeface="Wingdings" panose="05000000000000000000" pitchFamily="2" charset="2"/>
              <a:buChar char="Ø"/>
            </a:pPr>
            <a:r>
              <a:rPr lang="en-AU" sz="2400" kern="0" dirty="0">
                <a:solidFill>
                  <a:srgbClr val="414042"/>
                </a:solidFill>
                <a:effectLst/>
                <a:latin typeface="Arial" panose="020B0604020202020204" pitchFamily="34" charset="0"/>
                <a:ea typeface="Times New Roman" panose="02020603050405020304" pitchFamily="18" charset="0"/>
                <a:cs typeface="Arial" panose="020B0604020202020204" pitchFamily="34" charset="0"/>
              </a:rPr>
              <a:t>Epicureanism says, "Be sensuous, enjoy yourself.“</a:t>
            </a:r>
          </a:p>
          <a:p>
            <a:pPr marL="342900" indent="-342900">
              <a:lnSpc>
                <a:spcPct val="150000"/>
              </a:lnSpc>
              <a:spcAft>
                <a:spcPts val="800"/>
              </a:spcAft>
              <a:buFont typeface="Wingdings" panose="05000000000000000000" pitchFamily="2" charset="2"/>
              <a:buChar char="Ø"/>
            </a:pPr>
            <a:r>
              <a:rPr lang="en-AU" sz="2400" kern="0" dirty="0">
                <a:solidFill>
                  <a:srgbClr val="414042"/>
                </a:solidFill>
                <a:effectLst/>
                <a:latin typeface="Arial" panose="020B0604020202020204" pitchFamily="34" charset="0"/>
                <a:ea typeface="Times New Roman" panose="02020603050405020304" pitchFamily="18" charset="0"/>
                <a:cs typeface="Arial" panose="020B0604020202020204" pitchFamily="34" charset="0"/>
              </a:rPr>
              <a:t>Psychology says, "Be confident, assert yourself.“</a:t>
            </a:r>
          </a:p>
          <a:p>
            <a:pPr marL="342900" indent="-342900">
              <a:lnSpc>
                <a:spcPct val="150000"/>
              </a:lnSpc>
              <a:spcAft>
                <a:spcPts val="800"/>
              </a:spcAft>
              <a:buFont typeface="Wingdings" panose="05000000000000000000" pitchFamily="2" charset="2"/>
              <a:buChar char="Ø"/>
            </a:pPr>
            <a:r>
              <a:rPr lang="en-AU" sz="2400" kern="0" dirty="0">
                <a:solidFill>
                  <a:srgbClr val="414042"/>
                </a:solidFill>
                <a:effectLst/>
                <a:latin typeface="Arial" panose="020B0604020202020204" pitchFamily="34" charset="0"/>
                <a:ea typeface="Times New Roman" panose="02020603050405020304" pitchFamily="18" charset="0"/>
                <a:cs typeface="Arial" panose="020B0604020202020204" pitchFamily="34" charset="0"/>
              </a:rPr>
              <a:t>Materialism says, "Be satisfied, please yourself.“</a:t>
            </a:r>
          </a:p>
          <a:p>
            <a:pPr marL="342900" indent="-342900">
              <a:lnSpc>
                <a:spcPct val="150000"/>
              </a:lnSpc>
              <a:spcAft>
                <a:spcPts val="800"/>
              </a:spcAft>
              <a:buFont typeface="Wingdings" panose="05000000000000000000" pitchFamily="2" charset="2"/>
              <a:buChar char="Ø"/>
            </a:pPr>
            <a:r>
              <a:rPr lang="en-AU" sz="2400" kern="0" dirty="0">
                <a:solidFill>
                  <a:srgbClr val="414042"/>
                </a:solidFill>
                <a:effectLst/>
                <a:latin typeface="Arial" panose="020B0604020202020204" pitchFamily="34" charset="0"/>
                <a:ea typeface="Times New Roman" panose="02020603050405020304" pitchFamily="18" charset="0"/>
                <a:cs typeface="Arial" panose="020B0604020202020204" pitchFamily="34" charset="0"/>
              </a:rPr>
              <a:t>Pride says, "Be superior, promote yourself.“</a:t>
            </a:r>
          </a:p>
          <a:p>
            <a:pPr marL="342900" indent="-342900">
              <a:lnSpc>
                <a:spcPct val="150000"/>
              </a:lnSpc>
              <a:spcAft>
                <a:spcPts val="800"/>
              </a:spcAft>
              <a:buFont typeface="Wingdings" panose="05000000000000000000" pitchFamily="2" charset="2"/>
              <a:buChar char="Ø"/>
            </a:pPr>
            <a:r>
              <a:rPr lang="en-AU" sz="2400" kern="0" dirty="0">
                <a:solidFill>
                  <a:srgbClr val="414042"/>
                </a:solidFill>
                <a:effectLst/>
                <a:latin typeface="Arial" panose="020B0604020202020204" pitchFamily="34" charset="0"/>
                <a:ea typeface="Times New Roman" panose="02020603050405020304" pitchFamily="18" charset="0"/>
                <a:cs typeface="Arial" panose="020B0604020202020204" pitchFamily="34" charset="0"/>
              </a:rPr>
              <a:t>Humanism says, "Be capable, believe in yourself.“</a:t>
            </a:r>
          </a:p>
          <a:p>
            <a:pPr marL="342900" indent="-342900">
              <a:lnSpc>
                <a:spcPct val="150000"/>
              </a:lnSpc>
              <a:spcAft>
                <a:spcPts val="800"/>
              </a:spcAft>
              <a:buFont typeface="Wingdings" panose="05000000000000000000" pitchFamily="2" charset="2"/>
              <a:buChar char="Ø"/>
            </a:pPr>
            <a:r>
              <a:rPr lang="en-AU" sz="2400"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But Christianity says, "Be a steward, give of yourself."</a:t>
            </a:r>
            <a:endParaRPr lang="en-AU" sz="2400" kern="100" dirty="0">
              <a:solidFill>
                <a:srgbClr val="FF0000"/>
              </a:solidFill>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48CAF9A-65D4-53A3-9A2E-A1BE65540769}"/>
              </a:ext>
            </a:extLst>
          </p:cNvPr>
          <p:cNvSpPr txBox="1"/>
          <p:nvPr/>
        </p:nvSpPr>
        <p:spPr>
          <a:xfrm>
            <a:off x="3200724" y="194927"/>
            <a:ext cx="4192622" cy="584775"/>
          </a:xfrm>
          <a:prstGeom prst="rect">
            <a:avLst/>
          </a:prstGeom>
          <a:noFill/>
        </p:spPr>
        <p:txBody>
          <a:bodyPr wrap="square" rtlCol="0">
            <a:spAutoFit/>
          </a:bodyPr>
          <a:lstStyle/>
          <a:p>
            <a:pPr algn="ctr"/>
            <a:r>
              <a:rPr lang="en-AU" sz="3200" kern="0" dirty="0">
                <a:solidFill>
                  <a:srgbClr val="414042"/>
                </a:solidFill>
                <a:effectLst/>
                <a:latin typeface="Algerian" panose="04020705040A02060702" pitchFamily="82" charset="0"/>
                <a:ea typeface="Times New Roman" panose="02020603050405020304" pitchFamily="18" charset="0"/>
              </a:rPr>
              <a:t>Philosophies</a:t>
            </a:r>
            <a:endParaRPr lang="en-AU" sz="3200" dirty="0">
              <a:latin typeface="Algerian" panose="04020705040A02060702" pitchFamily="82" charset="0"/>
            </a:endParaRPr>
          </a:p>
        </p:txBody>
      </p:sp>
    </p:spTree>
    <p:extLst>
      <p:ext uri="{BB962C8B-B14F-4D97-AF65-F5344CB8AC3E}">
        <p14:creationId xmlns:p14="http://schemas.microsoft.com/office/powerpoint/2010/main" val="688083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41"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5"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63F41960-B9D6-03CF-822C-D7AC9494A7D1}"/>
              </a:ext>
            </a:extLst>
          </p:cNvPr>
          <p:cNvPicPr>
            <a:picLocks noChangeAspect="1"/>
          </p:cNvPicPr>
          <p:nvPr/>
        </p:nvPicPr>
        <p:blipFill rotWithShape="1">
          <a:blip r:embed="rId2"/>
          <a:srcRect r="-2" b="300"/>
          <a:stretch/>
        </p:blipFill>
        <p:spPr>
          <a:xfrm>
            <a:off x="6677026" y="1138277"/>
            <a:ext cx="4571936" cy="4558129"/>
          </a:xfrm>
          <a:prstGeom prst="rect">
            <a:avLst/>
          </a:prstGeom>
        </p:spPr>
      </p:pic>
      <p:grpSp>
        <p:nvGrpSpPr>
          <p:cNvPr id="48" name="Group 4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9" name="Freeform: Shape 4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TextBox 2">
            <a:extLst>
              <a:ext uri="{FF2B5EF4-FFF2-40B4-BE49-F238E27FC236}">
                <a16:creationId xmlns:a16="http://schemas.microsoft.com/office/drawing/2014/main" id="{0C241E75-AB70-E545-BF26-DEF4E6E5E097}"/>
              </a:ext>
            </a:extLst>
          </p:cNvPr>
          <p:cNvSpPr txBox="1"/>
          <p:nvPr/>
        </p:nvSpPr>
        <p:spPr>
          <a:xfrm>
            <a:off x="1071882" y="598259"/>
            <a:ext cx="5403563" cy="4073642"/>
          </a:xfrm>
          <a:prstGeom prst="rect">
            <a:avLst/>
          </a:prstGeom>
        </p:spPr>
        <p:txBody>
          <a:bodyPr vert="horz" lIns="91440" tIns="45720" rIns="91440" bIns="45720" rtlCol="0" anchor="t">
            <a:noAutofit/>
          </a:bodyPr>
          <a:lstStyle/>
          <a:p>
            <a:pPr>
              <a:lnSpc>
                <a:spcPct val="90000"/>
              </a:lnSpc>
            </a:pPr>
            <a:r>
              <a:rPr lang="en-US" sz="2600" b="1" dirty="0">
                <a:solidFill>
                  <a:schemeClr val="bg1"/>
                </a:solidFill>
                <a:effectLst/>
                <a:latin typeface="Algerian" panose="04020705040A02060702" pitchFamily="82" charset="0"/>
                <a:cs typeface="Arial" panose="020B0604020202020204" pitchFamily="34" charset="0"/>
              </a:rPr>
              <a:t>At 30, Florence  Nightingale        </a:t>
            </a:r>
          </a:p>
          <a:p>
            <a:pPr>
              <a:lnSpc>
                <a:spcPct val="90000"/>
              </a:lnSpc>
              <a:spcAft>
                <a:spcPts val="800"/>
              </a:spcAft>
            </a:pPr>
            <a:r>
              <a:rPr lang="en-US" sz="2600" b="1" dirty="0">
                <a:solidFill>
                  <a:schemeClr val="bg1"/>
                </a:solidFill>
                <a:latin typeface="Algerian" panose="04020705040A02060702" pitchFamily="82" charset="0"/>
                <a:cs typeface="Arial" panose="020B0604020202020204" pitchFamily="34" charset="0"/>
              </a:rPr>
              <a:t>         </a:t>
            </a:r>
            <a:r>
              <a:rPr lang="en-US" sz="2600" b="1" dirty="0">
                <a:solidFill>
                  <a:schemeClr val="bg1"/>
                </a:solidFill>
                <a:effectLst/>
                <a:latin typeface="Algerian" panose="04020705040A02060702" pitchFamily="82" charset="0"/>
                <a:cs typeface="Arial" panose="020B0604020202020204" pitchFamily="34" charset="0"/>
              </a:rPr>
              <a:t>wrote in her diary,;                        </a:t>
            </a:r>
            <a:r>
              <a:rPr lang="en-US" sz="2600" b="1" dirty="0">
                <a:solidFill>
                  <a:schemeClr val="bg1"/>
                </a:solidFill>
                <a:effectLst/>
                <a:latin typeface="Arial" panose="020B0604020202020204" pitchFamily="34" charset="0"/>
                <a:cs typeface="Arial" panose="020B0604020202020204" pitchFamily="34" charset="0"/>
              </a:rPr>
              <a:t>"I am thirty years of age, the age at which Christ began his mission. Now no more childish things, no more vain things. Now, Lord, let me think only of Thy will." </a:t>
            </a:r>
          </a:p>
          <a:p>
            <a:pPr>
              <a:lnSpc>
                <a:spcPct val="90000"/>
              </a:lnSpc>
            </a:pPr>
            <a:r>
              <a:rPr lang="en-US" sz="2600" b="1" dirty="0">
                <a:solidFill>
                  <a:schemeClr val="bg1"/>
                </a:solidFill>
                <a:effectLst/>
                <a:latin typeface="Arial" panose="020B0604020202020204" pitchFamily="34" charset="0"/>
                <a:cs typeface="Arial" panose="020B0604020202020204" pitchFamily="34" charset="0"/>
              </a:rPr>
              <a:t>Years later, near the end of her illustrious, heroic life, she was asked for her life's secret, and she replied,</a:t>
            </a:r>
          </a:p>
          <a:p>
            <a:pPr>
              <a:lnSpc>
                <a:spcPct val="90000"/>
              </a:lnSpc>
              <a:spcAft>
                <a:spcPts val="800"/>
              </a:spcAft>
            </a:pPr>
            <a:r>
              <a:rPr lang="en-US" sz="2600" b="1" dirty="0">
                <a:solidFill>
                  <a:schemeClr val="bg1"/>
                </a:solidFill>
                <a:latin typeface="Arial" panose="020B0604020202020204" pitchFamily="34" charset="0"/>
                <a:cs typeface="Arial" panose="020B0604020202020204" pitchFamily="34" charset="0"/>
              </a:rPr>
              <a:t>   </a:t>
            </a:r>
            <a:r>
              <a:rPr lang="en-US" sz="2600" b="1" dirty="0">
                <a:solidFill>
                  <a:schemeClr val="bg1"/>
                </a:solidFill>
                <a:effectLst/>
                <a:latin typeface="Arial" panose="020B0604020202020204" pitchFamily="34" charset="0"/>
                <a:cs typeface="Arial" panose="020B0604020202020204" pitchFamily="34" charset="0"/>
              </a:rPr>
              <a:t>"Well, I can only give one explanation. That is</a:t>
            </a:r>
            <a:r>
              <a:rPr lang="en-US" sz="2600" b="1" dirty="0">
                <a:solidFill>
                  <a:srgbClr val="FFFF00"/>
                </a:solidFill>
                <a:effectLst/>
                <a:latin typeface="Arial" panose="020B0604020202020204" pitchFamily="34" charset="0"/>
                <a:cs typeface="Arial" panose="020B0604020202020204" pitchFamily="34" charset="0"/>
              </a:rPr>
              <a:t>, I have kept nothing back from God."</a:t>
            </a:r>
            <a:r>
              <a:rPr lang="en-US" sz="2600" dirty="0">
                <a:solidFill>
                  <a:srgbClr val="FFFF00"/>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8485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F568BC-06E1-45FF-2165-EB0909F31E15}"/>
              </a:ext>
            </a:extLst>
          </p:cNvPr>
          <p:cNvSpPr txBox="1"/>
          <p:nvPr/>
        </p:nvSpPr>
        <p:spPr>
          <a:xfrm>
            <a:off x="934864" y="-28616"/>
            <a:ext cx="3595678" cy="13308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dirty="0">
                <a:effectLst>
                  <a:outerShdw blurRad="38100" dist="38100" dir="2700000" algn="tl">
                    <a:srgbClr val="000000">
                      <a:alpha val="43137"/>
                    </a:srgbClr>
                  </a:outerShdw>
                </a:effectLst>
                <a:latin typeface="+mj-lt"/>
                <a:ea typeface="+mj-ea"/>
                <a:cs typeface="+mj-cs"/>
              </a:rPr>
              <a:t>Why does God want your money? </a:t>
            </a:r>
          </a:p>
        </p:txBody>
      </p:sp>
      <p:sp>
        <p:nvSpPr>
          <p:cNvPr id="3" name="TextBox 2">
            <a:extLst>
              <a:ext uri="{FF2B5EF4-FFF2-40B4-BE49-F238E27FC236}">
                <a16:creationId xmlns:a16="http://schemas.microsoft.com/office/drawing/2014/main" id="{17FDD985-35FB-927D-FB6D-3F97D9C58A6F}"/>
              </a:ext>
            </a:extLst>
          </p:cNvPr>
          <p:cNvSpPr txBox="1"/>
          <p:nvPr/>
        </p:nvSpPr>
        <p:spPr>
          <a:xfrm>
            <a:off x="700098" y="1302223"/>
            <a:ext cx="4233062" cy="3908586"/>
          </a:xfrm>
          <a:prstGeom prst="rect">
            <a:avLst/>
          </a:prstGeom>
        </p:spPr>
        <p:txBody>
          <a:bodyPr vert="horz" lIns="91440" tIns="45720" rIns="91440" bIns="45720" rtlCol="0">
            <a:noAutofit/>
          </a:bodyPr>
          <a:lstStyle/>
          <a:p>
            <a:pPr indent="-228600">
              <a:lnSpc>
                <a:spcPct val="90000"/>
              </a:lnSpc>
              <a:spcAft>
                <a:spcPts val="800"/>
              </a:spcAft>
              <a:buFont typeface="Arial" panose="020B0604020202020204" pitchFamily="34" charset="0"/>
              <a:buChar char="•"/>
            </a:pPr>
            <a:r>
              <a:rPr lang="en-US" sz="2800" dirty="0">
                <a:effectLst/>
              </a:rPr>
              <a:t>US Psychiatrist Karl Menninger said, "Our capacity to give is one of the best indications of mental health. I have known very few generous people who were mentally ill." The fact remains, abundant living begins with abundant giving.</a:t>
            </a:r>
          </a:p>
        </p:txBody>
      </p:sp>
      <p:pic>
        <p:nvPicPr>
          <p:cNvPr id="9" name="Picture 8" descr="Old wrinkled hands with some coins">
            <a:extLst>
              <a:ext uri="{FF2B5EF4-FFF2-40B4-BE49-F238E27FC236}">
                <a16:creationId xmlns:a16="http://schemas.microsoft.com/office/drawing/2014/main" id="{789361C4-D92D-6983-B0E0-3F2915C4481E}"/>
              </a:ext>
            </a:extLst>
          </p:cNvPr>
          <p:cNvPicPr>
            <a:picLocks noChangeAspect="1"/>
          </p:cNvPicPr>
          <p:nvPr/>
        </p:nvPicPr>
        <p:blipFill rotWithShape="1">
          <a:blip r:embed="rId3"/>
          <a:srcRect l="4243" r="25251"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220694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and reaching out to sun">
            <a:extLst>
              <a:ext uri="{FF2B5EF4-FFF2-40B4-BE49-F238E27FC236}">
                <a16:creationId xmlns:a16="http://schemas.microsoft.com/office/drawing/2014/main" id="{7DB2B244-99CE-3AEC-491E-8541657EAF84}"/>
              </a:ext>
            </a:extLst>
          </p:cNvPr>
          <p:cNvPicPr>
            <a:picLocks noChangeAspect="1"/>
          </p:cNvPicPr>
          <p:nvPr/>
        </p:nvPicPr>
        <p:blipFill rotWithShape="1">
          <a:blip r:embed="rId2"/>
          <a:srcRect l="5531" r="2" b="2"/>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9C341A1-DBC5-80F9-2F39-7F418C400698}"/>
              </a:ext>
            </a:extLst>
          </p:cNvPr>
          <p:cNvSpPr txBox="1"/>
          <p:nvPr/>
        </p:nvSpPr>
        <p:spPr>
          <a:xfrm>
            <a:off x="349384" y="356040"/>
            <a:ext cx="5213216" cy="6145920"/>
          </a:xfrm>
          <a:prstGeom prst="rect">
            <a:avLst/>
          </a:prstGeom>
        </p:spPr>
        <p:txBody>
          <a:bodyPr vert="horz" lIns="91440" tIns="45720" rIns="91440" bIns="45720" rtlCol="0">
            <a:normAutofit fontScale="70000" lnSpcReduction="20000"/>
          </a:bodyPr>
          <a:lstStyle/>
          <a:p>
            <a:pPr>
              <a:lnSpc>
                <a:spcPct val="90000"/>
              </a:lnSpc>
              <a:spcAft>
                <a:spcPts val="800"/>
              </a:spcAft>
            </a:pPr>
            <a:r>
              <a:rPr lang="en-US" sz="4600" dirty="0">
                <a:effectLst/>
                <a:latin typeface="Algerian" panose="04020705040A02060702" pitchFamily="82" charset="0"/>
              </a:rPr>
              <a:t>At the heart of Christianity is giving.</a:t>
            </a:r>
          </a:p>
          <a:p>
            <a:pPr indent="-228600">
              <a:lnSpc>
                <a:spcPct val="90000"/>
              </a:lnSpc>
              <a:buFont typeface="Arial" panose="020B0604020202020204" pitchFamily="34" charset="0"/>
              <a:buChar char="•"/>
            </a:pPr>
            <a:endParaRPr lang="en-US" sz="2000" dirty="0">
              <a:effectLst/>
            </a:endParaRPr>
          </a:p>
          <a:p>
            <a:pPr indent="-228600">
              <a:lnSpc>
                <a:spcPct val="170000"/>
              </a:lnSpc>
              <a:buFont typeface="Arial" panose="020B0604020202020204" pitchFamily="34" charset="0"/>
              <a:buChar char="•"/>
            </a:pPr>
            <a:r>
              <a:rPr lang="en-US" sz="3800" dirty="0">
                <a:effectLst/>
                <a:latin typeface="Arial" panose="020B0604020202020204" pitchFamily="34" charset="0"/>
                <a:cs typeface="Arial" panose="020B0604020202020204" pitchFamily="34" charset="0"/>
              </a:rPr>
              <a:t>"For God so loved the world, he gave . . ." </a:t>
            </a:r>
            <a:r>
              <a:rPr lang="en-US" sz="3800" dirty="0">
                <a:solidFill>
                  <a:srgbClr val="C00000"/>
                </a:solidFill>
                <a:effectLst/>
                <a:latin typeface="Arial" panose="020B0604020202020204" pitchFamily="34" charset="0"/>
                <a:cs typeface="Arial" panose="020B0604020202020204" pitchFamily="34" charset="0"/>
              </a:rPr>
              <a:t>(John 3:16). </a:t>
            </a:r>
            <a:endParaRPr lang="en-US" sz="3800" dirty="0">
              <a:solidFill>
                <a:srgbClr val="C00000"/>
              </a:solidFill>
              <a:latin typeface="Arial" panose="020B0604020202020204" pitchFamily="34" charset="0"/>
              <a:cs typeface="Arial" panose="020B0604020202020204" pitchFamily="34" charset="0"/>
            </a:endParaRPr>
          </a:p>
          <a:p>
            <a:pPr>
              <a:lnSpc>
                <a:spcPct val="170000"/>
              </a:lnSpc>
            </a:pPr>
            <a:r>
              <a:rPr lang="en-US" sz="3800" dirty="0">
                <a:effectLst/>
                <a:latin typeface="Arial" panose="020B0604020202020204" pitchFamily="34" charset="0"/>
                <a:cs typeface="Arial" panose="020B0604020202020204" pitchFamily="34" charset="0"/>
              </a:rPr>
              <a:t>We are never more like God   </a:t>
            </a:r>
          </a:p>
          <a:p>
            <a:pPr>
              <a:lnSpc>
                <a:spcPct val="170000"/>
              </a:lnSpc>
            </a:pPr>
            <a:r>
              <a:rPr lang="en-US" sz="3800" dirty="0">
                <a:latin typeface="Arial" panose="020B0604020202020204" pitchFamily="34" charset="0"/>
                <a:cs typeface="Arial" panose="020B0604020202020204" pitchFamily="34" charset="0"/>
              </a:rPr>
              <a:t> </a:t>
            </a:r>
            <a:r>
              <a:rPr lang="en-US" sz="3800" dirty="0">
                <a:effectLst/>
                <a:latin typeface="Arial" panose="020B0604020202020204" pitchFamily="34" charset="0"/>
                <a:cs typeface="Arial" panose="020B0604020202020204" pitchFamily="34" charset="0"/>
              </a:rPr>
              <a:t>than when we give. </a:t>
            </a:r>
          </a:p>
          <a:p>
            <a:pPr indent="-228600">
              <a:lnSpc>
                <a:spcPct val="170000"/>
              </a:lnSpc>
              <a:buFont typeface="Arial" panose="020B0604020202020204" pitchFamily="34" charset="0"/>
              <a:buChar char="•"/>
            </a:pPr>
            <a:endParaRPr lang="en-US" sz="3800" dirty="0">
              <a:effectLst/>
              <a:latin typeface="Arial" panose="020B0604020202020204" pitchFamily="34" charset="0"/>
              <a:cs typeface="Arial" panose="020B0604020202020204" pitchFamily="34" charset="0"/>
            </a:endParaRPr>
          </a:p>
          <a:p>
            <a:pPr indent="-228600">
              <a:lnSpc>
                <a:spcPct val="170000"/>
              </a:lnSpc>
              <a:buFont typeface="Arial" panose="020B0604020202020204" pitchFamily="34" charset="0"/>
              <a:buChar char="•"/>
            </a:pPr>
            <a:r>
              <a:rPr lang="en-US" sz="3800" dirty="0">
                <a:effectLst/>
                <a:latin typeface="Arial" panose="020B0604020202020204" pitchFamily="34" charset="0"/>
                <a:cs typeface="Arial" panose="020B0604020202020204" pitchFamily="34" charset="0"/>
              </a:rPr>
              <a:t>Jesus said, "I did not come to be served, but to serve, and to give my life" </a:t>
            </a:r>
            <a:r>
              <a:rPr lang="en-US" sz="3800" dirty="0">
                <a:solidFill>
                  <a:srgbClr val="C00000"/>
                </a:solidFill>
                <a:effectLst/>
                <a:latin typeface="Arial" panose="020B0604020202020204" pitchFamily="34" charset="0"/>
                <a:cs typeface="Arial" panose="020B0604020202020204" pitchFamily="34" charset="0"/>
              </a:rPr>
              <a:t>(Matt. 20:28). </a:t>
            </a:r>
            <a:endParaRPr lang="en-US" sz="3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93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olden wheat against sky">
            <a:extLst>
              <a:ext uri="{FF2B5EF4-FFF2-40B4-BE49-F238E27FC236}">
                <a16:creationId xmlns:a16="http://schemas.microsoft.com/office/drawing/2014/main" id="{342592FC-2CBD-45EB-2D46-1CD1336209ED}"/>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D6560A9-D4E3-A5A6-FC57-370EF8C2C51C}"/>
              </a:ext>
            </a:extLst>
          </p:cNvPr>
          <p:cNvSpPr txBox="1"/>
          <p:nvPr/>
        </p:nvSpPr>
        <p:spPr>
          <a:xfrm>
            <a:off x="5477069" y="0"/>
            <a:ext cx="6711881" cy="6857990"/>
          </a:xfrm>
          <a:prstGeom prst="rect">
            <a:avLst/>
          </a:prstGeom>
        </p:spPr>
        <p:txBody>
          <a:bodyPr vert="horz" lIns="91440" tIns="45720" rIns="91440" bIns="45720" rtlCol="0">
            <a:noAutofit/>
          </a:bodyPr>
          <a:lstStyle/>
          <a:p>
            <a:pPr>
              <a:lnSpc>
                <a:spcPct val="150000"/>
              </a:lnSpc>
              <a:spcAft>
                <a:spcPts val="600"/>
              </a:spcAft>
            </a:pPr>
            <a:r>
              <a:rPr lang="en-US" sz="2400" b="1" i="0" baseline="30000" dirty="0">
                <a:effectLst/>
                <a:highlight>
                  <a:srgbClr val="FFFFFF"/>
                </a:highlight>
                <a:latin typeface="Arial" panose="020B0604020202020204" pitchFamily="34" charset="0"/>
                <a:cs typeface="Arial" panose="020B0604020202020204" pitchFamily="34" charset="0"/>
              </a:rPr>
              <a:t>8 </a:t>
            </a:r>
            <a:r>
              <a:rPr lang="en-US" sz="2400" b="0" i="0" dirty="0">
                <a:effectLst/>
                <a:highlight>
                  <a:srgbClr val="FFFFFF"/>
                </a:highlight>
                <a:latin typeface="Arial" panose="020B0604020202020204" pitchFamily="34" charset="0"/>
                <a:cs typeface="Arial" panose="020B0604020202020204" pitchFamily="34" charset="0"/>
              </a:rPr>
              <a:t>“Will a mere mortal rob God? Yet you rob me.</a:t>
            </a:r>
          </a:p>
          <a:p>
            <a:pPr>
              <a:lnSpc>
                <a:spcPct val="150000"/>
              </a:lnSpc>
              <a:spcAft>
                <a:spcPts val="600"/>
              </a:spcAft>
            </a:pPr>
            <a:r>
              <a:rPr lang="en-US" sz="2400" b="0" i="0" dirty="0">
                <a:effectLst/>
                <a:highlight>
                  <a:srgbClr val="FFFFFF"/>
                </a:highlight>
                <a:latin typeface="Arial" panose="020B0604020202020204" pitchFamily="34" charset="0"/>
                <a:cs typeface="Arial" panose="020B0604020202020204" pitchFamily="34" charset="0"/>
              </a:rPr>
              <a:t>“But you ask, ‘How are we robbing you?’</a:t>
            </a:r>
          </a:p>
          <a:p>
            <a:pPr>
              <a:lnSpc>
                <a:spcPct val="150000"/>
              </a:lnSpc>
              <a:spcAft>
                <a:spcPts val="600"/>
              </a:spcAft>
            </a:pPr>
            <a:r>
              <a:rPr lang="en-US" sz="2400" b="0" i="0" dirty="0">
                <a:effectLst/>
                <a:highlight>
                  <a:srgbClr val="FFFFFF"/>
                </a:highlight>
                <a:latin typeface="Arial" panose="020B0604020202020204" pitchFamily="34" charset="0"/>
                <a:cs typeface="Arial" panose="020B0604020202020204" pitchFamily="34" charset="0"/>
              </a:rPr>
              <a:t>“In tithes and offerings. </a:t>
            </a:r>
            <a:r>
              <a:rPr lang="en-US" sz="2400" b="1" i="0" baseline="30000" dirty="0">
                <a:effectLst/>
                <a:highlight>
                  <a:srgbClr val="FFFFFF"/>
                </a:highlight>
                <a:latin typeface="Arial" panose="020B0604020202020204" pitchFamily="34" charset="0"/>
                <a:cs typeface="Arial" panose="020B0604020202020204" pitchFamily="34" charset="0"/>
              </a:rPr>
              <a:t>9 </a:t>
            </a:r>
            <a:r>
              <a:rPr lang="en-US" sz="2400" b="0" i="0" dirty="0">
                <a:effectLst/>
                <a:highlight>
                  <a:srgbClr val="FFFFFF"/>
                </a:highlight>
                <a:latin typeface="Arial" panose="020B0604020202020204" pitchFamily="34" charset="0"/>
                <a:cs typeface="Arial" panose="020B0604020202020204" pitchFamily="34" charset="0"/>
              </a:rPr>
              <a:t>You are under a curse — your whole nation — because you are robbing me. </a:t>
            </a:r>
            <a:r>
              <a:rPr lang="en-US" sz="2400" b="1" i="0" baseline="30000" dirty="0">
                <a:effectLst/>
                <a:highlight>
                  <a:srgbClr val="FFFFFF"/>
                </a:highlight>
                <a:latin typeface="Arial" panose="020B0604020202020204" pitchFamily="34" charset="0"/>
                <a:cs typeface="Arial" panose="020B0604020202020204" pitchFamily="34" charset="0"/>
              </a:rPr>
              <a:t>10 </a:t>
            </a:r>
            <a:r>
              <a:rPr lang="en-US" sz="2400" b="0" i="0" dirty="0">
                <a:effectLst/>
                <a:highlight>
                  <a:srgbClr val="FFFFFF"/>
                </a:highlight>
                <a:latin typeface="Arial" panose="020B0604020202020204" pitchFamily="34" charset="0"/>
                <a:cs typeface="Arial" panose="020B0604020202020204" pitchFamily="34" charset="0"/>
              </a:rPr>
              <a:t>Bring the whole tithe into the storehouse, that there may be food in my house. Test me in this,” says the </a:t>
            </a:r>
            <a:r>
              <a:rPr lang="en-US" sz="2400" b="0" i="0" cap="small" dirty="0">
                <a:effectLst/>
                <a:highlight>
                  <a:srgbClr val="FFFFFF"/>
                </a:highlight>
                <a:latin typeface="Arial" panose="020B0604020202020204" pitchFamily="34" charset="0"/>
                <a:cs typeface="Arial" panose="020B0604020202020204" pitchFamily="34" charset="0"/>
              </a:rPr>
              <a:t>Lord</a:t>
            </a:r>
            <a:r>
              <a:rPr lang="en-US" sz="2400" b="0" i="0" dirty="0">
                <a:effectLst/>
                <a:highlight>
                  <a:srgbClr val="FFFFFF"/>
                </a:highlight>
                <a:latin typeface="Arial" panose="020B0604020202020204" pitchFamily="34" charset="0"/>
                <a:cs typeface="Arial" panose="020B0604020202020204" pitchFamily="34" charset="0"/>
              </a:rPr>
              <a:t> Almighty, “and see if I will not throw open the floodgates of heaven and pour out so much blessing that there will not be room enough to store it. (Malachi 3: 8-10)</a:t>
            </a:r>
          </a:p>
        </p:txBody>
      </p:sp>
    </p:spTree>
    <p:extLst>
      <p:ext uri="{BB962C8B-B14F-4D97-AF65-F5344CB8AC3E}">
        <p14:creationId xmlns:p14="http://schemas.microsoft.com/office/powerpoint/2010/main" val="3166558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E34AEA-667D-DBF0-5007-881D7B6DFF1E}"/>
              </a:ext>
            </a:extLst>
          </p:cNvPr>
          <p:cNvSpPr txBox="1"/>
          <p:nvPr/>
        </p:nvSpPr>
        <p:spPr>
          <a:xfrm>
            <a:off x="429452" y="2027024"/>
            <a:ext cx="5532809" cy="3338092"/>
          </a:xfrm>
          <a:prstGeom prst="rect">
            <a:avLst/>
          </a:prstGeom>
        </p:spPr>
        <p:txBody>
          <a:bodyPr vert="horz" lIns="91440" tIns="45720" rIns="91440" bIns="45720" rtlCol="0">
            <a:noAutofit/>
          </a:bodyPr>
          <a:lstStyle/>
          <a:p>
            <a:pPr indent="-228600">
              <a:buFont typeface="Arial" panose="020B0604020202020204" pitchFamily="34" charset="0"/>
              <a:buChar char="•"/>
            </a:pPr>
            <a:r>
              <a:rPr lang="en-US" sz="2200" dirty="0">
                <a:solidFill>
                  <a:schemeClr val="bg1"/>
                </a:solidFill>
                <a:effectLst/>
              </a:rPr>
              <a:t>In the late-40s A.D., a famine swept across Judea, and Christians in Jerusalem were in need. The leaders of the Jerusalem church, James, Cephas, and John requested Paul “to remember the poor — which very thing </a:t>
            </a:r>
          </a:p>
          <a:p>
            <a:r>
              <a:rPr lang="en-US" sz="2200" dirty="0">
                <a:solidFill>
                  <a:schemeClr val="bg1"/>
                </a:solidFill>
                <a:effectLst/>
              </a:rPr>
              <a:t>I (Paul) was also zealous to do” (Galatians 2:9-10;  Acts 11:19-30).</a:t>
            </a:r>
          </a:p>
          <a:p>
            <a:pPr indent="-228600">
              <a:lnSpc>
                <a:spcPct val="90000"/>
              </a:lnSpc>
              <a:spcAft>
                <a:spcPts val="1500"/>
              </a:spcAft>
              <a:buFont typeface="Arial" panose="020B0604020202020204" pitchFamily="34" charset="0"/>
              <a:buChar char="•"/>
            </a:pPr>
            <a:r>
              <a:rPr lang="en-US" sz="2200" dirty="0">
                <a:solidFill>
                  <a:schemeClr val="bg1"/>
                </a:solidFill>
                <a:effectLst/>
              </a:rPr>
              <a:t>Paul responded by encouraging Christians to contribute to an offering to provide relief for Jerusalem Christians.</a:t>
            </a:r>
          </a:p>
        </p:txBody>
      </p: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painting of a person holding a hand&#10;&#10;Description automatically generated">
            <a:extLst>
              <a:ext uri="{FF2B5EF4-FFF2-40B4-BE49-F238E27FC236}">
                <a16:creationId xmlns:a16="http://schemas.microsoft.com/office/drawing/2014/main" id="{E382FDAB-8ED6-28A6-088C-98F7CAE560CC}"/>
              </a:ext>
            </a:extLst>
          </p:cNvPr>
          <p:cNvPicPr>
            <a:picLocks noChangeAspect="1"/>
          </p:cNvPicPr>
          <p:nvPr/>
        </p:nvPicPr>
        <p:blipFill>
          <a:blip r:embed="rId3"/>
          <a:stretch>
            <a:fillRect/>
          </a:stretch>
        </p:blipFill>
        <p:spPr>
          <a:xfrm>
            <a:off x="6525453" y="85904"/>
            <a:ext cx="5666547" cy="6686191"/>
          </a:xfrm>
          <a:prstGeom prst="rect">
            <a:avLst/>
          </a:prstGeom>
        </p:spPr>
      </p:pic>
      <p:sp>
        <p:nvSpPr>
          <p:cNvPr id="5" name="TextBox 4">
            <a:extLst>
              <a:ext uri="{FF2B5EF4-FFF2-40B4-BE49-F238E27FC236}">
                <a16:creationId xmlns:a16="http://schemas.microsoft.com/office/drawing/2014/main" id="{020178ED-D7B8-15D9-A2C2-BD1815A2EBEB}"/>
              </a:ext>
            </a:extLst>
          </p:cNvPr>
          <p:cNvSpPr txBox="1"/>
          <p:nvPr/>
        </p:nvSpPr>
        <p:spPr>
          <a:xfrm>
            <a:off x="810300" y="531643"/>
            <a:ext cx="6094378" cy="867930"/>
          </a:xfrm>
          <a:prstGeom prst="rect">
            <a:avLst/>
          </a:prstGeom>
          <a:noFill/>
        </p:spPr>
        <p:txBody>
          <a:bodyPr wrap="square">
            <a:spAutoFit/>
          </a:bodyPr>
          <a:lstStyle/>
          <a:p>
            <a:pPr>
              <a:lnSpc>
                <a:spcPct val="90000"/>
              </a:lnSpc>
              <a:spcBef>
                <a:spcPts val="375"/>
              </a:spcBef>
              <a:spcAft>
                <a:spcPts val="750"/>
              </a:spcAft>
            </a:pPr>
            <a:r>
              <a:rPr lang="en-US" sz="2800" b="1" dirty="0">
                <a:solidFill>
                  <a:schemeClr val="bg1"/>
                </a:solidFill>
                <a:effectLst>
                  <a:outerShdw blurRad="38100" dist="38100" dir="2700000" algn="tl">
                    <a:srgbClr val="000000">
                      <a:alpha val="43137"/>
                    </a:srgbClr>
                  </a:outerShdw>
                </a:effectLst>
                <a:highlight>
                  <a:srgbClr val="000000"/>
                </a:highlight>
                <a:latin typeface="Arial Rounded MT Bold" panose="020F0704030504030204" pitchFamily="34" charset="0"/>
              </a:rPr>
              <a:t>THE OFFERING FOR THE JERUSALEM CHURCH</a:t>
            </a:r>
            <a:endParaRPr lang="en-US" sz="2800" dirty="0">
              <a:solidFill>
                <a:schemeClr val="bg1"/>
              </a:solidFill>
              <a:effectLst>
                <a:outerShdw blurRad="38100" dist="38100" dir="2700000" algn="tl">
                  <a:srgbClr val="000000">
                    <a:alpha val="43137"/>
                  </a:srgbClr>
                </a:outerShdw>
              </a:effectLst>
              <a:highlight>
                <a:srgbClr val="000000"/>
              </a:highlight>
              <a:latin typeface="Arial Rounded MT Bold" panose="020F0704030504030204" pitchFamily="34" charset="0"/>
            </a:endParaRPr>
          </a:p>
        </p:txBody>
      </p:sp>
    </p:spTree>
    <p:extLst>
      <p:ext uri="{BB962C8B-B14F-4D97-AF65-F5344CB8AC3E}">
        <p14:creationId xmlns:p14="http://schemas.microsoft.com/office/powerpoint/2010/main" val="306562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36FB53-9C7E-6D5C-E1A8-2531818D511E}"/>
              </a:ext>
            </a:extLst>
          </p:cNvPr>
          <p:cNvSpPr txBox="1"/>
          <p:nvPr/>
        </p:nvSpPr>
        <p:spPr>
          <a:xfrm>
            <a:off x="2590800" y="443697"/>
            <a:ext cx="6096000" cy="342401"/>
          </a:xfrm>
          <a:prstGeom prst="rect">
            <a:avLst/>
          </a:prstGeom>
          <a:noFill/>
        </p:spPr>
        <p:txBody>
          <a:bodyPr wrap="square">
            <a:spAutoFit/>
          </a:bodyPr>
          <a:lstStyle/>
          <a:p>
            <a:pPr algn="ctr">
              <a:lnSpc>
                <a:spcPts val="1575"/>
              </a:lnSpc>
              <a:spcBef>
                <a:spcPts val="375"/>
              </a:spcBef>
              <a:spcAft>
                <a:spcPts val="1050"/>
              </a:spcAft>
            </a:pPr>
            <a:r>
              <a:rPr lang="en-AU"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Let Us Give Worshipfully</a:t>
            </a:r>
            <a:endParaRPr lang="en-AU"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C4E94C6-8AA0-41EF-6302-512FED732C1A}"/>
              </a:ext>
            </a:extLst>
          </p:cNvPr>
          <p:cNvPicPr>
            <a:picLocks noChangeAspect="1"/>
          </p:cNvPicPr>
          <p:nvPr/>
        </p:nvPicPr>
        <p:blipFill>
          <a:blip r:embed="rId3"/>
          <a:stretch>
            <a:fillRect/>
          </a:stretch>
        </p:blipFill>
        <p:spPr>
          <a:xfrm>
            <a:off x="8507306" y="4785360"/>
            <a:ext cx="3684693" cy="2072640"/>
          </a:xfrm>
          <a:prstGeom prst="rect">
            <a:avLst/>
          </a:prstGeom>
        </p:spPr>
      </p:pic>
      <p:sp>
        <p:nvSpPr>
          <p:cNvPr id="2" name="TextBox 1">
            <a:extLst>
              <a:ext uri="{FF2B5EF4-FFF2-40B4-BE49-F238E27FC236}">
                <a16:creationId xmlns:a16="http://schemas.microsoft.com/office/drawing/2014/main" id="{9C827286-8CEB-D8FE-9BC6-0EAD855F7AB8}"/>
              </a:ext>
            </a:extLst>
          </p:cNvPr>
          <p:cNvSpPr txBox="1"/>
          <p:nvPr/>
        </p:nvSpPr>
        <p:spPr>
          <a:xfrm>
            <a:off x="700391" y="800570"/>
            <a:ext cx="5395609" cy="1323439"/>
          </a:xfrm>
          <a:prstGeom prst="rect">
            <a:avLst/>
          </a:prstGeom>
          <a:noFill/>
        </p:spPr>
        <p:txBody>
          <a:bodyPr wrap="square" rtlCol="0">
            <a:spAutoFit/>
          </a:bodyPr>
          <a:lstStyle/>
          <a:p>
            <a:pPr marL="342900" indent="-342900">
              <a:buFont typeface="Wingdings" panose="05000000000000000000" pitchFamily="2" charset="2"/>
              <a:buChar char="v"/>
            </a:pPr>
            <a:r>
              <a:rPr lang="en-US" sz="2000" dirty="0">
                <a:latin typeface="Arial" panose="020B0604020202020204" pitchFamily="34" charset="0"/>
                <a:cs typeface="Arial" panose="020B0604020202020204" pitchFamily="34" charset="0"/>
              </a:rPr>
              <a:t>“Cain brought some fruits of the soil as an offering to the Lord.  But Abel brought fat portions from some of the first born of  his flock.” (Gen 4:3-4a)</a:t>
            </a:r>
            <a:endParaRPr lang="en-AU"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F94AB5F-A7C5-1A82-1043-258F490137A7}"/>
              </a:ext>
            </a:extLst>
          </p:cNvPr>
          <p:cNvSpPr txBox="1"/>
          <p:nvPr/>
        </p:nvSpPr>
        <p:spPr>
          <a:xfrm>
            <a:off x="700391" y="2193346"/>
            <a:ext cx="5155660" cy="2831544"/>
          </a:xfrm>
          <a:prstGeom prst="rect">
            <a:avLst/>
          </a:prstGeom>
          <a:noFill/>
        </p:spPr>
        <p:txBody>
          <a:bodyPr wrap="square" rtlCol="0">
            <a:spAutoFit/>
          </a:bodyPr>
          <a:lstStyle/>
          <a:p>
            <a:pPr marL="342900" indent="-342900">
              <a:buFont typeface="Wingdings" panose="05000000000000000000" pitchFamily="2" charset="2"/>
              <a:buChar char="v"/>
            </a:pP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Abraham also give tithes and offerings to the Lord. (Gen 22)</a:t>
            </a:r>
          </a:p>
          <a:p>
            <a:pPr marL="342900" indent="-342900">
              <a:buFont typeface="Wingdings" panose="05000000000000000000" pitchFamily="2" charset="2"/>
              <a:buChar char="v"/>
            </a:pPr>
            <a:endPar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v"/>
            </a:pP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Noah sacrificed to the Lord.  (Lev 22:19)</a:t>
            </a:r>
          </a:p>
          <a:p>
            <a:pPr marL="342900" indent="-342900">
              <a:buFont typeface="Wingdings" panose="05000000000000000000" pitchFamily="2" charset="2"/>
              <a:buChar char="v"/>
            </a:pPr>
            <a:endPar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v"/>
            </a:pP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Under Moses the worship of God certainly involved the offering up of sacrifices to God. (Ex 36-40)</a:t>
            </a:r>
            <a:endParaRPr lang="en-AU" sz="2000" dirty="0">
              <a:latin typeface="Arial" panose="020B0604020202020204" pitchFamily="34" charset="0"/>
              <a:ea typeface="Times New Roman" panose="02020603050405020304" pitchFamily="18" charset="0"/>
              <a:cs typeface="Arial" panose="020B0604020202020204" pitchFamily="34" charset="0"/>
            </a:endParaRPr>
          </a:p>
          <a:p>
            <a:endParaRPr lang="en-AU" dirty="0"/>
          </a:p>
        </p:txBody>
      </p:sp>
      <p:sp>
        <p:nvSpPr>
          <p:cNvPr id="8" name="TextBox 7">
            <a:extLst>
              <a:ext uri="{FF2B5EF4-FFF2-40B4-BE49-F238E27FC236}">
                <a16:creationId xmlns:a16="http://schemas.microsoft.com/office/drawing/2014/main" id="{FE207217-1D0F-D5B9-1A8F-9B55132001D2}"/>
              </a:ext>
            </a:extLst>
          </p:cNvPr>
          <p:cNvSpPr txBox="1"/>
          <p:nvPr/>
        </p:nvSpPr>
        <p:spPr>
          <a:xfrm>
            <a:off x="700391" y="5024890"/>
            <a:ext cx="6429982" cy="1015663"/>
          </a:xfrm>
          <a:prstGeom prst="rect">
            <a:avLst/>
          </a:prstGeom>
          <a:noFill/>
        </p:spPr>
        <p:txBody>
          <a:bodyPr wrap="square">
            <a:spAutoFit/>
          </a:bodyPr>
          <a:lstStyle/>
          <a:p>
            <a:pPr marL="342900" indent="-342900">
              <a:spcBef>
                <a:spcPts val="375"/>
              </a:spcBef>
              <a:spcAft>
                <a:spcPts val="1050"/>
              </a:spcAft>
              <a:buFont typeface="Wingdings" panose="05000000000000000000" pitchFamily="2" charset="2"/>
              <a:buChar char="v"/>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Paul viewed the financial support sent from the Philippians to him as “fragrant offering, a sacrifice acceptable and pleasing to God.” (Phil 4:18)</a:t>
            </a:r>
            <a:endParaRPr lang="en-AU"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1851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5D678-3779-C49F-125E-80A919C65C84}"/>
              </a:ext>
            </a:extLst>
          </p:cNvPr>
          <p:cNvSpPr txBox="1"/>
          <p:nvPr/>
        </p:nvSpPr>
        <p:spPr>
          <a:xfrm>
            <a:off x="3339018" y="463758"/>
            <a:ext cx="6096000" cy="342401"/>
          </a:xfrm>
          <a:prstGeom prst="rect">
            <a:avLst/>
          </a:prstGeom>
          <a:noFill/>
        </p:spPr>
        <p:txBody>
          <a:bodyPr wrap="square">
            <a:spAutoFit/>
          </a:bodyPr>
          <a:lstStyle/>
          <a:p>
            <a:pPr>
              <a:lnSpc>
                <a:spcPts val="1575"/>
              </a:lnSpc>
              <a:spcBef>
                <a:spcPts val="375"/>
              </a:spcBef>
              <a:spcAft>
                <a:spcPts val="1050"/>
              </a:spcAft>
            </a:pPr>
            <a:r>
              <a:rPr lang="en-AU" sz="32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Let Us Give Sacrificially</a:t>
            </a:r>
            <a:endParaRPr lang="en-AU"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59D7E78B-64F0-FBC0-702D-DFE34AC075DA}"/>
              </a:ext>
            </a:extLst>
          </p:cNvPr>
          <p:cNvPicPr>
            <a:picLocks noChangeAspect="1"/>
          </p:cNvPicPr>
          <p:nvPr/>
        </p:nvPicPr>
        <p:blipFill>
          <a:blip r:embed="rId3"/>
          <a:stretch>
            <a:fillRect/>
          </a:stretch>
        </p:blipFill>
        <p:spPr>
          <a:xfrm>
            <a:off x="8509697" y="4785180"/>
            <a:ext cx="3682303" cy="2072820"/>
          </a:xfrm>
          <a:prstGeom prst="rect">
            <a:avLst/>
          </a:prstGeom>
        </p:spPr>
      </p:pic>
      <p:sp>
        <p:nvSpPr>
          <p:cNvPr id="5" name="TextBox 4">
            <a:extLst>
              <a:ext uri="{FF2B5EF4-FFF2-40B4-BE49-F238E27FC236}">
                <a16:creationId xmlns:a16="http://schemas.microsoft.com/office/drawing/2014/main" id="{8B2249C1-FDAE-7593-2A1B-526CC3942FCD}"/>
              </a:ext>
            </a:extLst>
          </p:cNvPr>
          <p:cNvSpPr txBox="1"/>
          <p:nvPr/>
        </p:nvSpPr>
        <p:spPr>
          <a:xfrm>
            <a:off x="313716" y="4232682"/>
            <a:ext cx="6094378" cy="2246769"/>
          </a:xfrm>
          <a:prstGeom prst="rect">
            <a:avLst/>
          </a:prstGeom>
          <a:noFill/>
        </p:spPr>
        <p:txBody>
          <a:bodyPr wrap="square">
            <a:spAutoFit/>
          </a:bodyPr>
          <a:lstStyle/>
          <a:p>
            <a:pPr marL="285750" indent="-28575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“Jesus looked up and saw the rich putting their gifts into the offering box, and he saw a poor widow put in two small copper coins. And he said, ‘Truly, I tell you, this poor widow has put in more than all of them. For they all contributed out of their abundance, but she out of her poverty put in all she had to live on.”’ (Luke 21:1–4)</a:t>
            </a:r>
            <a:endParaRPr lang="en-AU"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668E4B1A-6F1F-119B-51C1-6A793D6093D4}"/>
              </a:ext>
            </a:extLst>
          </p:cNvPr>
          <p:cNvSpPr txBox="1"/>
          <p:nvPr/>
        </p:nvSpPr>
        <p:spPr>
          <a:xfrm>
            <a:off x="269942" y="915063"/>
            <a:ext cx="6138152" cy="3054682"/>
          </a:xfrm>
          <a:prstGeom prst="rect">
            <a:avLst/>
          </a:prstGeom>
          <a:noFill/>
        </p:spPr>
        <p:txBody>
          <a:bodyPr wrap="square">
            <a:spAutoFit/>
          </a:bodyPr>
          <a:lstStyle/>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“Each one must give as he has decided in his heart, not reluctantly or under compulsion, for God loves a cheerful giver.” (2 Corinthians 9:7) </a:t>
            </a:r>
          </a:p>
          <a:p>
            <a:pPr marL="342900" indent="-342900">
              <a:spcBef>
                <a:spcPts val="375"/>
              </a:spcBef>
              <a:spcAft>
                <a:spcPts val="1050"/>
              </a:spcAft>
              <a:buFont typeface="Wingdings" panose="05000000000000000000" pitchFamily="2" charset="2"/>
              <a:buChar char="ü"/>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“Now concerning the collection for the saints: as I directed the churches of Galatia, so you also are to do. On the first day of every week, each of you is to put something aside and store it up, as he may prosper, so that there will be no collecting when I come.” </a:t>
            </a:r>
            <a:r>
              <a:rPr lang="en-AU"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(1 Corinthians 16:2) </a:t>
            </a:r>
            <a:endParaRPr lang="en-AU"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2259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7766</TotalTime>
  <Words>2237</Words>
  <Application>Microsoft Office PowerPoint</Application>
  <PresentationFormat>Widescreen</PresentationFormat>
  <Paragraphs>119</Paragraphs>
  <Slides>16</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Algerian</vt:lpstr>
      <vt:lpstr>Aptos</vt:lpstr>
      <vt:lpstr>Aptos Display</vt:lpstr>
      <vt:lpstr>Arial</vt:lpstr>
      <vt:lpstr>Arial Black</vt:lpstr>
      <vt:lpstr>Arial Rounded MT Bold</vt:lpstr>
      <vt:lpstr>Google Sans</vt:lpstr>
      <vt:lpstr>Helvetica</vt:lpstr>
      <vt:lpstr>Lato</vt:lpstr>
      <vt:lpstr>Open Sans</vt:lpstr>
      <vt:lpstr>Poppins</vt:lpstr>
      <vt:lpstr>Roboto</vt:lpstr>
      <vt:lpstr>Times New Roman</vt:lpstr>
      <vt:lpstr>Wingdings</vt:lpstr>
      <vt:lpstr>Office Theme</vt:lpstr>
      <vt:lpstr>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giving</dc:title>
  <dc:creator>David Eden</dc:creator>
  <cp:lastModifiedBy>Sue Roberts</cp:lastModifiedBy>
  <cp:revision>7</cp:revision>
  <dcterms:created xsi:type="dcterms:W3CDTF">2024-05-21T23:52:01Z</dcterms:created>
  <dcterms:modified xsi:type="dcterms:W3CDTF">2024-06-23T04:31:42Z</dcterms:modified>
</cp:coreProperties>
</file>