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61" r:id="rId4"/>
    <p:sldId id="262" r:id="rId5"/>
    <p:sldId id="259" r:id="rId6"/>
    <p:sldId id="267" r:id="rId7"/>
    <p:sldId id="268" r:id="rId8"/>
    <p:sldId id="269" r:id="rId9"/>
    <p:sldId id="266" r:id="rId10"/>
    <p:sldId id="270" r:id="rId11"/>
    <p:sldId id="271" r:id="rId12"/>
    <p:sldId id="272" r:id="rId13"/>
    <p:sldId id="273" r:id="rId14"/>
    <p:sldId id="275" r:id="rId15"/>
    <p:sldId id="274"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3C2AC-2EC4-472E-B72E-F1D196E3DBA0}" v="56" dt="2024-04-24T04:44:39.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3507" autoAdjust="0"/>
    <p:restoredTop sz="94660"/>
  </p:normalViewPr>
  <p:slideViewPr>
    <p:cSldViewPr snapToGrid="0">
      <p:cViewPr varScale="1">
        <p:scale>
          <a:sx n="103" d="100"/>
          <a:sy n="103" d="100"/>
        </p:scale>
        <p:origin x="114" y="4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C013C2AC-2EC4-472E-B72E-F1D196E3DBA0}"/>
    <pc:docChg chg="undo redo custSel addSld delSld modSld sldOrd modMainMaster">
      <pc:chgData name="David Eden" userId="38bf1ef726376ea7" providerId="LiveId" clId="{C013C2AC-2EC4-472E-B72E-F1D196E3DBA0}" dt="2024-04-29T00:33:34.573" v="6656" actId="20577"/>
      <pc:docMkLst>
        <pc:docMk/>
      </pc:docMkLst>
      <pc:sldChg chg="addSp delSp modSp new mod setBg delDesignElem modNotesTx">
        <pc:chgData name="David Eden" userId="38bf1ef726376ea7" providerId="LiveId" clId="{C013C2AC-2EC4-472E-B72E-F1D196E3DBA0}" dt="2024-04-24T03:13:45.135" v="2464"/>
        <pc:sldMkLst>
          <pc:docMk/>
          <pc:sldMk cId="3304071540" sldId="258"/>
        </pc:sldMkLst>
        <pc:spChg chg="add mod">
          <ac:chgData name="David Eden" userId="38bf1ef726376ea7" providerId="LiveId" clId="{C013C2AC-2EC4-472E-B72E-F1D196E3DBA0}" dt="2024-04-23T01:03:20.278" v="312" actId="255"/>
          <ac:spMkLst>
            <pc:docMk/>
            <pc:sldMk cId="3304071540" sldId="258"/>
            <ac:spMk id="3" creationId="{AE6F5C47-7548-5679-02DF-AD913B8AECE5}"/>
          </ac:spMkLst>
        </pc:spChg>
        <pc:spChg chg="add del">
          <ac:chgData name="David Eden" userId="38bf1ef726376ea7" providerId="LiveId" clId="{C013C2AC-2EC4-472E-B72E-F1D196E3DBA0}" dt="2024-04-23T00:47:11.778" v="3" actId="26606"/>
          <ac:spMkLst>
            <pc:docMk/>
            <pc:sldMk cId="3304071540" sldId="258"/>
            <ac:spMk id="7" creationId="{AB8C311F-7253-4AED-9701-7FC0708C41C7}"/>
          </ac:spMkLst>
        </pc:spChg>
        <pc:spChg chg="add del">
          <ac:chgData name="David Eden" userId="38bf1ef726376ea7" providerId="LiveId" clId="{C013C2AC-2EC4-472E-B72E-F1D196E3DBA0}" dt="2024-04-23T00:47:11.778" v="3" actId="26606"/>
          <ac:spMkLst>
            <pc:docMk/>
            <pc:sldMk cId="3304071540" sldId="258"/>
            <ac:spMk id="9" creationId="{E2384209-CB15-4CDF-9D31-C44FD9A3F20D}"/>
          </ac:spMkLst>
        </pc:spChg>
        <pc:spChg chg="add del">
          <ac:chgData name="David Eden" userId="38bf1ef726376ea7" providerId="LiveId" clId="{C013C2AC-2EC4-472E-B72E-F1D196E3DBA0}" dt="2024-04-23T00:47:11.778" v="3" actId="26606"/>
          <ac:spMkLst>
            <pc:docMk/>
            <pc:sldMk cId="3304071540" sldId="258"/>
            <ac:spMk id="11" creationId="{2633B3B5-CC90-43F0-8714-D31D1F3F0209}"/>
          </ac:spMkLst>
        </pc:spChg>
        <pc:spChg chg="add del">
          <ac:chgData name="David Eden" userId="38bf1ef726376ea7" providerId="LiveId" clId="{C013C2AC-2EC4-472E-B72E-F1D196E3DBA0}" dt="2024-04-23T00:47:11.778" v="3" actId="26606"/>
          <ac:spMkLst>
            <pc:docMk/>
            <pc:sldMk cId="3304071540" sldId="258"/>
            <ac:spMk id="13" creationId="{A8D57A06-A426-446D-B02C-A2DC6B62E45E}"/>
          </ac:spMkLst>
        </pc:spChg>
        <pc:spChg chg="add del">
          <ac:chgData name="David Eden" userId="38bf1ef726376ea7" providerId="LiveId" clId="{C013C2AC-2EC4-472E-B72E-F1D196E3DBA0}" dt="2024-04-23T05:37:51.450" v="1883"/>
          <ac:spMkLst>
            <pc:docMk/>
            <pc:sldMk cId="3304071540" sldId="258"/>
            <ac:spMk id="15" creationId="{5D9FC6AC-4A12-4825-8ABE-0732B8EF4D16}"/>
          </ac:spMkLst>
        </pc:spChg>
        <pc:picChg chg="add mod">
          <ac:chgData name="David Eden" userId="38bf1ef726376ea7" providerId="LiveId" clId="{C013C2AC-2EC4-472E-B72E-F1D196E3DBA0}" dt="2024-04-23T00:47:11.778" v="4" actId="26606"/>
          <ac:picMkLst>
            <pc:docMk/>
            <pc:sldMk cId="3304071540" sldId="258"/>
            <ac:picMk id="2" creationId="{D8EE21F8-593C-6F8C-0B37-E9840E8E1987}"/>
          </ac:picMkLst>
        </pc:picChg>
      </pc:sldChg>
      <pc:sldChg chg="addSp delSp modSp new mod ord setBg delDesignElem">
        <pc:chgData name="David Eden" userId="38bf1ef726376ea7" providerId="LiveId" clId="{C013C2AC-2EC4-472E-B72E-F1D196E3DBA0}" dt="2024-04-24T04:11:05.375" v="2614" actId="13926"/>
        <pc:sldMkLst>
          <pc:docMk/>
          <pc:sldMk cId="3307145865" sldId="259"/>
        </pc:sldMkLst>
        <pc:spChg chg="add mod">
          <ac:chgData name="David Eden" userId="38bf1ef726376ea7" providerId="LiveId" clId="{C013C2AC-2EC4-472E-B72E-F1D196E3DBA0}" dt="2024-04-24T04:11:05.375" v="2614" actId="13926"/>
          <ac:spMkLst>
            <pc:docMk/>
            <pc:sldMk cId="3307145865" sldId="259"/>
            <ac:spMk id="4" creationId="{26FB3791-DDC8-5D12-D5C2-C18541B9E6BA}"/>
          </ac:spMkLst>
        </pc:spChg>
        <pc:spChg chg="add del">
          <ac:chgData name="David Eden" userId="38bf1ef726376ea7" providerId="LiveId" clId="{C013C2AC-2EC4-472E-B72E-F1D196E3DBA0}" dt="2024-04-23T05:37:51.450" v="1883"/>
          <ac:spMkLst>
            <pc:docMk/>
            <pc:sldMk cId="3307145865" sldId="259"/>
            <ac:spMk id="7" creationId="{42A4FC2C-047E-45A5-965D-8E1E3BF09BC6}"/>
          </ac:spMkLst>
        </pc:spChg>
        <pc:picChg chg="add mod ord">
          <ac:chgData name="David Eden" userId="38bf1ef726376ea7" providerId="LiveId" clId="{C013C2AC-2EC4-472E-B72E-F1D196E3DBA0}" dt="2024-04-23T02:07:38.244" v="1356" actId="167"/>
          <ac:picMkLst>
            <pc:docMk/>
            <pc:sldMk cId="3307145865" sldId="259"/>
            <ac:picMk id="2" creationId="{753B3EC0-F83B-AEB6-FB95-85778749D840}"/>
          </ac:picMkLst>
        </pc:picChg>
      </pc:sldChg>
      <pc:sldChg chg="addSp modSp new del mod setBg modNotesTx">
        <pc:chgData name="David Eden" userId="38bf1ef726376ea7" providerId="LiveId" clId="{C013C2AC-2EC4-472E-B72E-F1D196E3DBA0}" dt="2024-04-23T05:02:15.927" v="1683" actId="2696"/>
        <pc:sldMkLst>
          <pc:docMk/>
          <pc:sldMk cId="193869491" sldId="260"/>
        </pc:sldMkLst>
        <pc:spChg chg="add mod">
          <ac:chgData name="David Eden" userId="38bf1ef726376ea7" providerId="LiveId" clId="{C013C2AC-2EC4-472E-B72E-F1D196E3DBA0}" dt="2024-04-23T01:38:45.939" v="742" actId="113"/>
          <ac:spMkLst>
            <pc:docMk/>
            <pc:sldMk cId="193869491" sldId="260"/>
            <ac:spMk id="3" creationId="{8AFCBD6D-BEBA-1CEA-4F9D-47086D61B5F8}"/>
          </ac:spMkLst>
        </pc:spChg>
        <pc:spChg chg="add mod">
          <ac:chgData name="David Eden" userId="38bf1ef726376ea7" providerId="LiveId" clId="{C013C2AC-2EC4-472E-B72E-F1D196E3DBA0}" dt="2024-04-23T01:58:42.711" v="1338" actId="6549"/>
          <ac:spMkLst>
            <pc:docMk/>
            <pc:sldMk cId="193869491" sldId="260"/>
            <ac:spMk id="4" creationId="{9EB943C7-0B68-9EBF-2263-630AEDCDEEC1}"/>
          </ac:spMkLst>
        </pc:spChg>
        <pc:spChg chg="add">
          <ac:chgData name="David Eden" userId="38bf1ef726376ea7" providerId="LiveId" clId="{C013C2AC-2EC4-472E-B72E-F1D196E3DBA0}" dt="2024-04-23T01:34:24.589" v="721" actId="26606"/>
          <ac:spMkLst>
            <pc:docMk/>
            <pc:sldMk cId="193869491" sldId="260"/>
            <ac:spMk id="7" creationId="{42A4FC2C-047E-45A5-965D-8E1E3BF09BC6}"/>
          </ac:spMkLst>
        </pc:spChg>
        <pc:picChg chg="add mod ord">
          <ac:chgData name="David Eden" userId="38bf1ef726376ea7" providerId="LiveId" clId="{C013C2AC-2EC4-472E-B72E-F1D196E3DBA0}" dt="2024-04-23T01:34:43.648" v="722" actId="167"/>
          <ac:picMkLst>
            <pc:docMk/>
            <pc:sldMk cId="193869491" sldId="260"/>
            <ac:picMk id="2" creationId="{9E4B9A81-B913-4621-8869-BB67BDF5E4D0}"/>
          </ac:picMkLst>
        </pc:picChg>
      </pc:sldChg>
      <pc:sldChg chg="addSp delSp modSp add mod setBg delDesignElem modNotesTx">
        <pc:chgData name="David Eden" userId="38bf1ef726376ea7" providerId="LiveId" clId="{C013C2AC-2EC4-472E-B72E-F1D196E3DBA0}" dt="2024-04-29T00:19:37.282" v="3644" actId="20577"/>
        <pc:sldMkLst>
          <pc:docMk/>
          <pc:sldMk cId="2645559407" sldId="261"/>
        </pc:sldMkLst>
        <pc:spChg chg="mod">
          <ac:chgData name="David Eden" userId="38bf1ef726376ea7" providerId="LiveId" clId="{C013C2AC-2EC4-472E-B72E-F1D196E3DBA0}" dt="2024-04-23T01:24:02.806" v="548" actId="1076"/>
          <ac:spMkLst>
            <pc:docMk/>
            <pc:sldMk cId="2645559407" sldId="261"/>
            <ac:spMk id="3" creationId="{AE6F5C47-7548-5679-02DF-AD913B8AECE5}"/>
          </ac:spMkLst>
        </pc:spChg>
        <pc:spChg chg="add del mod">
          <ac:chgData name="David Eden" userId="38bf1ef726376ea7" providerId="LiveId" clId="{C013C2AC-2EC4-472E-B72E-F1D196E3DBA0}" dt="2024-04-23T01:09:58.938" v="325" actId="478"/>
          <ac:spMkLst>
            <pc:docMk/>
            <pc:sldMk cId="2645559407" sldId="261"/>
            <ac:spMk id="4" creationId="{C94C269C-8D86-B58B-992D-ED9726FEB59E}"/>
          </ac:spMkLst>
        </pc:spChg>
        <pc:spChg chg="add del mod">
          <ac:chgData name="David Eden" userId="38bf1ef726376ea7" providerId="LiveId" clId="{C013C2AC-2EC4-472E-B72E-F1D196E3DBA0}" dt="2024-04-23T01:10:08.025" v="328"/>
          <ac:spMkLst>
            <pc:docMk/>
            <pc:sldMk cId="2645559407" sldId="261"/>
            <ac:spMk id="5" creationId="{3B0C95BB-FB00-37B8-1031-0A35FEA01378}"/>
          </ac:spMkLst>
        </pc:spChg>
        <pc:spChg chg="add mod">
          <ac:chgData name="David Eden" userId="38bf1ef726376ea7" providerId="LiveId" clId="{C013C2AC-2EC4-472E-B72E-F1D196E3DBA0}" dt="2024-04-23T01:23:56.975" v="547" actId="1076"/>
          <ac:spMkLst>
            <pc:docMk/>
            <pc:sldMk cId="2645559407" sldId="261"/>
            <ac:spMk id="6" creationId="{4CAB75A0-8DC5-759C-6785-FD09E6983398}"/>
          </ac:spMkLst>
        </pc:spChg>
        <pc:spChg chg="add mod">
          <ac:chgData name="David Eden" userId="38bf1ef726376ea7" providerId="LiveId" clId="{C013C2AC-2EC4-472E-B72E-F1D196E3DBA0}" dt="2024-04-24T04:09:49.579" v="2611" actId="13926"/>
          <ac:spMkLst>
            <pc:docMk/>
            <pc:sldMk cId="2645559407" sldId="261"/>
            <ac:spMk id="7" creationId="{6B8D900E-E4E9-375F-C06A-A19424A53B7E}"/>
          </ac:spMkLst>
        </pc:spChg>
        <pc:spChg chg="del">
          <ac:chgData name="David Eden" userId="38bf1ef726376ea7" providerId="LiveId" clId="{C013C2AC-2EC4-472E-B72E-F1D196E3DBA0}" dt="2024-04-23T05:37:51.450" v="1883"/>
          <ac:spMkLst>
            <pc:docMk/>
            <pc:sldMk cId="2645559407" sldId="261"/>
            <ac:spMk id="15" creationId="{5D9FC6AC-4A12-4825-8ABE-0732B8EF4D16}"/>
          </ac:spMkLst>
        </pc:spChg>
        <pc:picChg chg="mod">
          <ac:chgData name="David Eden" userId="38bf1ef726376ea7" providerId="LiveId" clId="{C013C2AC-2EC4-472E-B72E-F1D196E3DBA0}" dt="2024-04-23T01:19:12.907" v="338" actId="1076"/>
          <ac:picMkLst>
            <pc:docMk/>
            <pc:sldMk cId="2645559407" sldId="261"/>
            <ac:picMk id="2" creationId="{D8EE21F8-593C-6F8C-0B37-E9840E8E1987}"/>
          </ac:picMkLst>
        </pc:picChg>
      </pc:sldChg>
      <pc:sldChg chg="addSp delSp modSp add mod setBg delDesignElem modNotesTx">
        <pc:chgData name="David Eden" userId="38bf1ef726376ea7" providerId="LiveId" clId="{C013C2AC-2EC4-472E-B72E-F1D196E3DBA0}" dt="2024-04-29T00:20:35.424" v="4335" actId="20577"/>
        <pc:sldMkLst>
          <pc:docMk/>
          <pc:sldMk cId="658783753" sldId="262"/>
        </pc:sldMkLst>
        <pc:spChg chg="add mod">
          <ac:chgData name="David Eden" userId="38bf1ef726376ea7" providerId="LiveId" clId="{C013C2AC-2EC4-472E-B72E-F1D196E3DBA0}" dt="2024-04-24T04:50:03.904" v="3187" actId="1076"/>
          <ac:spMkLst>
            <pc:docMk/>
            <pc:sldMk cId="658783753" sldId="262"/>
            <ac:spMk id="4" creationId="{55ABDCBC-B6DD-3C41-F749-643DC969B6E2}"/>
          </ac:spMkLst>
        </pc:spChg>
        <pc:spChg chg="mod">
          <ac:chgData name="David Eden" userId="38bf1ef726376ea7" providerId="LiveId" clId="{C013C2AC-2EC4-472E-B72E-F1D196E3DBA0}" dt="2024-04-24T04:10:04.764" v="2612" actId="13926"/>
          <ac:spMkLst>
            <pc:docMk/>
            <pc:sldMk cId="658783753" sldId="262"/>
            <ac:spMk id="7" creationId="{6B8D900E-E4E9-375F-C06A-A19424A53B7E}"/>
          </ac:spMkLst>
        </pc:spChg>
        <pc:spChg chg="del">
          <ac:chgData name="David Eden" userId="38bf1ef726376ea7" providerId="LiveId" clId="{C013C2AC-2EC4-472E-B72E-F1D196E3DBA0}" dt="2024-04-23T05:37:51.450" v="1883"/>
          <ac:spMkLst>
            <pc:docMk/>
            <pc:sldMk cId="658783753" sldId="262"/>
            <ac:spMk id="15" creationId="{5D9FC6AC-4A12-4825-8ABE-0732B8EF4D16}"/>
          </ac:spMkLst>
        </pc:spChg>
      </pc:sldChg>
      <pc:sldChg chg="modSp add del mod">
        <pc:chgData name="David Eden" userId="38bf1ef726376ea7" providerId="LiveId" clId="{C013C2AC-2EC4-472E-B72E-F1D196E3DBA0}" dt="2024-04-23T05:02:19.320" v="1684" actId="2696"/>
        <pc:sldMkLst>
          <pc:docMk/>
          <pc:sldMk cId="1944209580" sldId="263"/>
        </pc:sldMkLst>
        <pc:spChg chg="mod">
          <ac:chgData name="David Eden" userId="38bf1ef726376ea7" providerId="LiveId" clId="{C013C2AC-2EC4-472E-B72E-F1D196E3DBA0}" dt="2024-04-23T01:58:50.946" v="1339" actId="6549"/>
          <ac:spMkLst>
            <pc:docMk/>
            <pc:sldMk cId="1944209580" sldId="263"/>
            <ac:spMk id="4" creationId="{9EB943C7-0B68-9EBF-2263-630AEDCDEEC1}"/>
          </ac:spMkLst>
        </pc:spChg>
      </pc:sldChg>
      <pc:sldChg chg="modSp add del mod">
        <pc:chgData name="David Eden" userId="38bf1ef726376ea7" providerId="LiveId" clId="{C013C2AC-2EC4-472E-B72E-F1D196E3DBA0}" dt="2024-04-23T05:02:21.973" v="1685" actId="2696"/>
        <pc:sldMkLst>
          <pc:docMk/>
          <pc:sldMk cId="3735402679" sldId="264"/>
        </pc:sldMkLst>
        <pc:spChg chg="mod">
          <ac:chgData name="David Eden" userId="38bf1ef726376ea7" providerId="LiveId" clId="{C013C2AC-2EC4-472E-B72E-F1D196E3DBA0}" dt="2024-04-23T01:59:02.879" v="1340" actId="6549"/>
          <ac:spMkLst>
            <pc:docMk/>
            <pc:sldMk cId="3735402679" sldId="264"/>
            <ac:spMk id="4" creationId="{9EB943C7-0B68-9EBF-2263-630AEDCDEEC1}"/>
          </ac:spMkLst>
        </pc:spChg>
      </pc:sldChg>
      <pc:sldChg chg="modSp add del mod">
        <pc:chgData name="David Eden" userId="38bf1ef726376ea7" providerId="LiveId" clId="{C013C2AC-2EC4-472E-B72E-F1D196E3DBA0}" dt="2024-04-23T05:02:28.916" v="1686" actId="2696"/>
        <pc:sldMkLst>
          <pc:docMk/>
          <pc:sldMk cId="2393522973" sldId="265"/>
        </pc:sldMkLst>
        <pc:spChg chg="mod">
          <ac:chgData name="David Eden" userId="38bf1ef726376ea7" providerId="LiveId" clId="{C013C2AC-2EC4-472E-B72E-F1D196E3DBA0}" dt="2024-04-23T01:59:37.134" v="1346" actId="6549"/>
          <ac:spMkLst>
            <pc:docMk/>
            <pc:sldMk cId="2393522973" sldId="265"/>
            <ac:spMk id="4" creationId="{9EB943C7-0B68-9EBF-2263-630AEDCDEEC1}"/>
          </ac:spMkLst>
        </pc:spChg>
      </pc:sldChg>
      <pc:sldChg chg="addSp delSp modSp new mod setBg delDesignElem">
        <pc:chgData name="David Eden" userId="38bf1ef726376ea7" providerId="LiveId" clId="{C013C2AC-2EC4-472E-B72E-F1D196E3DBA0}" dt="2024-04-24T04:11:33.298" v="2617" actId="207"/>
        <pc:sldMkLst>
          <pc:docMk/>
          <pc:sldMk cId="3562475232" sldId="266"/>
        </pc:sldMkLst>
        <pc:spChg chg="add mod">
          <ac:chgData name="David Eden" userId="38bf1ef726376ea7" providerId="LiveId" clId="{C013C2AC-2EC4-472E-B72E-F1D196E3DBA0}" dt="2024-04-24T04:11:33.298" v="2617" actId="207"/>
          <ac:spMkLst>
            <pc:docMk/>
            <pc:sldMk cId="3562475232" sldId="266"/>
            <ac:spMk id="4" creationId="{E51888F8-F4C3-E09B-18C9-63755F1E0C6C}"/>
          </ac:spMkLst>
        </pc:spChg>
        <pc:spChg chg="add mod">
          <ac:chgData name="David Eden" userId="38bf1ef726376ea7" providerId="LiveId" clId="{C013C2AC-2EC4-472E-B72E-F1D196E3DBA0}" dt="2024-04-23T05:31:08.629" v="1856" actId="20577"/>
          <ac:spMkLst>
            <pc:docMk/>
            <pc:sldMk cId="3562475232" sldId="266"/>
            <ac:spMk id="5" creationId="{9B11CA8B-0E0C-B97E-D3FA-3477BEB2031A}"/>
          </ac:spMkLst>
        </pc:spChg>
        <pc:spChg chg="add del mod">
          <ac:chgData name="David Eden" userId="38bf1ef726376ea7" providerId="LiveId" clId="{C013C2AC-2EC4-472E-B72E-F1D196E3DBA0}" dt="2024-04-23T05:54:51.321" v="2097"/>
          <ac:spMkLst>
            <pc:docMk/>
            <pc:sldMk cId="3562475232" sldId="266"/>
            <ac:spMk id="6" creationId="{4E180D7F-6191-3D84-D8C7-709BB677124B}"/>
          </ac:spMkLst>
        </pc:spChg>
        <pc:spChg chg="add del">
          <ac:chgData name="David Eden" userId="38bf1ef726376ea7" providerId="LiveId" clId="{C013C2AC-2EC4-472E-B72E-F1D196E3DBA0}" dt="2024-04-23T05:37:51.450" v="1883"/>
          <ac:spMkLst>
            <pc:docMk/>
            <pc:sldMk cId="3562475232" sldId="266"/>
            <ac:spMk id="7" creationId="{42A4FC2C-047E-45A5-965D-8E1E3BF09BC6}"/>
          </ac:spMkLst>
        </pc:spChg>
        <pc:spChg chg="add mod">
          <ac:chgData name="David Eden" userId="38bf1ef726376ea7" providerId="LiveId" clId="{C013C2AC-2EC4-472E-B72E-F1D196E3DBA0}" dt="2024-04-23T05:54:14.157" v="2092" actId="20577"/>
          <ac:spMkLst>
            <pc:docMk/>
            <pc:sldMk cId="3562475232" sldId="266"/>
            <ac:spMk id="8" creationId="{0D37EA78-96ED-B519-C383-1D5598156FE8}"/>
          </ac:spMkLst>
        </pc:spChg>
        <pc:picChg chg="add del mod ord">
          <ac:chgData name="David Eden" userId="38bf1ef726376ea7" providerId="LiveId" clId="{C013C2AC-2EC4-472E-B72E-F1D196E3DBA0}" dt="2024-04-23T05:52:54.118" v="2060" actId="21"/>
          <ac:picMkLst>
            <pc:docMk/>
            <pc:sldMk cId="3562475232" sldId="266"/>
            <ac:picMk id="2" creationId="{192BCEB9-2BAF-B6F0-0E21-54C452E07649}"/>
          </ac:picMkLst>
        </pc:picChg>
      </pc:sldChg>
      <pc:sldChg chg="add del">
        <pc:chgData name="David Eden" userId="38bf1ef726376ea7" providerId="LiveId" clId="{C013C2AC-2EC4-472E-B72E-F1D196E3DBA0}" dt="2024-04-23T01:59:20.814" v="1343" actId="2890"/>
        <pc:sldMkLst>
          <pc:docMk/>
          <pc:sldMk cId="1559274001" sldId="267"/>
        </pc:sldMkLst>
      </pc:sldChg>
      <pc:sldChg chg="delSp modSp add mod ord setBg delDesignElem">
        <pc:chgData name="David Eden" userId="38bf1ef726376ea7" providerId="LiveId" clId="{C013C2AC-2EC4-472E-B72E-F1D196E3DBA0}" dt="2024-04-24T03:13:45.135" v="2464"/>
        <pc:sldMkLst>
          <pc:docMk/>
          <pc:sldMk cId="3043987174" sldId="267"/>
        </pc:sldMkLst>
        <pc:spChg chg="mod">
          <ac:chgData name="David Eden" userId="38bf1ef726376ea7" providerId="LiveId" clId="{C013C2AC-2EC4-472E-B72E-F1D196E3DBA0}" dt="2024-04-23T05:18:36.679" v="1733" actId="20577"/>
          <ac:spMkLst>
            <pc:docMk/>
            <pc:sldMk cId="3043987174" sldId="267"/>
            <ac:spMk id="3" creationId="{8AFCBD6D-BEBA-1CEA-4F9D-47086D61B5F8}"/>
          </ac:spMkLst>
        </pc:spChg>
        <pc:spChg chg="mod">
          <ac:chgData name="David Eden" userId="38bf1ef726376ea7" providerId="LiveId" clId="{C013C2AC-2EC4-472E-B72E-F1D196E3DBA0}" dt="2024-04-23T05:01:12.110" v="1680" actId="1076"/>
          <ac:spMkLst>
            <pc:docMk/>
            <pc:sldMk cId="3043987174" sldId="267"/>
            <ac:spMk id="4" creationId="{9EB943C7-0B68-9EBF-2263-630AEDCDEEC1}"/>
          </ac:spMkLst>
        </pc:spChg>
        <pc:spChg chg="del">
          <ac:chgData name="David Eden" userId="38bf1ef726376ea7" providerId="LiveId" clId="{C013C2AC-2EC4-472E-B72E-F1D196E3DBA0}" dt="2024-04-23T05:37:51.450" v="1883"/>
          <ac:spMkLst>
            <pc:docMk/>
            <pc:sldMk cId="3043987174" sldId="267"/>
            <ac:spMk id="7" creationId="{42A4FC2C-047E-45A5-965D-8E1E3BF09BC6}"/>
          </ac:spMkLst>
        </pc:spChg>
      </pc:sldChg>
      <pc:sldChg chg="add del">
        <pc:chgData name="David Eden" userId="38bf1ef726376ea7" providerId="LiveId" clId="{C013C2AC-2EC4-472E-B72E-F1D196E3DBA0}" dt="2024-04-23T01:59:45.198" v="1347" actId="2696"/>
        <pc:sldMkLst>
          <pc:docMk/>
          <pc:sldMk cId="989400707" sldId="268"/>
        </pc:sldMkLst>
      </pc:sldChg>
      <pc:sldChg chg="addSp delSp modSp add mod setBg delDesignElem modNotesTx">
        <pc:chgData name="David Eden" userId="38bf1ef726376ea7" providerId="LiveId" clId="{C013C2AC-2EC4-472E-B72E-F1D196E3DBA0}" dt="2024-04-29T00:22:22.038" v="4985" actId="5793"/>
        <pc:sldMkLst>
          <pc:docMk/>
          <pc:sldMk cId="3516381696" sldId="268"/>
        </pc:sldMkLst>
        <pc:spChg chg="mod">
          <ac:chgData name="David Eden" userId="38bf1ef726376ea7" providerId="LiveId" clId="{C013C2AC-2EC4-472E-B72E-F1D196E3DBA0}" dt="2024-04-23T05:10:42.015" v="1702" actId="20577"/>
          <ac:spMkLst>
            <pc:docMk/>
            <pc:sldMk cId="3516381696" sldId="268"/>
            <ac:spMk id="3" creationId="{8AFCBD6D-BEBA-1CEA-4F9D-47086D61B5F8}"/>
          </ac:spMkLst>
        </pc:spChg>
        <pc:spChg chg="mod">
          <ac:chgData name="David Eden" userId="38bf1ef726376ea7" providerId="LiveId" clId="{C013C2AC-2EC4-472E-B72E-F1D196E3DBA0}" dt="2024-04-23T05:12:08.006" v="1711" actId="2710"/>
          <ac:spMkLst>
            <pc:docMk/>
            <pc:sldMk cId="3516381696" sldId="268"/>
            <ac:spMk id="4" creationId="{9EB943C7-0B68-9EBF-2263-630AEDCDEEC1}"/>
          </ac:spMkLst>
        </pc:spChg>
        <pc:spChg chg="add mod">
          <ac:chgData name="David Eden" userId="38bf1ef726376ea7" providerId="LiveId" clId="{C013C2AC-2EC4-472E-B72E-F1D196E3DBA0}" dt="2024-04-23T05:14:41.081" v="1723" actId="1076"/>
          <ac:spMkLst>
            <pc:docMk/>
            <pc:sldMk cId="3516381696" sldId="268"/>
            <ac:spMk id="5" creationId="{B7DAFA37-1ADC-032B-CB70-E4EE67FC6011}"/>
          </ac:spMkLst>
        </pc:spChg>
        <pc:spChg chg="add del mod">
          <ac:chgData name="David Eden" userId="38bf1ef726376ea7" providerId="LiveId" clId="{C013C2AC-2EC4-472E-B72E-F1D196E3DBA0}" dt="2024-04-23T05:15:01.961" v="1726" actId="478"/>
          <ac:spMkLst>
            <pc:docMk/>
            <pc:sldMk cId="3516381696" sldId="268"/>
            <ac:spMk id="6" creationId="{6D5B6313-754A-3028-BC96-5DEE87E1C5A9}"/>
          </ac:spMkLst>
        </pc:spChg>
        <pc:spChg chg="del">
          <ac:chgData name="David Eden" userId="38bf1ef726376ea7" providerId="LiveId" clId="{C013C2AC-2EC4-472E-B72E-F1D196E3DBA0}" dt="2024-04-23T05:37:51.450" v="1883"/>
          <ac:spMkLst>
            <pc:docMk/>
            <pc:sldMk cId="3516381696" sldId="268"/>
            <ac:spMk id="7" creationId="{42A4FC2C-047E-45A5-965D-8E1E3BF09BC6}"/>
          </ac:spMkLst>
        </pc:spChg>
      </pc:sldChg>
      <pc:sldChg chg="delSp modSp add mod setBg delDesignElem modNotesTx">
        <pc:chgData name="David Eden" userId="38bf1ef726376ea7" providerId="LiveId" clId="{C013C2AC-2EC4-472E-B72E-F1D196E3DBA0}" dt="2024-04-29T00:27:17.203" v="6604" actId="20577"/>
        <pc:sldMkLst>
          <pc:docMk/>
          <pc:sldMk cId="830539544" sldId="269"/>
        </pc:sldMkLst>
        <pc:spChg chg="mod">
          <ac:chgData name="David Eden" userId="38bf1ef726376ea7" providerId="LiveId" clId="{C013C2AC-2EC4-472E-B72E-F1D196E3DBA0}" dt="2024-04-24T04:50:28.984" v="3189" actId="255"/>
          <ac:spMkLst>
            <pc:docMk/>
            <pc:sldMk cId="830539544" sldId="269"/>
            <ac:spMk id="6" creationId="{6D5B6313-754A-3028-BC96-5DEE87E1C5A9}"/>
          </ac:spMkLst>
        </pc:spChg>
        <pc:spChg chg="del">
          <ac:chgData name="David Eden" userId="38bf1ef726376ea7" providerId="LiveId" clId="{C013C2AC-2EC4-472E-B72E-F1D196E3DBA0}" dt="2024-04-23T05:37:51.450" v="1883"/>
          <ac:spMkLst>
            <pc:docMk/>
            <pc:sldMk cId="830539544" sldId="269"/>
            <ac:spMk id="7" creationId="{42A4FC2C-047E-45A5-965D-8E1E3BF09BC6}"/>
          </ac:spMkLst>
        </pc:spChg>
      </pc:sldChg>
      <pc:sldChg chg="addSp delSp modSp new mod setBg delDesignElem modNotesTx">
        <pc:chgData name="David Eden" userId="38bf1ef726376ea7" providerId="LiveId" clId="{C013C2AC-2EC4-472E-B72E-F1D196E3DBA0}" dt="2024-04-29T00:28:33.844" v="6615" actId="20577"/>
        <pc:sldMkLst>
          <pc:docMk/>
          <pc:sldMk cId="373304970" sldId="270"/>
        </pc:sldMkLst>
        <pc:spChg chg="add del mod">
          <ac:chgData name="David Eden" userId="38bf1ef726376ea7" providerId="LiveId" clId="{C013C2AC-2EC4-472E-B72E-F1D196E3DBA0}" dt="2024-04-23T05:37:17.662" v="1873" actId="478"/>
          <ac:spMkLst>
            <pc:docMk/>
            <pc:sldMk cId="373304970" sldId="270"/>
            <ac:spMk id="6" creationId="{1DC59B35-F0BC-99D6-6AFD-E43C1C7ED975}"/>
          </ac:spMkLst>
        </pc:spChg>
        <pc:spChg chg="add del">
          <ac:chgData name="David Eden" userId="38bf1ef726376ea7" providerId="LiveId" clId="{C013C2AC-2EC4-472E-B72E-F1D196E3DBA0}" dt="2024-04-23T05:37:51.450" v="1883"/>
          <ac:spMkLst>
            <pc:docMk/>
            <pc:sldMk cId="373304970" sldId="270"/>
            <ac:spMk id="7" creationId="{42A4FC2C-047E-45A5-965D-8E1E3BF09BC6}"/>
          </ac:spMkLst>
        </pc:spChg>
        <pc:spChg chg="add del mod">
          <ac:chgData name="David Eden" userId="38bf1ef726376ea7" providerId="LiveId" clId="{C013C2AC-2EC4-472E-B72E-F1D196E3DBA0}" dt="2024-04-23T06:03:44.674" v="2298" actId="478"/>
          <ac:spMkLst>
            <pc:docMk/>
            <pc:sldMk cId="373304970" sldId="270"/>
            <ac:spMk id="9" creationId="{EDB1DA80-2E36-0F68-D4E8-8DAE2827B463}"/>
          </ac:spMkLst>
        </pc:spChg>
        <pc:picChg chg="add del mod ord">
          <ac:chgData name="David Eden" userId="38bf1ef726376ea7" providerId="LiveId" clId="{C013C2AC-2EC4-472E-B72E-F1D196E3DBA0}" dt="2024-04-23T05:51:56.695" v="2045" actId="1076"/>
          <ac:picMkLst>
            <pc:docMk/>
            <pc:sldMk cId="373304970" sldId="270"/>
            <ac:picMk id="2" creationId="{3F27977E-2727-DC6B-7D56-06FEA00FA2A2}"/>
          </ac:picMkLst>
        </pc:picChg>
        <pc:picChg chg="add del mod">
          <ac:chgData name="David Eden" userId="38bf1ef726376ea7" providerId="LiveId" clId="{C013C2AC-2EC4-472E-B72E-F1D196E3DBA0}" dt="2024-04-23T05:31:14.610" v="1857" actId="478"/>
          <ac:picMkLst>
            <pc:docMk/>
            <pc:sldMk cId="373304970" sldId="270"/>
            <ac:picMk id="4" creationId="{5539641E-D10F-2119-7DB8-A96EEBE13A01}"/>
          </ac:picMkLst>
        </pc:picChg>
      </pc:sldChg>
      <pc:sldChg chg="addSp delSp modSp new mod setBg modNotesTx">
        <pc:chgData name="David Eden" userId="38bf1ef726376ea7" providerId="LiveId" clId="{C013C2AC-2EC4-472E-B72E-F1D196E3DBA0}" dt="2024-04-29T00:29:13.693" v="6633" actId="20577"/>
        <pc:sldMkLst>
          <pc:docMk/>
          <pc:sldMk cId="986668133" sldId="271"/>
        </pc:sldMkLst>
        <pc:spChg chg="add del mod">
          <ac:chgData name="David Eden" userId="38bf1ef726376ea7" providerId="LiveId" clId="{C013C2AC-2EC4-472E-B72E-F1D196E3DBA0}" dt="2024-04-24T03:06:41.627" v="2414" actId="478"/>
          <ac:spMkLst>
            <pc:docMk/>
            <pc:sldMk cId="986668133" sldId="271"/>
            <ac:spMk id="4" creationId="{026AE64B-6B53-6B89-CCA9-749EAA3E879A}"/>
          </ac:spMkLst>
        </pc:spChg>
        <pc:spChg chg="add">
          <ac:chgData name="David Eden" userId="38bf1ef726376ea7" providerId="LiveId" clId="{C013C2AC-2EC4-472E-B72E-F1D196E3DBA0}" dt="2024-04-24T03:06:47.293" v="2415" actId="26606"/>
          <ac:spMkLst>
            <pc:docMk/>
            <pc:sldMk cId="986668133" sldId="271"/>
            <ac:spMk id="5" creationId="{42A4FC2C-047E-45A5-965D-8E1E3BF09BC6}"/>
          </ac:spMkLst>
        </pc:spChg>
        <pc:spChg chg="add mod">
          <ac:chgData name="David Eden" userId="38bf1ef726376ea7" providerId="LiveId" clId="{C013C2AC-2EC4-472E-B72E-F1D196E3DBA0}" dt="2024-04-24T03:09:51.393" v="2443" actId="1076"/>
          <ac:spMkLst>
            <pc:docMk/>
            <pc:sldMk cId="986668133" sldId="271"/>
            <ac:spMk id="6" creationId="{02CF68B9-A13C-17D9-B3A8-18EB38A80E88}"/>
          </ac:spMkLst>
        </pc:spChg>
        <pc:spChg chg="add del">
          <ac:chgData name="David Eden" userId="38bf1ef726376ea7" providerId="LiveId" clId="{C013C2AC-2EC4-472E-B72E-F1D196E3DBA0}" dt="2024-04-24T02:45:21.565" v="2303" actId="26606"/>
          <ac:spMkLst>
            <pc:docMk/>
            <pc:sldMk cId="986668133" sldId="271"/>
            <ac:spMk id="7" creationId="{42A4FC2C-047E-45A5-965D-8E1E3BF09BC6}"/>
          </ac:spMkLst>
        </pc:spChg>
        <pc:spChg chg="add del mod">
          <ac:chgData name="David Eden" userId="38bf1ef726376ea7" providerId="LiveId" clId="{C013C2AC-2EC4-472E-B72E-F1D196E3DBA0}" dt="2024-04-24T03:10:53.727" v="2449" actId="478"/>
          <ac:spMkLst>
            <pc:docMk/>
            <pc:sldMk cId="986668133" sldId="271"/>
            <ac:spMk id="8" creationId="{5020D214-73E4-7669-8783-FB861D62A8E4}"/>
          </ac:spMkLst>
        </pc:spChg>
        <pc:spChg chg="add del">
          <ac:chgData name="David Eden" userId="38bf1ef726376ea7" providerId="LiveId" clId="{C013C2AC-2EC4-472E-B72E-F1D196E3DBA0}" dt="2024-04-24T03:05:56.415" v="2396" actId="26606"/>
          <ac:spMkLst>
            <pc:docMk/>
            <pc:sldMk cId="986668133" sldId="271"/>
            <ac:spMk id="9" creationId="{2EB492CD-616E-47F8-933B-5E2D952A0593}"/>
          </ac:spMkLst>
        </pc:spChg>
        <pc:spChg chg="add del">
          <ac:chgData name="David Eden" userId="38bf1ef726376ea7" providerId="LiveId" clId="{C013C2AC-2EC4-472E-B72E-F1D196E3DBA0}" dt="2024-04-24T03:05:56.415" v="2396" actId="26606"/>
          <ac:spMkLst>
            <pc:docMk/>
            <pc:sldMk cId="986668133" sldId="271"/>
            <ac:spMk id="11" creationId="{59383CF9-23B5-4335-9B21-1791C4CF1C75}"/>
          </ac:spMkLst>
        </pc:spChg>
        <pc:spChg chg="add del">
          <ac:chgData name="David Eden" userId="38bf1ef726376ea7" providerId="LiveId" clId="{C013C2AC-2EC4-472E-B72E-F1D196E3DBA0}" dt="2024-04-24T03:05:56.415" v="2396" actId="26606"/>
          <ac:spMkLst>
            <pc:docMk/>
            <pc:sldMk cId="986668133" sldId="271"/>
            <ac:spMk id="13" creationId="{0007FE00-9498-4706-B255-6437B0252C02}"/>
          </ac:spMkLst>
        </pc:spChg>
        <pc:picChg chg="add mod ord">
          <ac:chgData name="David Eden" userId="38bf1ef726376ea7" providerId="LiveId" clId="{C013C2AC-2EC4-472E-B72E-F1D196E3DBA0}" dt="2024-04-24T03:19:25.290" v="2481" actId="167"/>
          <ac:picMkLst>
            <pc:docMk/>
            <pc:sldMk cId="986668133" sldId="271"/>
            <ac:picMk id="2" creationId="{A94E0D94-5FF5-F9C0-13FB-467A7C90E721}"/>
          </ac:picMkLst>
        </pc:picChg>
      </pc:sldChg>
      <pc:sldChg chg="add del ord">
        <pc:chgData name="David Eden" userId="38bf1ef726376ea7" providerId="LiveId" clId="{C013C2AC-2EC4-472E-B72E-F1D196E3DBA0}" dt="2024-04-23T06:02:15.162" v="2292" actId="2696"/>
        <pc:sldMkLst>
          <pc:docMk/>
          <pc:sldMk cId="1231299427" sldId="271"/>
        </pc:sldMkLst>
      </pc:sldChg>
      <pc:sldChg chg="new del mod chgLayout">
        <pc:chgData name="David Eden" userId="38bf1ef726376ea7" providerId="LiveId" clId="{C013C2AC-2EC4-472E-B72E-F1D196E3DBA0}" dt="2024-04-23T06:00:14.119" v="2288" actId="2696"/>
        <pc:sldMkLst>
          <pc:docMk/>
          <pc:sldMk cId="3930451966" sldId="271"/>
        </pc:sldMkLst>
      </pc:sldChg>
      <pc:sldChg chg="modSp add mod setBg modNotesTx">
        <pc:chgData name="David Eden" userId="38bf1ef726376ea7" providerId="LiveId" clId="{C013C2AC-2EC4-472E-B72E-F1D196E3DBA0}" dt="2024-04-24T03:19:41.293" v="2482" actId="167"/>
        <pc:sldMkLst>
          <pc:docMk/>
          <pc:sldMk cId="681741988" sldId="272"/>
        </pc:sldMkLst>
        <pc:spChg chg="mod">
          <ac:chgData name="David Eden" userId="38bf1ef726376ea7" providerId="LiveId" clId="{C013C2AC-2EC4-472E-B72E-F1D196E3DBA0}" dt="2024-04-24T03:12:29.670" v="2457" actId="12"/>
          <ac:spMkLst>
            <pc:docMk/>
            <pc:sldMk cId="681741988" sldId="272"/>
            <ac:spMk id="8" creationId="{5020D214-73E4-7669-8783-FB861D62A8E4}"/>
          </ac:spMkLst>
        </pc:spChg>
        <pc:picChg chg="ord">
          <ac:chgData name="David Eden" userId="38bf1ef726376ea7" providerId="LiveId" clId="{C013C2AC-2EC4-472E-B72E-F1D196E3DBA0}" dt="2024-04-24T03:19:41.293" v="2482" actId="167"/>
          <ac:picMkLst>
            <pc:docMk/>
            <pc:sldMk cId="681741988" sldId="272"/>
            <ac:picMk id="2" creationId="{A94E0D94-5FF5-F9C0-13FB-467A7C90E721}"/>
          </ac:picMkLst>
        </pc:picChg>
      </pc:sldChg>
      <pc:sldChg chg="addSp delSp modSp new mod setBg">
        <pc:chgData name="David Eden" userId="38bf1ef726376ea7" providerId="LiveId" clId="{C013C2AC-2EC4-472E-B72E-F1D196E3DBA0}" dt="2024-04-24T04:23:02.132" v="2757" actId="13926"/>
        <pc:sldMkLst>
          <pc:docMk/>
          <pc:sldMk cId="2332866142" sldId="273"/>
        </pc:sldMkLst>
        <pc:spChg chg="add del mod">
          <ac:chgData name="David Eden" userId="38bf1ef726376ea7" providerId="LiveId" clId="{C013C2AC-2EC4-472E-B72E-F1D196E3DBA0}" dt="2024-04-24T03:29:55.806" v="2607" actId="478"/>
          <ac:spMkLst>
            <pc:docMk/>
            <pc:sldMk cId="2332866142" sldId="273"/>
            <ac:spMk id="2" creationId="{F9D7D447-72F1-961D-A568-78A4E8EC16DF}"/>
          </ac:spMkLst>
        </pc:spChg>
        <pc:spChg chg="add">
          <ac:chgData name="David Eden" userId="38bf1ef726376ea7" providerId="LiveId" clId="{C013C2AC-2EC4-472E-B72E-F1D196E3DBA0}" dt="2024-04-24T03:43:04.689" v="2609" actId="26606"/>
          <ac:spMkLst>
            <pc:docMk/>
            <pc:sldMk cId="2332866142" sldId="273"/>
            <ac:spMk id="5" creationId="{42A4FC2C-047E-45A5-965D-8E1E3BF09BC6}"/>
          </ac:spMkLst>
        </pc:spChg>
        <pc:spChg chg="add mod">
          <ac:chgData name="David Eden" userId="38bf1ef726376ea7" providerId="LiveId" clId="{C013C2AC-2EC4-472E-B72E-F1D196E3DBA0}" dt="2024-04-24T04:23:02.132" v="2757" actId="13926"/>
          <ac:spMkLst>
            <pc:docMk/>
            <pc:sldMk cId="2332866142" sldId="273"/>
            <ac:spMk id="6" creationId="{830E9E60-888E-E480-1627-0F3CF27C12F4}"/>
          </ac:spMkLst>
        </pc:spChg>
        <pc:spChg chg="add del mod">
          <ac:chgData name="David Eden" userId="38bf1ef726376ea7" providerId="LiveId" clId="{C013C2AC-2EC4-472E-B72E-F1D196E3DBA0}" dt="2024-04-24T04:22:36.815" v="2756" actId="478"/>
          <ac:spMkLst>
            <pc:docMk/>
            <pc:sldMk cId="2332866142" sldId="273"/>
            <ac:spMk id="7" creationId="{1A8B8028-8071-96A6-4C07-BA58EC083B2F}"/>
          </ac:spMkLst>
        </pc:spChg>
        <pc:spChg chg="add del">
          <ac:chgData name="David Eden" userId="38bf1ef726376ea7" providerId="LiveId" clId="{C013C2AC-2EC4-472E-B72E-F1D196E3DBA0}" dt="2024-04-24T03:19:01.413" v="2480" actId="26606"/>
          <ac:spMkLst>
            <pc:docMk/>
            <pc:sldMk cId="2332866142" sldId="273"/>
            <ac:spMk id="8" creationId="{3ECBE1F1-D69B-4AFA-ABD5-8E41720EF6DE}"/>
          </ac:spMkLst>
        </pc:spChg>
        <pc:spChg chg="add del">
          <ac:chgData name="David Eden" userId="38bf1ef726376ea7" providerId="LiveId" clId="{C013C2AC-2EC4-472E-B72E-F1D196E3DBA0}" dt="2024-04-24T03:19:01.413" v="2480" actId="26606"/>
          <ac:spMkLst>
            <pc:docMk/>
            <pc:sldMk cId="2332866142" sldId="273"/>
            <ac:spMk id="10" creationId="{603A6265-E10C-4B85-9C20-E75FCAF9CC63}"/>
          </ac:spMkLst>
        </pc:spChg>
        <pc:picChg chg="add mod">
          <ac:chgData name="David Eden" userId="38bf1ef726376ea7" providerId="LiveId" clId="{C013C2AC-2EC4-472E-B72E-F1D196E3DBA0}" dt="2024-04-24T04:05:06.376" v="2610" actId="27614"/>
          <ac:picMkLst>
            <pc:docMk/>
            <pc:sldMk cId="2332866142" sldId="273"/>
            <ac:picMk id="3" creationId="{D2E48AE0-EBEF-6387-0DEF-87C47838511C}"/>
          </ac:picMkLst>
        </pc:picChg>
        <pc:picChg chg="add del">
          <ac:chgData name="David Eden" userId="38bf1ef726376ea7" providerId="LiveId" clId="{C013C2AC-2EC4-472E-B72E-F1D196E3DBA0}" dt="2024-04-24T03:19:01.413" v="2480" actId="26606"/>
          <ac:picMkLst>
            <pc:docMk/>
            <pc:sldMk cId="2332866142" sldId="273"/>
            <ac:picMk id="4" creationId="{964EE5EC-6E35-1BC4-D618-5E55EFE8D60C}"/>
          </ac:picMkLst>
        </pc:picChg>
      </pc:sldChg>
      <pc:sldChg chg="addSp delSp modSp add mod ord modNotesTx">
        <pc:chgData name="David Eden" userId="38bf1ef726376ea7" providerId="LiveId" clId="{C013C2AC-2EC4-472E-B72E-F1D196E3DBA0}" dt="2024-04-29T00:31:34.307" v="6635"/>
        <pc:sldMkLst>
          <pc:docMk/>
          <pc:sldMk cId="3807211279" sldId="274"/>
        </pc:sldMkLst>
        <pc:spChg chg="add mod">
          <ac:chgData name="David Eden" userId="38bf1ef726376ea7" providerId="LiveId" clId="{C013C2AC-2EC4-472E-B72E-F1D196E3DBA0}" dt="2024-04-24T03:28:39.258" v="2605" actId="1076"/>
          <ac:spMkLst>
            <pc:docMk/>
            <pc:sldMk cId="3807211279" sldId="274"/>
            <ac:spMk id="3" creationId="{B5F76030-8B66-DA0C-ED86-B7CB3C30FE1A}"/>
          </ac:spMkLst>
        </pc:spChg>
        <pc:spChg chg="add mod">
          <ac:chgData name="David Eden" userId="38bf1ef726376ea7" providerId="LiveId" clId="{C013C2AC-2EC4-472E-B72E-F1D196E3DBA0}" dt="2024-04-24T03:22:19.725" v="2514" actId="20577"/>
          <ac:spMkLst>
            <pc:docMk/>
            <pc:sldMk cId="3807211279" sldId="274"/>
            <ac:spMk id="4" creationId="{4A5FCD1D-78C1-5A9D-185B-6650F6542749}"/>
          </ac:spMkLst>
        </pc:spChg>
        <pc:spChg chg="del mod">
          <ac:chgData name="David Eden" userId="38bf1ef726376ea7" providerId="LiveId" clId="{C013C2AC-2EC4-472E-B72E-F1D196E3DBA0}" dt="2024-04-24T03:20:05.601" v="2485" actId="478"/>
          <ac:spMkLst>
            <pc:docMk/>
            <pc:sldMk cId="3807211279" sldId="274"/>
            <ac:spMk id="6" creationId="{02CF68B9-A13C-17D9-B3A8-18EB38A80E88}"/>
          </ac:spMkLst>
        </pc:spChg>
        <pc:spChg chg="del">
          <ac:chgData name="David Eden" userId="38bf1ef726376ea7" providerId="LiveId" clId="{C013C2AC-2EC4-472E-B72E-F1D196E3DBA0}" dt="2024-04-24T03:20:10.039" v="2486" actId="478"/>
          <ac:spMkLst>
            <pc:docMk/>
            <pc:sldMk cId="3807211279" sldId="274"/>
            <ac:spMk id="8" creationId="{5020D214-73E4-7669-8783-FB861D62A8E4}"/>
          </ac:spMkLst>
        </pc:spChg>
      </pc:sldChg>
      <pc:sldChg chg="modSp add mod">
        <pc:chgData name="David Eden" userId="38bf1ef726376ea7" providerId="LiveId" clId="{C013C2AC-2EC4-472E-B72E-F1D196E3DBA0}" dt="2024-04-24T04:53:39.320" v="3224" actId="20577"/>
        <pc:sldMkLst>
          <pc:docMk/>
          <pc:sldMk cId="4002735301" sldId="275"/>
        </pc:sldMkLst>
        <pc:spChg chg="mod">
          <ac:chgData name="David Eden" userId="38bf1ef726376ea7" providerId="LiveId" clId="{C013C2AC-2EC4-472E-B72E-F1D196E3DBA0}" dt="2024-04-24T04:53:39.320" v="3224" actId="20577"/>
          <ac:spMkLst>
            <pc:docMk/>
            <pc:sldMk cId="4002735301" sldId="275"/>
            <ac:spMk id="7" creationId="{1A8B8028-8071-96A6-4C07-BA58EC083B2F}"/>
          </ac:spMkLst>
        </pc:spChg>
      </pc:sldChg>
      <pc:sldChg chg="addSp delSp modSp new mod setBg">
        <pc:chgData name="David Eden" userId="38bf1ef726376ea7" providerId="LiveId" clId="{C013C2AC-2EC4-472E-B72E-F1D196E3DBA0}" dt="2024-04-29T00:32:43.042" v="6637" actId="20577"/>
        <pc:sldMkLst>
          <pc:docMk/>
          <pc:sldMk cId="1960567830" sldId="276"/>
        </pc:sldMkLst>
        <pc:spChg chg="add mod ord">
          <ac:chgData name="David Eden" userId="38bf1ef726376ea7" providerId="LiveId" clId="{C013C2AC-2EC4-472E-B72E-F1D196E3DBA0}" dt="2024-04-29T00:32:43.042" v="6637" actId="20577"/>
          <ac:spMkLst>
            <pc:docMk/>
            <pc:sldMk cId="1960567830" sldId="276"/>
            <ac:spMk id="3" creationId="{2947E09A-7E63-F29B-7C69-316D038C0778}"/>
          </ac:spMkLst>
        </pc:spChg>
        <pc:spChg chg="add del">
          <ac:chgData name="David Eden" userId="38bf1ef726376ea7" providerId="LiveId" clId="{C013C2AC-2EC4-472E-B72E-F1D196E3DBA0}" dt="2024-04-24T04:32:20.713" v="2795" actId="26606"/>
          <ac:spMkLst>
            <pc:docMk/>
            <pc:sldMk cId="1960567830" sldId="276"/>
            <ac:spMk id="8" creationId="{2B97F24A-32CE-4C1C-A50D-3016B394DCFB}"/>
          </ac:spMkLst>
        </pc:spChg>
        <pc:spChg chg="add del">
          <ac:chgData name="David Eden" userId="38bf1ef726376ea7" providerId="LiveId" clId="{C013C2AC-2EC4-472E-B72E-F1D196E3DBA0}" dt="2024-04-24T04:32:20.713" v="2795" actId="26606"/>
          <ac:spMkLst>
            <pc:docMk/>
            <pc:sldMk cId="1960567830" sldId="276"/>
            <ac:spMk id="10" creationId="{6357EC4F-235E-4222-A36F-C7878ACE37F2}"/>
          </ac:spMkLst>
        </pc:spChg>
        <pc:spChg chg="add del">
          <ac:chgData name="David Eden" userId="38bf1ef726376ea7" providerId="LiveId" clId="{C013C2AC-2EC4-472E-B72E-F1D196E3DBA0}" dt="2024-04-24T04:32:20.713" v="2794" actId="26606"/>
          <ac:spMkLst>
            <pc:docMk/>
            <pc:sldMk cId="1960567830" sldId="276"/>
            <ac:spMk id="15" creationId="{2B97F24A-32CE-4C1C-A50D-3016B394DCFB}"/>
          </ac:spMkLst>
        </pc:spChg>
        <pc:spChg chg="add del">
          <ac:chgData name="David Eden" userId="38bf1ef726376ea7" providerId="LiveId" clId="{C013C2AC-2EC4-472E-B72E-F1D196E3DBA0}" dt="2024-04-24T04:32:20.713" v="2794" actId="26606"/>
          <ac:spMkLst>
            <pc:docMk/>
            <pc:sldMk cId="1960567830" sldId="276"/>
            <ac:spMk id="17" creationId="{CD8B4F24-440B-49E9-B85D-733523DC064B}"/>
          </ac:spMkLst>
        </pc:spChg>
        <pc:spChg chg="add">
          <ac:chgData name="David Eden" userId="38bf1ef726376ea7" providerId="LiveId" clId="{C013C2AC-2EC4-472E-B72E-F1D196E3DBA0}" dt="2024-04-24T04:32:20.713" v="2795" actId="26606"/>
          <ac:spMkLst>
            <pc:docMk/>
            <pc:sldMk cId="1960567830" sldId="276"/>
            <ac:spMk id="19" creationId="{B1595A09-E336-4D1B-9B3A-06A2287A54E2}"/>
          </ac:spMkLst>
        </pc:spChg>
        <pc:spChg chg="add">
          <ac:chgData name="David Eden" userId="38bf1ef726376ea7" providerId="LiveId" clId="{C013C2AC-2EC4-472E-B72E-F1D196E3DBA0}" dt="2024-04-24T04:32:20.713" v="2795" actId="26606"/>
          <ac:spMkLst>
            <pc:docMk/>
            <pc:sldMk cId="1960567830" sldId="276"/>
            <ac:spMk id="20" creationId="{3540989C-C7B8-473B-BF87-6F2DA6A90006}"/>
          </ac:spMkLst>
        </pc:spChg>
        <pc:picChg chg="add mod ord">
          <ac:chgData name="David Eden" userId="38bf1ef726376ea7" providerId="LiveId" clId="{C013C2AC-2EC4-472E-B72E-F1D196E3DBA0}" dt="2024-04-24T04:32:20.713" v="2795" actId="26606"/>
          <ac:picMkLst>
            <pc:docMk/>
            <pc:sldMk cId="1960567830" sldId="276"/>
            <ac:picMk id="2" creationId="{0268C733-A251-22EC-718E-F6A53A49AA11}"/>
          </ac:picMkLst>
        </pc:picChg>
      </pc:sldChg>
      <pc:sldChg chg="addSp delSp modSp new mod setBg modNotesTx">
        <pc:chgData name="David Eden" userId="38bf1ef726376ea7" providerId="LiveId" clId="{C013C2AC-2EC4-472E-B72E-F1D196E3DBA0}" dt="2024-04-29T00:33:34.573" v="6656" actId="20577"/>
        <pc:sldMkLst>
          <pc:docMk/>
          <pc:sldMk cId="3376070656" sldId="277"/>
        </pc:sldMkLst>
        <pc:spChg chg="add mod">
          <ac:chgData name="David Eden" userId="38bf1ef726376ea7" providerId="LiveId" clId="{C013C2AC-2EC4-472E-B72E-F1D196E3DBA0}" dt="2024-04-29T00:33:07.227" v="6640" actId="20577"/>
          <ac:spMkLst>
            <pc:docMk/>
            <pc:sldMk cId="3376070656" sldId="277"/>
            <ac:spMk id="4" creationId="{EFA92C15-BBD4-558A-2041-A327D482C230}"/>
          </ac:spMkLst>
        </pc:spChg>
        <pc:spChg chg="add mod">
          <ac:chgData name="David Eden" userId="38bf1ef726376ea7" providerId="LiveId" clId="{C013C2AC-2EC4-472E-B72E-F1D196E3DBA0}" dt="2024-04-24T04:45:13.953" v="3177" actId="255"/>
          <ac:spMkLst>
            <pc:docMk/>
            <pc:sldMk cId="3376070656" sldId="277"/>
            <ac:spMk id="5" creationId="{2BF96144-180D-12D7-2EE9-A12287C4FF83}"/>
          </ac:spMkLst>
        </pc:spChg>
        <pc:spChg chg="add del">
          <ac:chgData name="David Eden" userId="38bf1ef726376ea7" providerId="LiveId" clId="{C013C2AC-2EC4-472E-B72E-F1D196E3DBA0}" dt="2024-04-24T04:38:16.294" v="2806" actId="26606"/>
          <ac:spMkLst>
            <pc:docMk/>
            <pc:sldMk cId="3376070656" sldId="277"/>
            <ac:spMk id="7" creationId="{5F879AC3-D4CE-493C-ADC7-06205677F4F8}"/>
          </ac:spMkLst>
        </pc:spChg>
        <pc:spChg chg="add del">
          <ac:chgData name="David Eden" userId="38bf1ef726376ea7" providerId="LiveId" clId="{C013C2AC-2EC4-472E-B72E-F1D196E3DBA0}" dt="2024-04-24T04:38:16.294" v="2806" actId="26606"/>
          <ac:spMkLst>
            <pc:docMk/>
            <pc:sldMk cId="3376070656" sldId="277"/>
            <ac:spMk id="9" creationId="{736F0DFD-0954-464F-BF12-DD2E6F6E0380}"/>
          </ac:spMkLst>
        </pc:spChg>
        <pc:spChg chg="add del">
          <ac:chgData name="David Eden" userId="38bf1ef726376ea7" providerId="LiveId" clId="{C013C2AC-2EC4-472E-B72E-F1D196E3DBA0}" dt="2024-04-24T04:38:19.456" v="2808" actId="26606"/>
          <ac:spMkLst>
            <pc:docMk/>
            <pc:sldMk cId="3376070656" sldId="277"/>
            <ac:spMk id="11" creationId="{CFC5F0E7-644F-4101-BE72-12825CF537E7}"/>
          </ac:spMkLst>
        </pc:spChg>
        <pc:spChg chg="add del">
          <ac:chgData name="David Eden" userId="38bf1ef726376ea7" providerId="LiveId" clId="{C013C2AC-2EC4-472E-B72E-F1D196E3DBA0}" dt="2024-04-24T04:38:19.456" v="2808" actId="26606"/>
          <ac:spMkLst>
            <pc:docMk/>
            <pc:sldMk cId="3376070656" sldId="277"/>
            <ac:spMk id="12" creationId="{8950AD4C-6AF3-49F8-94E1-DBCAFB39478B}"/>
          </ac:spMkLst>
        </pc:spChg>
        <pc:spChg chg="add del">
          <ac:chgData name="David Eden" userId="38bf1ef726376ea7" providerId="LiveId" clId="{C013C2AC-2EC4-472E-B72E-F1D196E3DBA0}" dt="2024-04-24T04:38:19.456" v="2808" actId="26606"/>
          <ac:spMkLst>
            <pc:docMk/>
            <pc:sldMk cId="3376070656" sldId="277"/>
            <ac:spMk id="13" creationId="{B1F9B6B4-B0C4-45C6-A086-901C960D03E7}"/>
          </ac:spMkLst>
        </pc:spChg>
        <pc:spChg chg="add del">
          <ac:chgData name="David Eden" userId="38bf1ef726376ea7" providerId="LiveId" clId="{C013C2AC-2EC4-472E-B72E-F1D196E3DBA0}" dt="2024-04-24T04:38:19.456" v="2808" actId="26606"/>
          <ac:spMkLst>
            <pc:docMk/>
            <pc:sldMk cId="3376070656" sldId="277"/>
            <ac:spMk id="14" creationId="{8DBEAE55-3EA1-41D7-A212-5F7D8986C1F2}"/>
          </ac:spMkLst>
        </pc:spChg>
        <pc:spChg chg="add del">
          <ac:chgData name="David Eden" userId="38bf1ef726376ea7" providerId="LiveId" clId="{C013C2AC-2EC4-472E-B72E-F1D196E3DBA0}" dt="2024-04-24T04:38:25.285" v="2810" actId="26606"/>
          <ac:spMkLst>
            <pc:docMk/>
            <pc:sldMk cId="3376070656" sldId="277"/>
            <ac:spMk id="16" creationId="{5F879AC3-D4CE-493C-ADC7-06205677F4F8}"/>
          </ac:spMkLst>
        </pc:spChg>
        <pc:spChg chg="add del">
          <ac:chgData name="David Eden" userId="38bf1ef726376ea7" providerId="LiveId" clId="{C013C2AC-2EC4-472E-B72E-F1D196E3DBA0}" dt="2024-04-24T04:38:25.285" v="2810" actId="26606"/>
          <ac:spMkLst>
            <pc:docMk/>
            <pc:sldMk cId="3376070656" sldId="277"/>
            <ac:spMk id="17" creationId="{736F0DFD-0954-464F-BF12-DD2E6F6E0380}"/>
          </ac:spMkLst>
        </pc:spChg>
        <pc:spChg chg="add del">
          <ac:chgData name="David Eden" userId="38bf1ef726376ea7" providerId="LiveId" clId="{C013C2AC-2EC4-472E-B72E-F1D196E3DBA0}" dt="2024-04-24T04:38:29.027" v="2812" actId="26606"/>
          <ac:spMkLst>
            <pc:docMk/>
            <pc:sldMk cId="3376070656" sldId="277"/>
            <ac:spMk id="19" creationId="{8950AD4C-6AF3-49F8-94E1-DBCAFB39478B}"/>
          </ac:spMkLst>
        </pc:spChg>
        <pc:spChg chg="add del">
          <ac:chgData name="David Eden" userId="38bf1ef726376ea7" providerId="LiveId" clId="{C013C2AC-2EC4-472E-B72E-F1D196E3DBA0}" dt="2024-04-24T04:38:29.027" v="2812" actId="26606"/>
          <ac:spMkLst>
            <pc:docMk/>
            <pc:sldMk cId="3376070656" sldId="277"/>
            <ac:spMk id="20" creationId="{8DBEAE55-3EA1-41D7-A212-5F7D8986C1F2}"/>
          </ac:spMkLst>
        </pc:spChg>
        <pc:spChg chg="add del">
          <ac:chgData name="David Eden" userId="38bf1ef726376ea7" providerId="LiveId" clId="{C013C2AC-2EC4-472E-B72E-F1D196E3DBA0}" dt="2024-04-24T04:38:29.027" v="2812" actId="26606"/>
          <ac:spMkLst>
            <pc:docMk/>
            <pc:sldMk cId="3376070656" sldId="277"/>
            <ac:spMk id="21" creationId="{CFC5F0E7-644F-4101-BE72-12825CF537E7}"/>
          </ac:spMkLst>
        </pc:spChg>
        <pc:spChg chg="add del">
          <ac:chgData name="David Eden" userId="38bf1ef726376ea7" providerId="LiveId" clId="{C013C2AC-2EC4-472E-B72E-F1D196E3DBA0}" dt="2024-04-24T04:38:29.027" v="2812" actId="26606"/>
          <ac:spMkLst>
            <pc:docMk/>
            <pc:sldMk cId="3376070656" sldId="277"/>
            <ac:spMk id="22" creationId="{B1F9B6B4-B0C4-45C6-A086-901C960D03E7}"/>
          </ac:spMkLst>
        </pc:spChg>
        <pc:spChg chg="add del">
          <ac:chgData name="David Eden" userId="38bf1ef726376ea7" providerId="LiveId" clId="{C013C2AC-2EC4-472E-B72E-F1D196E3DBA0}" dt="2024-04-24T04:38:40.359" v="2814" actId="26606"/>
          <ac:spMkLst>
            <pc:docMk/>
            <pc:sldMk cId="3376070656" sldId="277"/>
            <ac:spMk id="24" creationId="{C83A5C14-ED91-4CD1-809E-D29FF97C9AF5}"/>
          </ac:spMkLst>
        </pc:spChg>
        <pc:spChg chg="add del">
          <ac:chgData name="David Eden" userId="38bf1ef726376ea7" providerId="LiveId" clId="{C013C2AC-2EC4-472E-B72E-F1D196E3DBA0}" dt="2024-04-24T04:38:40.359" v="2814" actId="26606"/>
          <ac:spMkLst>
            <pc:docMk/>
            <pc:sldMk cId="3376070656" sldId="277"/>
            <ac:spMk id="25" creationId="{56065185-5C34-4F86-AA96-AA4D065B0EF4}"/>
          </ac:spMkLst>
        </pc:spChg>
        <pc:spChg chg="add del">
          <ac:chgData name="David Eden" userId="38bf1ef726376ea7" providerId="LiveId" clId="{C013C2AC-2EC4-472E-B72E-F1D196E3DBA0}" dt="2024-04-24T04:43:27.791" v="2830" actId="26606"/>
          <ac:spMkLst>
            <pc:docMk/>
            <pc:sldMk cId="3376070656" sldId="277"/>
            <ac:spMk id="27" creationId="{5F879AC3-D4CE-493C-ADC7-06205677F4F8}"/>
          </ac:spMkLst>
        </pc:spChg>
        <pc:spChg chg="add del">
          <ac:chgData name="David Eden" userId="38bf1ef726376ea7" providerId="LiveId" clId="{C013C2AC-2EC4-472E-B72E-F1D196E3DBA0}" dt="2024-04-24T04:43:27.791" v="2830" actId="26606"/>
          <ac:spMkLst>
            <pc:docMk/>
            <pc:sldMk cId="3376070656" sldId="277"/>
            <ac:spMk id="28" creationId="{736F0DFD-0954-464F-BF12-DD2E6F6E0380}"/>
          </ac:spMkLst>
        </pc:spChg>
        <pc:spChg chg="add del">
          <ac:chgData name="David Eden" userId="38bf1ef726376ea7" providerId="LiveId" clId="{C013C2AC-2EC4-472E-B72E-F1D196E3DBA0}" dt="2024-04-24T04:43:04.375" v="2821" actId="26606"/>
          <ac:spMkLst>
            <pc:docMk/>
            <pc:sldMk cId="3376070656" sldId="277"/>
            <ac:spMk id="33" creationId="{C0763A76-9F1C-4FC5-82B7-DD475DA461B2}"/>
          </ac:spMkLst>
        </pc:spChg>
        <pc:spChg chg="add del">
          <ac:chgData name="David Eden" userId="38bf1ef726376ea7" providerId="LiveId" clId="{C013C2AC-2EC4-472E-B72E-F1D196E3DBA0}" dt="2024-04-24T04:43:04.375" v="2821" actId="26606"/>
          <ac:spMkLst>
            <pc:docMk/>
            <pc:sldMk cId="3376070656" sldId="277"/>
            <ac:spMk id="35" creationId="{E81BF4F6-F2CF-4984-9D14-D6966D92F99F}"/>
          </ac:spMkLst>
        </pc:spChg>
        <pc:spChg chg="add del">
          <ac:chgData name="David Eden" userId="38bf1ef726376ea7" providerId="LiveId" clId="{C013C2AC-2EC4-472E-B72E-F1D196E3DBA0}" dt="2024-04-24T04:43:05.891" v="2823" actId="26606"/>
          <ac:spMkLst>
            <pc:docMk/>
            <pc:sldMk cId="3376070656" sldId="277"/>
            <ac:spMk id="37" creationId="{79BB35BC-D5C2-4C8B-A22A-A71E6191913B}"/>
          </ac:spMkLst>
        </pc:spChg>
        <pc:spChg chg="add del">
          <ac:chgData name="David Eden" userId="38bf1ef726376ea7" providerId="LiveId" clId="{C013C2AC-2EC4-472E-B72E-F1D196E3DBA0}" dt="2024-04-24T04:43:08.063" v="2825" actId="26606"/>
          <ac:spMkLst>
            <pc:docMk/>
            <pc:sldMk cId="3376070656" sldId="277"/>
            <ac:spMk id="39" creationId="{23E547B5-89CF-4EC0-96DE-25771AED0799}"/>
          </ac:spMkLst>
        </pc:spChg>
        <pc:spChg chg="add del">
          <ac:chgData name="David Eden" userId="38bf1ef726376ea7" providerId="LiveId" clId="{C013C2AC-2EC4-472E-B72E-F1D196E3DBA0}" dt="2024-04-24T04:43:08.063" v="2825" actId="26606"/>
          <ac:spMkLst>
            <pc:docMk/>
            <pc:sldMk cId="3376070656" sldId="277"/>
            <ac:spMk id="40" creationId="{3F0B8CEB-8279-4E5E-A0CE-1FC9F71736F2}"/>
          </ac:spMkLst>
        </pc:spChg>
        <pc:spChg chg="add del">
          <ac:chgData name="David Eden" userId="38bf1ef726376ea7" providerId="LiveId" clId="{C013C2AC-2EC4-472E-B72E-F1D196E3DBA0}" dt="2024-04-24T04:43:17.065" v="2827" actId="26606"/>
          <ac:spMkLst>
            <pc:docMk/>
            <pc:sldMk cId="3376070656" sldId="277"/>
            <ac:spMk id="42" creationId="{04812C46-200A-4DEB-A05E-3ED6C68C2387}"/>
          </ac:spMkLst>
        </pc:spChg>
        <pc:spChg chg="add del">
          <ac:chgData name="David Eden" userId="38bf1ef726376ea7" providerId="LiveId" clId="{C013C2AC-2EC4-472E-B72E-F1D196E3DBA0}" dt="2024-04-24T04:43:17.065" v="2827" actId="26606"/>
          <ac:spMkLst>
            <pc:docMk/>
            <pc:sldMk cId="3376070656" sldId="277"/>
            <ac:spMk id="43" creationId="{D1EA859B-E555-4109-94F3-6700E046E008}"/>
          </ac:spMkLst>
        </pc:spChg>
        <pc:spChg chg="add del">
          <ac:chgData name="David Eden" userId="38bf1ef726376ea7" providerId="LiveId" clId="{C013C2AC-2EC4-472E-B72E-F1D196E3DBA0}" dt="2024-04-24T04:43:27.776" v="2829" actId="26606"/>
          <ac:spMkLst>
            <pc:docMk/>
            <pc:sldMk cId="3376070656" sldId="277"/>
            <ac:spMk id="45" creationId="{C0763A76-9F1C-4FC5-82B7-DD475DA461B2}"/>
          </ac:spMkLst>
        </pc:spChg>
        <pc:spChg chg="add del">
          <ac:chgData name="David Eden" userId="38bf1ef726376ea7" providerId="LiveId" clId="{C013C2AC-2EC4-472E-B72E-F1D196E3DBA0}" dt="2024-04-24T04:43:27.776" v="2829" actId="26606"/>
          <ac:spMkLst>
            <pc:docMk/>
            <pc:sldMk cId="3376070656" sldId="277"/>
            <ac:spMk id="46" creationId="{E81BF4F6-F2CF-4984-9D14-D6966D92F99F}"/>
          </ac:spMkLst>
        </pc:spChg>
        <pc:spChg chg="add">
          <ac:chgData name="David Eden" userId="38bf1ef726376ea7" providerId="LiveId" clId="{C013C2AC-2EC4-472E-B72E-F1D196E3DBA0}" dt="2024-04-24T04:43:27.791" v="2830" actId="26606"/>
          <ac:spMkLst>
            <pc:docMk/>
            <pc:sldMk cId="3376070656" sldId="277"/>
            <ac:spMk id="48" creationId="{23E547B5-89CF-4EC0-96DE-25771AED0799}"/>
          </ac:spMkLst>
        </pc:spChg>
        <pc:spChg chg="add">
          <ac:chgData name="David Eden" userId="38bf1ef726376ea7" providerId="LiveId" clId="{C013C2AC-2EC4-472E-B72E-F1D196E3DBA0}" dt="2024-04-24T04:43:27.791" v="2830" actId="26606"/>
          <ac:spMkLst>
            <pc:docMk/>
            <pc:sldMk cId="3376070656" sldId="277"/>
            <ac:spMk id="49" creationId="{3F0B8CEB-8279-4E5E-A0CE-1FC9F71736F2}"/>
          </ac:spMkLst>
        </pc:spChg>
        <pc:graphicFrameChg chg="add mod">
          <ac:chgData name="David Eden" userId="38bf1ef726376ea7" providerId="LiveId" clId="{C013C2AC-2EC4-472E-B72E-F1D196E3DBA0}" dt="2024-04-24T04:42:13.529" v="2816"/>
          <ac:graphicFrameMkLst>
            <pc:docMk/>
            <pc:sldMk cId="3376070656" sldId="277"/>
            <ac:graphicFrameMk id="3" creationId="{073EC58B-E5EE-6119-ECE9-0DDCBEF3B6F3}"/>
          </ac:graphicFrameMkLst>
        </pc:graphicFrameChg>
        <pc:picChg chg="add mod ord">
          <ac:chgData name="David Eden" userId="38bf1ef726376ea7" providerId="LiveId" clId="{C013C2AC-2EC4-472E-B72E-F1D196E3DBA0}" dt="2024-04-24T04:43:27.791" v="2830" actId="26606"/>
          <ac:picMkLst>
            <pc:docMk/>
            <pc:sldMk cId="3376070656" sldId="277"/>
            <ac:picMk id="2" creationId="{3CAC70F1-3371-E8CD-A949-ED7ED780CBF1}"/>
          </ac:picMkLst>
        </pc:picChg>
      </pc:sldChg>
      <pc:sldMasterChg chg="setBg modSldLayout">
        <pc:chgData name="David Eden" userId="38bf1ef726376ea7" providerId="LiveId" clId="{C013C2AC-2EC4-472E-B72E-F1D196E3DBA0}" dt="2024-04-24T03:13:45.135" v="2464"/>
        <pc:sldMasterMkLst>
          <pc:docMk/>
          <pc:sldMasterMk cId="1412676549" sldId="2147483660"/>
        </pc:sldMasterMkLst>
        <pc:sldLayoutChg chg="setBg">
          <pc:chgData name="David Eden" userId="38bf1ef726376ea7" providerId="LiveId" clId="{C013C2AC-2EC4-472E-B72E-F1D196E3DBA0}" dt="2024-04-24T03:13:45.135" v="2464"/>
          <pc:sldLayoutMkLst>
            <pc:docMk/>
            <pc:sldMasterMk cId="1412676549" sldId="2147483660"/>
            <pc:sldLayoutMk cId="359588124" sldId="2147483661"/>
          </pc:sldLayoutMkLst>
        </pc:sldLayoutChg>
        <pc:sldLayoutChg chg="setBg">
          <pc:chgData name="David Eden" userId="38bf1ef726376ea7" providerId="LiveId" clId="{C013C2AC-2EC4-472E-B72E-F1D196E3DBA0}" dt="2024-04-24T03:13:45.135" v="2464"/>
          <pc:sldLayoutMkLst>
            <pc:docMk/>
            <pc:sldMasterMk cId="1412676549" sldId="2147483660"/>
            <pc:sldLayoutMk cId="1454839401" sldId="2147483662"/>
          </pc:sldLayoutMkLst>
        </pc:sldLayoutChg>
        <pc:sldLayoutChg chg="setBg">
          <pc:chgData name="David Eden" userId="38bf1ef726376ea7" providerId="LiveId" clId="{C013C2AC-2EC4-472E-B72E-F1D196E3DBA0}" dt="2024-04-24T03:13:45.135" v="2464"/>
          <pc:sldLayoutMkLst>
            <pc:docMk/>
            <pc:sldMasterMk cId="1412676549" sldId="2147483660"/>
            <pc:sldLayoutMk cId="2176641708" sldId="2147483663"/>
          </pc:sldLayoutMkLst>
        </pc:sldLayoutChg>
        <pc:sldLayoutChg chg="setBg">
          <pc:chgData name="David Eden" userId="38bf1ef726376ea7" providerId="LiveId" clId="{C013C2AC-2EC4-472E-B72E-F1D196E3DBA0}" dt="2024-04-24T03:13:45.135" v="2464"/>
          <pc:sldLayoutMkLst>
            <pc:docMk/>
            <pc:sldMasterMk cId="1412676549" sldId="2147483660"/>
            <pc:sldLayoutMk cId="2416676003" sldId="2147483664"/>
          </pc:sldLayoutMkLst>
        </pc:sldLayoutChg>
        <pc:sldLayoutChg chg="setBg">
          <pc:chgData name="David Eden" userId="38bf1ef726376ea7" providerId="LiveId" clId="{C013C2AC-2EC4-472E-B72E-F1D196E3DBA0}" dt="2024-04-24T03:13:45.135" v="2464"/>
          <pc:sldLayoutMkLst>
            <pc:docMk/>
            <pc:sldMasterMk cId="1412676549" sldId="2147483660"/>
            <pc:sldLayoutMk cId="1364988513" sldId="2147483665"/>
          </pc:sldLayoutMkLst>
        </pc:sldLayoutChg>
        <pc:sldLayoutChg chg="setBg">
          <pc:chgData name="David Eden" userId="38bf1ef726376ea7" providerId="LiveId" clId="{C013C2AC-2EC4-472E-B72E-F1D196E3DBA0}" dt="2024-04-24T03:13:45.135" v="2464"/>
          <pc:sldLayoutMkLst>
            <pc:docMk/>
            <pc:sldMasterMk cId="1412676549" sldId="2147483660"/>
            <pc:sldLayoutMk cId="2142091993" sldId="2147483666"/>
          </pc:sldLayoutMkLst>
        </pc:sldLayoutChg>
        <pc:sldLayoutChg chg="setBg">
          <pc:chgData name="David Eden" userId="38bf1ef726376ea7" providerId="LiveId" clId="{C013C2AC-2EC4-472E-B72E-F1D196E3DBA0}" dt="2024-04-24T03:13:45.135" v="2464"/>
          <pc:sldLayoutMkLst>
            <pc:docMk/>
            <pc:sldMasterMk cId="1412676549" sldId="2147483660"/>
            <pc:sldLayoutMk cId="1775100209" sldId="2147483667"/>
          </pc:sldLayoutMkLst>
        </pc:sldLayoutChg>
        <pc:sldLayoutChg chg="setBg">
          <pc:chgData name="David Eden" userId="38bf1ef726376ea7" providerId="LiveId" clId="{C013C2AC-2EC4-472E-B72E-F1D196E3DBA0}" dt="2024-04-24T03:13:45.135" v="2464"/>
          <pc:sldLayoutMkLst>
            <pc:docMk/>
            <pc:sldMasterMk cId="1412676549" sldId="2147483660"/>
            <pc:sldLayoutMk cId="4261700093" sldId="2147483668"/>
          </pc:sldLayoutMkLst>
        </pc:sldLayoutChg>
        <pc:sldLayoutChg chg="setBg">
          <pc:chgData name="David Eden" userId="38bf1ef726376ea7" providerId="LiveId" clId="{C013C2AC-2EC4-472E-B72E-F1D196E3DBA0}" dt="2024-04-24T03:13:45.135" v="2464"/>
          <pc:sldLayoutMkLst>
            <pc:docMk/>
            <pc:sldMasterMk cId="1412676549" sldId="2147483660"/>
            <pc:sldLayoutMk cId="3916571140" sldId="2147483669"/>
          </pc:sldLayoutMkLst>
        </pc:sldLayoutChg>
        <pc:sldLayoutChg chg="setBg">
          <pc:chgData name="David Eden" userId="38bf1ef726376ea7" providerId="LiveId" clId="{C013C2AC-2EC4-472E-B72E-F1D196E3DBA0}" dt="2024-04-24T03:13:45.135" v="2464"/>
          <pc:sldLayoutMkLst>
            <pc:docMk/>
            <pc:sldMasterMk cId="1412676549" sldId="2147483660"/>
            <pc:sldLayoutMk cId="3087398353" sldId="2147483670"/>
          </pc:sldLayoutMkLst>
        </pc:sldLayoutChg>
        <pc:sldLayoutChg chg="setBg">
          <pc:chgData name="David Eden" userId="38bf1ef726376ea7" providerId="LiveId" clId="{C013C2AC-2EC4-472E-B72E-F1D196E3DBA0}" dt="2024-04-24T03:13:45.135" v="2464"/>
          <pc:sldLayoutMkLst>
            <pc:docMk/>
            <pc:sldMasterMk cId="1412676549" sldId="2147483660"/>
            <pc:sldLayoutMk cId="3399396942"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34A54-CC39-4958-84BF-38FC0A9B751A}" type="datetimeFigureOut">
              <a:rPr lang="en-AU" smtClean="0"/>
              <a:t>7/05/2024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C0F8A-8A76-4E58-97D0-41C49E4BEF87}" type="slidenum">
              <a:rPr lang="en-AU" smtClean="0"/>
              <a:t>‹#›</a:t>
            </a:fld>
            <a:endParaRPr lang="en-AU"/>
          </a:p>
        </p:txBody>
      </p:sp>
    </p:spTree>
    <p:extLst>
      <p:ext uri="{BB962C8B-B14F-4D97-AF65-F5344CB8AC3E}">
        <p14:creationId xmlns:p14="http://schemas.microsoft.com/office/powerpoint/2010/main" val="329739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azon.com/Salt-World-History-Mark-Kurlansky/dp/0142001619/ref=tmm_pap_swatch_0?_encoding=UTF8&amp;qid=1675372072&amp;sr=8-1&amp;pldnSite=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D2C0F8A-8A76-4E58-97D0-41C49E4BEF87}" type="slidenum">
              <a:rPr lang="en-AU" smtClean="0"/>
              <a:t>1</a:t>
            </a:fld>
            <a:endParaRPr lang="en-AU"/>
          </a:p>
        </p:txBody>
      </p:sp>
    </p:spTree>
    <p:extLst>
      <p:ext uri="{BB962C8B-B14F-4D97-AF65-F5344CB8AC3E}">
        <p14:creationId xmlns:p14="http://schemas.microsoft.com/office/powerpoint/2010/main" val="109179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00" dirty="0">
                <a:effectLst/>
                <a:latin typeface="Arial" panose="020B0604020202020204" pitchFamily="34" charset="0"/>
                <a:ea typeface="Aptos" panose="020B0004020202020204" pitchFamily="34" charset="0"/>
                <a:cs typeface="Arial" panose="020B0604020202020204" pitchFamily="34" charset="0"/>
              </a:rPr>
              <a:t>Houses in Jesus day were generally 1 room and few if any windows.  They were dark.  A single light would illuminate the entire house.</a:t>
            </a:r>
          </a:p>
          <a:p>
            <a:r>
              <a:rPr lang="en-AU" sz="1200" kern="100" dirty="0">
                <a:effectLst/>
                <a:latin typeface="Arial" panose="020B0604020202020204" pitchFamily="34" charset="0"/>
                <a:ea typeface="Aptos" panose="020B0004020202020204" pitchFamily="34" charset="0"/>
                <a:cs typeface="Arial" panose="020B0604020202020204" pitchFamily="34" charset="0"/>
              </a:rPr>
              <a:t>That’s what the apostle John was trying to say. If the only time we let our light shine is at church on Sunday, we essentially hide our lights under a basket. </a:t>
            </a:r>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10</a:t>
            </a:fld>
            <a:endParaRPr lang="en-AU"/>
          </a:p>
        </p:txBody>
      </p:sp>
    </p:spTree>
    <p:extLst>
      <p:ext uri="{BB962C8B-B14F-4D97-AF65-F5344CB8AC3E}">
        <p14:creationId xmlns:p14="http://schemas.microsoft.com/office/powerpoint/2010/main" val="88753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the Light.</a:t>
            </a:r>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11</a:t>
            </a:fld>
            <a:endParaRPr lang="en-AU"/>
          </a:p>
        </p:txBody>
      </p:sp>
    </p:spTree>
    <p:extLst>
      <p:ext uri="{BB962C8B-B14F-4D97-AF65-F5344CB8AC3E}">
        <p14:creationId xmlns:p14="http://schemas.microsoft.com/office/powerpoint/2010/main" val="24130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363431"/>
                </a:solidFill>
                <a:effectLst/>
                <a:highlight>
                  <a:srgbClr val="FAF9F5"/>
                </a:highlight>
                <a:latin typeface="Libre Baskerville" panose="02000000000000000000" pitchFamily="2" charset="0"/>
                <a:ea typeface="Times New Roman" panose="02020603050405020304" pitchFamily="18" charset="0"/>
              </a:rPr>
              <a:t>The smallest act of kindness, the simplest gesture of hospitality and welcome, the humblest sharing of our time or talent – these all give glory to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363431"/>
                </a:solidFill>
                <a:effectLst/>
                <a:highlight>
                  <a:srgbClr val="FAF9F5"/>
                </a:highlight>
                <a:latin typeface="Libre Baskerville" panose="02000000000000000000" pitchFamily="2" charset="0"/>
                <a:ea typeface="Aptos" panose="020B0004020202020204" pitchFamily="34" charset="0"/>
                <a:cs typeface="Times New Roman" panose="02020603050405020304" pitchFamily="18" charset="0"/>
              </a:rPr>
              <a:t>No matter how small your light is, it is exactly what this world needs. </a:t>
            </a:r>
            <a:endParaRPr lang="en-AU" sz="1800" dirty="0">
              <a:effectLst/>
              <a:highlight>
                <a:srgbClr val="FAF9F5"/>
              </a:highligh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12</a:t>
            </a:fld>
            <a:endParaRPr lang="en-AU"/>
          </a:p>
        </p:txBody>
      </p:sp>
    </p:spTree>
    <p:extLst>
      <p:ext uri="{BB962C8B-B14F-4D97-AF65-F5344CB8AC3E}">
        <p14:creationId xmlns:p14="http://schemas.microsoft.com/office/powerpoint/2010/main" val="202308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D2C0F8A-8A76-4E58-97D0-41C49E4BEF87}" type="slidenum">
              <a:rPr lang="en-AU" smtClean="0"/>
              <a:t>13</a:t>
            </a:fld>
            <a:endParaRPr lang="en-AU"/>
          </a:p>
        </p:txBody>
      </p:sp>
    </p:spTree>
    <p:extLst>
      <p:ext uri="{BB962C8B-B14F-4D97-AF65-F5344CB8AC3E}">
        <p14:creationId xmlns:p14="http://schemas.microsoft.com/office/powerpoint/2010/main" val="110577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D2C0F8A-8A76-4E58-97D0-41C49E4BEF87}" type="slidenum">
              <a:rPr lang="en-AU" smtClean="0"/>
              <a:t>14</a:t>
            </a:fld>
            <a:endParaRPr lang="en-AU"/>
          </a:p>
        </p:txBody>
      </p:sp>
    </p:spTree>
    <p:extLst>
      <p:ext uri="{BB962C8B-B14F-4D97-AF65-F5344CB8AC3E}">
        <p14:creationId xmlns:p14="http://schemas.microsoft.com/office/powerpoint/2010/main" val="29529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00" dirty="0">
                <a:solidFill>
                  <a:schemeClr val="accent3">
                    <a:lumMod val="40000"/>
                    <a:lumOff val="60000"/>
                  </a:schemeClr>
                </a:solidFill>
                <a:effectLst/>
                <a:latin typeface="Arial" panose="020B0604020202020204" pitchFamily="34" charset="0"/>
                <a:ea typeface="Aptos" panose="020B0004020202020204" pitchFamily="34" charset="0"/>
                <a:cs typeface="Arial" panose="020B0604020202020204" pitchFamily="34" charset="0"/>
              </a:rPr>
              <a:t>Now what is the difference between salt and light? Salt relates to our character; light relates to our conduct. Salt </a:t>
            </a:r>
            <a:r>
              <a:rPr lang="en-AU" sz="1200" b="1" kern="100" dirty="0">
                <a:effectLst/>
                <a:latin typeface="Arial" panose="020B0604020202020204" pitchFamily="34" charset="0"/>
                <a:ea typeface="Aptos" panose="020B0004020202020204" pitchFamily="34" charset="0"/>
                <a:cs typeface="Arial" panose="020B0604020202020204" pitchFamily="34" charset="0"/>
              </a:rPr>
              <a:t>deals with what we are; light deals with what we do.</a:t>
            </a:r>
          </a:p>
          <a:p>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15</a:t>
            </a:fld>
            <a:endParaRPr lang="en-AU"/>
          </a:p>
        </p:txBody>
      </p:sp>
    </p:spTree>
    <p:extLst>
      <p:ext uri="{BB962C8B-B14F-4D97-AF65-F5344CB8AC3E}">
        <p14:creationId xmlns:p14="http://schemas.microsoft.com/office/powerpoint/2010/main" val="209322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D2C0F8A-8A76-4E58-97D0-41C49E4BEF87}" type="slidenum">
              <a:rPr lang="en-AU" smtClean="0"/>
              <a:t>16</a:t>
            </a:fld>
            <a:endParaRPr lang="en-AU"/>
          </a:p>
        </p:txBody>
      </p:sp>
    </p:spTree>
    <p:extLst>
      <p:ext uri="{BB962C8B-B14F-4D97-AF65-F5344CB8AC3E}">
        <p14:creationId xmlns:p14="http://schemas.microsoft.com/office/powerpoint/2010/main" val="249839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500"/>
              </a:spcAft>
            </a:pPr>
            <a:r>
              <a:rPr lang="en-AU" sz="1800">
                <a:effectLst/>
                <a:highlight>
                  <a:srgbClr val="FFFFFF"/>
                </a:highlight>
                <a:latin typeface="Times New Roman" panose="02020603050405020304" pitchFamily="18" charset="0"/>
                <a:ea typeface="Times New Roman" panose="02020603050405020304" pitchFamily="18" charset="0"/>
              </a:rPr>
              <a:t>Read Telemachus </a:t>
            </a:r>
            <a:endParaRPr lang="en-AU" sz="1800" dirty="0">
              <a:effectLst/>
              <a:highlight>
                <a:srgbClr val="FFFFFF"/>
              </a:highligh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17</a:t>
            </a:fld>
            <a:endParaRPr lang="en-AU"/>
          </a:p>
        </p:txBody>
      </p:sp>
    </p:spTree>
    <p:extLst>
      <p:ext uri="{BB962C8B-B14F-4D97-AF65-F5344CB8AC3E}">
        <p14:creationId xmlns:p14="http://schemas.microsoft.com/office/powerpoint/2010/main" val="222393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363431"/>
                </a:solidFill>
                <a:effectLst/>
                <a:highlight>
                  <a:srgbClr val="FFFF00"/>
                </a:highlight>
                <a:latin typeface="Libre Baskerville" panose="02000000000000000000" pitchFamily="2" charset="0"/>
                <a:ea typeface="Aptos" panose="020B0004020202020204" pitchFamily="34" charset="0"/>
                <a:cs typeface="Times New Roman" panose="02020603050405020304" pitchFamily="18" charset="0"/>
              </a:rPr>
              <a:t>“</a:t>
            </a:r>
            <a:r>
              <a:rPr lang="en-AU" sz="1800" u="sng" kern="100" dirty="0">
                <a:solidFill>
                  <a:srgbClr val="932817"/>
                </a:solidFill>
                <a:effectLst/>
                <a:highlight>
                  <a:srgbClr val="FFFF00"/>
                </a:highlight>
                <a:latin typeface="Libre Baskerville" panose="02000000000000000000" pitchFamily="2" charset="0"/>
                <a:ea typeface="Aptos" panose="020B0004020202020204" pitchFamily="34" charset="0"/>
                <a:cs typeface="Times New Roman" panose="02020603050405020304" pitchFamily="18" charset="0"/>
                <a:hlinkClick r:id="rId3"/>
              </a:rPr>
              <a:t>Salt: A World History</a:t>
            </a:r>
            <a:r>
              <a:rPr lang="en-AU" sz="1800" kern="100" dirty="0">
                <a:solidFill>
                  <a:srgbClr val="363431"/>
                </a:solidFill>
                <a:effectLst/>
                <a:highlight>
                  <a:srgbClr val="FFFF00"/>
                </a:highlight>
                <a:latin typeface="Libre Baskerville" panose="02000000000000000000" pitchFamily="2" charset="0"/>
                <a:ea typeface="Aptos" panose="020B0004020202020204" pitchFamily="34" charset="0"/>
                <a:cs typeface="Times New Roman" panose="02020603050405020304" pitchFamily="18" charset="0"/>
              </a:rPr>
              <a:t>.”  Mark </a:t>
            </a:r>
            <a:r>
              <a:rPr lang="en-AU" sz="1800" kern="100" dirty="0" err="1">
                <a:solidFill>
                  <a:srgbClr val="363431"/>
                </a:solidFill>
                <a:effectLst/>
                <a:highlight>
                  <a:srgbClr val="FFFF00"/>
                </a:highlight>
                <a:latin typeface="Libre Baskerville" panose="02000000000000000000" pitchFamily="2" charset="0"/>
                <a:ea typeface="Aptos" panose="020B0004020202020204" pitchFamily="34" charset="0"/>
                <a:cs typeface="Times New Roman" panose="02020603050405020304" pitchFamily="18" charset="0"/>
              </a:rPr>
              <a:t>Kurlansky</a:t>
            </a:r>
            <a:r>
              <a:rPr lang="en-AU" sz="1800" kern="100" dirty="0">
                <a:solidFill>
                  <a:srgbClr val="363431"/>
                </a:solidFill>
                <a:effectLst/>
                <a:highlight>
                  <a:srgbClr val="FFFF00"/>
                </a:highlight>
                <a:latin typeface="Libre Baskerville" panose="02000000000000000000" pitchFamily="2" charset="0"/>
                <a:ea typeface="Aptos" panose="020B0004020202020204" pitchFamily="34" charset="0"/>
                <a:cs typeface="Times New Roman" panose="02020603050405020304" pitchFamily="18" charset="0"/>
              </a:rPr>
              <a:t> reminds us, is the only rock that we eat, and its importance has shaped civilisation in all sorts of important ways</a:t>
            </a:r>
            <a:r>
              <a:rPr lang="en-AU" sz="1800" kern="100" dirty="0">
                <a:solidFill>
                  <a:srgbClr val="363431"/>
                </a:solidFill>
                <a:effectLst/>
                <a:highlight>
                  <a:srgbClr val="FAF9F5"/>
                </a:highlight>
                <a:latin typeface="Libre Baskerville" panose="02000000000000000000" pitchFamily="2" charset="0"/>
                <a:ea typeface="Aptos" panose="020B0004020202020204" pitchFamily="34" charset="0"/>
                <a:cs typeface="Times New Roman" panose="02020603050405020304" pitchFamily="18" charset="0"/>
              </a:rPr>
              <a:t>. We think of salt as something that we put on foods to give them a little more flavour, but the author of this book reminds us that “</a:t>
            </a:r>
            <a:r>
              <a:rPr lang="en-AU" sz="1800" i="1" kern="100" dirty="0">
                <a:solidFill>
                  <a:srgbClr val="363431"/>
                </a:solidFill>
                <a:effectLst/>
                <a:highlight>
                  <a:srgbClr val="FFFF00"/>
                </a:highlight>
                <a:latin typeface="Libre Baskerville" panose="02000000000000000000" pitchFamily="2" charset="0"/>
                <a:ea typeface="Aptos" panose="020B0004020202020204" pitchFamily="34" charset="0"/>
                <a:cs typeface="Times New Roman" panose="02020603050405020304" pitchFamily="18" charset="0"/>
              </a:rPr>
              <a:t>from the beginning of civilisation until about 100 years ago, salt was one of the most sought-after commodities in human history</a:t>
            </a:r>
            <a:r>
              <a:rPr lang="en-AU" sz="1800" kern="100" dirty="0">
                <a:solidFill>
                  <a:srgbClr val="363431"/>
                </a:solidFill>
                <a:effectLst/>
                <a:highlight>
                  <a:srgbClr val="FFFF00"/>
                </a:highlight>
                <a:latin typeface="Libre Baskerville" panose="02000000000000000000" pitchFamily="2" charset="0"/>
                <a:ea typeface="Aptos" panose="020B0004020202020204" pitchFamily="34" charset="0"/>
                <a:cs typeface="Times New Roman" panose="02020603050405020304" pitchFamily="18" charset="0"/>
              </a:rPr>
              <a: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2</a:t>
            </a:fld>
            <a:endParaRPr lang="en-AU"/>
          </a:p>
        </p:txBody>
      </p:sp>
    </p:spTree>
    <p:extLst>
      <p:ext uri="{BB962C8B-B14F-4D97-AF65-F5344CB8AC3E}">
        <p14:creationId xmlns:p14="http://schemas.microsoft.com/office/powerpoint/2010/main" val="234233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363431"/>
                </a:solidFill>
                <a:effectLst/>
                <a:highlight>
                  <a:srgbClr val="FAF9F5"/>
                </a:highlight>
                <a:latin typeface="Libre Baskerville" panose="02000000000000000000" pitchFamily="2" charset="0"/>
                <a:ea typeface="Aptos" panose="020B0004020202020204" pitchFamily="34" charset="0"/>
                <a:cs typeface="Times New Roman" panose="02020603050405020304" pitchFamily="18" charset="0"/>
              </a:rPr>
              <a:t>In fact, salt was so valuable in Jesus’s time that Roman soldiers were sometimes paid with special salt rations. That is where our word, “salary,” actually comes from. It’s also why, when someone is not doing their job, we sometimes say</a:t>
            </a:r>
            <a:r>
              <a:rPr lang="en-AU" sz="1800" i="1" kern="100" dirty="0">
                <a:effectLst/>
                <a:latin typeface="Libre Baskerville" panose="02000000000000000000" pitchFamily="2" charset="0"/>
                <a:ea typeface="Aptos" panose="020B0004020202020204" pitchFamily="34" charset="0"/>
                <a:cs typeface="Times New Roman" panose="02020603050405020304" pitchFamily="18" charset="0"/>
              </a:rPr>
              <a:t> “they are not worth their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i="1" kern="100" dirty="0">
                <a:effectLst/>
                <a:latin typeface="Libre Baskerville" panose="02000000000000000000" pitchFamily="2" charset="0"/>
                <a:ea typeface="Aptos" panose="020B0004020202020204" pitchFamily="34" charset="0"/>
                <a:cs typeface="Times New Roman" panose="02020603050405020304" pitchFamily="18" charset="0"/>
              </a:rPr>
              <a:t>Dead Sea salt contained a lot of minerals &amp; so the TRUE salt content could be Washed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3</a:t>
            </a:fld>
            <a:endParaRPr lang="en-AU"/>
          </a:p>
        </p:txBody>
      </p:sp>
    </p:spTree>
    <p:extLst>
      <p:ext uri="{BB962C8B-B14F-4D97-AF65-F5344CB8AC3E}">
        <p14:creationId xmlns:p14="http://schemas.microsoft.com/office/powerpoint/2010/main" val="424705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i="1" kern="100" dirty="0">
              <a:effectLst/>
              <a:latin typeface="Libre Baskerville" panose="020000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i="1" kern="100" dirty="0">
                <a:effectLst/>
                <a:latin typeface="Libre Baskerville" panose="02000000000000000000" pitchFamily="2" charset="0"/>
                <a:ea typeface="Aptos" panose="020B0004020202020204" pitchFamily="34" charset="0"/>
                <a:cs typeface="Times New Roman" panose="02020603050405020304" pitchFamily="18" charset="0"/>
              </a:rPr>
              <a:t>Dead Sea salt contained a lot of minerals &amp; so the TRUE salt content could be Washed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i="1" kern="100" dirty="0">
              <a:effectLst/>
              <a:latin typeface="Libre Baskerville" panose="020000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i="1" kern="100" dirty="0">
                <a:effectLst/>
                <a:latin typeface="Libre Baskerville" panose="02000000000000000000" pitchFamily="2" charset="0"/>
                <a:ea typeface="Aptos" panose="020B0004020202020204" pitchFamily="34" charset="0"/>
                <a:cs typeface="Times New Roman" panose="02020603050405020304" pitchFamily="18" charset="0"/>
              </a:rPr>
              <a:t>The Greek translates  Jesus word Tasteless, as more literally, FOOLISHNESS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4</a:t>
            </a:fld>
            <a:endParaRPr lang="en-AU"/>
          </a:p>
        </p:txBody>
      </p:sp>
    </p:spTree>
    <p:extLst>
      <p:ext uri="{BB962C8B-B14F-4D97-AF65-F5344CB8AC3E}">
        <p14:creationId xmlns:p14="http://schemas.microsoft.com/office/powerpoint/2010/main" val="425136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D2C0F8A-8A76-4E58-97D0-41C49E4BEF87}" type="slidenum">
              <a:rPr lang="en-AU" smtClean="0"/>
              <a:t>5</a:t>
            </a:fld>
            <a:endParaRPr lang="en-AU"/>
          </a:p>
        </p:txBody>
      </p:sp>
    </p:spTree>
    <p:extLst>
      <p:ext uri="{BB962C8B-B14F-4D97-AF65-F5344CB8AC3E}">
        <p14:creationId xmlns:p14="http://schemas.microsoft.com/office/powerpoint/2010/main" val="103430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Almost everything we eat has Salt in it.  Even just a pinch of salt can make a difference</a:t>
            </a:r>
          </a:p>
          <a:p>
            <a:pPr marL="228600" indent="-228600">
              <a:buAutoNum type="arabicPeriod"/>
            </a:pPr>
            <a:r>
              <a:rPr lang="en-AU" sz="1800" dirty="0">
                <a:solidFill>
                  <a:srgbClr val="212529"/>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Salt retards spoilage. It doesn’t prevent the process of decay, but it slows it down and prevents its spread. Meat left to itself will spoil. Cure the meat with salt and it will last a long time</a:t>
            </a:r>
          </a:p>
          <a:p>
            <a:pPr marL="228600" indent="-228600">
              <a:buAutoNum type="arabicPeriod"/>
            </a:pPr>
            <a:r>
              <a:rPr lang="en-AU" sz="1800" dirty="0">
                <a:solidFill>
                  <a:srgbClr val="212529"/>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salt is an antiseptic that first stings and then heals. It kills some types of bacteria. </a:t>
            </a:r>
          </a:p>
          <a:p>
            <a:pPr marL="228600" indent="-228600">
              <a:buAutoNum type="arabicPeriod"/>
            </a:pPr>
            <a:r>
              <a:rPr lang="en-AU" sz="1800" dirty="0">
                <a:solidFill>
                  <a:srgbClr val="212529"/>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Without it, your body quickly weakens. That’s one reason the Romans gave their soldiers salt.  Soldiers in the World Wars and in hot tropical areas were given salt tablets.  Aust ration packs are quite salty.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sz="1800" dirty="0">
                <a:solidFill>
                  <a:srgbClr val="212529"/>
                </a:solidFill>
                <a:effectLst/>
                <a:highlight>
                  <a:srgbClr val="FFFFFF"/>
                </a:highlight>
                <a:latin typeface="Times New Roman" panose="02020603050405020304" pitchFamily="18" charset="0"/>
                <a:ea typeface="Times New Roman" panose="02020603050405020304" pitchFamily="18" charset="0"/>
              </a:rPr>
              <a:t>It creates thirst and causes you to crave something to drink.</a:t>
            </a:r>
            <a:endParaRPr lang="en-AU" sz="1800" dirty="0">
              <a:effectLst/>
              <a:highlight>
                <a:srgbClr val="FFFFFF"/>
              </a:highlight>
              <a:latin typeface="Times New Roman" panose="02020603050405020304" pitchFamily="18" charset="0"/>
              <a:ea typeface="Times New Roman" panose="02020603050405020304" pitchFamily="18" charset="0"/>
            </a:endParaRPr>
          </a:p>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6</a:t>
            </a:fld>
            <a:endParaRPr lang="en-AU"/>
          </a:p>
        </p:txBody>
      </p:sp>
    </p:spTree>
    <p:extLst>
      <p:ext uri="{BB962C8B-B14F-4D97-AF65-F5344CB8AC3E}">
        <p14:creationId xmlns:p14="http://schemas.microsoft.com/office/powerpoint/2010/main" val="405751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800" dirty="0">
              <a:solidFill>
                <a:srgbClr val="212529"/>
              </a:solidFill>
              <a:effectLst/>
              <a:highlight>
                <a:srgbClr val="FFFFFF"/>
              </a:highlight>
              <a:latin typeface="Times New Roman" panose="02020603050405020304" pitchFamily="18" charset="0"/>
              <a:ea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sz="1800" kern="100" dirty="0">
                <a:solidFill>
                  <a:srgbClr val="212529"/>
                </a:solidFill>
                <a:effectLst/>
                <a:highlight>
                  <a:srgbClr val="FFFF00"/>
                </a:highlight>
                <a:latin typeface="Georgia" panose="02040502050405020303" pitchFamily="18" charset="0"/>
                <a:ea typeface="Aptos" panose="020B0004020202020204" pitchFamily="34" charset="0"/>
                <a:cs typeface="Times New Roman" panose="02020603050405020304" pitchFamily="18" charset="0"/>
              </a:rPr>
              <a:t>Note that salt, to be effective, must be in contact with the meat or fish it is to preserve. To be effective, we must be involved where we work and where we live. This puts us in a tension because the dominant culture doesn’t necessarily like us.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sz="1800" kern="100" dirty="0">
                <a:solidFill>
                  <a:srgbClr val="363431"/>
                </a:solidFill>
                <a:effectLst/>
                <a:highlight>
                  <a:srgbClr val="FF00FF"/>
                </a:highlight>
                <a:latin typeface="Libre Baskerville" panose="02000000000000000000" pitchFamily="2" charset="0"/>
                <a:ea typeface="Aptos" panose="020B0004020202020204" pitchFamily="34" charset="0"/>
                <a:cs typeface="Times New Roman" panose="02020603050405020304" pitchFamily="18" charset="0"/>
              </a:rPr>
              <a:t>Salt is no good on its own. It doesn’t exist for itself. It’s kind of obvious when you think about it, but salt is always used for something else. The salt shaker on the table is not the meal. It is simply there to help flavour the meal. Salt doesn’t exist for itself. And that’s true for us as Christians. Yes, we are valuable. We are important. But not for ourselves.</a:t>
            </a:r>
            <a:r>
              <a:rPr lang="en-AU" sz="1800" kern="100" dirty="0">
                <a:solidFill>
                  <a:srgbClr val="363431"/>
                </a:solidFill>
                <a:effectLst/>
                <a:highlight>
                  <a:srgbClr val="FAF9F5"/>
                </a:highlight>
                <a:latin typeface="Libre Baskerville" panose="02000000000000000000" pitchFamily="2" charset="0"/>
                <a:ea typeface="Aptos" panose="020B0004020202020204" pitchFamily="34" charset="0"/>
                <a:cs typeface="Times New Roman" panose="02020603050405020304" pitchFamily="18" charset="0"/>
              </a:rPr>
              <a:t>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highlight>
                <a:srgbClr val="FFFFFF"/>
              </a:highlight>
              <a:latin typeface="Times New Roman" panose="02020603050405020304" pitchFamily="18" charset="0"/>
              <a:ea typeface="Times New Roman" panose="02020603050405020304" pitchFamily="18" charset="0"/>
            </a:endParaRPr>
          </a:p>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7</a:t>
            </a:fld>
            <a:endParaRPr lang="en-AU"/>
          </a:p>
        </p:txBody>
      </p:sp>
    </p:spTree>
    <p:extLst>
      <p:ext uri="{BB962C8B-B14F-4D97-AF65-F5344CB8AC3E}">
        <p14:creationId xmlns:p14="http://schemas.microsoft.com/office/powerpoint/2010/main" val="352407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Jesus came to tell people about His Father and about Heaven.  That is, He Glorified God, His Father.</a:t>
            </a: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exist to do exactly the same.   We exist to Glorify God the Father through Glorifying His one and only Son Jesus.</a:t>
            </a: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exist for Jesus,  NOT ourselves.   By ourselves we are nothing but water and a collection of various chemicals.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highlight>
                <a:srgbClr val="FFFFFF"/>
              </a:highlight>
              <a:latin typeface="Times New Roman" panose="02020603050405020304" pitchFamily="18" charset="0"/>
              <a:ea typeface="Times New Roman" panose="02020603050405020304" pitchFamily="18" charset="0"/>
            </a:endParaRPr>
          </a:p>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0D2C0F8A-8A76-4E58-97D0-41C49E4BEF87}" type="slidenum">
              <a:rPr lang="en-AU" smtClean="0"/>
              <a:t>8</a:t>
            </a:fld>
            <a:endParaRPr lang="en-AU"/>
          </a:p>
        </p:txBody>
      </p:sp>
    </p:spTree>
    <p:extLst>
      <p:ext uri="{BB962C8B-B14F-4D97-AF65-F5344CB8AC3E}">
        <p14:creationId xmlns:p14="http://schemas.microsoft.com/office/powerpoint/2010/main" val="147157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D2C0F8A-8A76-4E58-97D0-41C49E4BEF87}" type="slidenum">
              <a:rPr lang="en-AU" smtClean="0"/>
              <a:t>9</a:t>
            </a:fld>
            <a:endParaRPr lang="en-AU"/>
          </a:p>
        </p:txBody>
      </p:sp>
    </p:spTree>
    <p:extLst>
      <p:ext uri="{BB962C8B-B14F-4D97-AF65-F5344CB8AC3E}">
        <p14:creationId xmlns:p14="http://schemas.microsoft.com/office/powerpoint/2010/main" val="401558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1E9BAE-3BCF-4C74-AAEE-8F8677B4F87F}" type="datetimeFigureOut">
              <a:rPr lang="en-AU" smtClean="0"/>
              <a:t>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35958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E9BAE-3BCF-4C74-AAEE-8F8677B4F87F}" type="datetimeFigureOut">
              <a:rPr lang="en-AU" smtClean="0"/>
              <a:t>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308739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E9BAE-3BCF-4C74-AAEE-8F8677B4F87F}" type="datetimeFigureOut">
              <a:rPr lang="en-AU" smtClean="0"/>
              <a:t>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339939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E9BAE-3BCF-4C74-AAEE-8F8677B4F87F}" type="datetimeFigureOut">
              <a:rPr lang="en-AU" smtClean="0"/>
              <a:t>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145483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E9BAE-3BCF-4C74-AAEE-8F8677B4F87F}" type="datetimeFigureOut">
              <a:rPr lang="en-AU" smtClean="0"/>
              <a:t>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217664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1E9BAE-3BCF-4C74-AAEE-8F8677B4F87F}" type="datetimeFigureOut">
              <a:rPr lang="en-AU" smtClean="0"/>
              <a:t>7/05/2024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241667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1E9BAE-3BCF-4C74-AAEE-8F8677B4F87F}" type="datetimeFigureOut">
              <a:rPr lang="en-AU" smtClean="0"/>
              <a:t>7/05/2024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136498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E9BAE-3BCF-4C74-AAEE-8F8677B4F87F}" type="datetimeFigureOut">
              <a:rPr lang="en-AU" smtClean="0"/>
              <a:t>7/05/2024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214209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E9BAE-3BCF-4C74-AAEE-8F8677B4F87F}" type="datetimeFigureOut">
              <a:rPr lang="en-AU" smtClean="0"/>
              <a:t>7/05/2024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177510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E9BAE-3BCF-4C74-AAEE-8F8677B4F87F}" type="datetimeFigureOut">
              <a:rPr lang="en-AU" smtClean="0"/>
              <a:t>7/05/2024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426170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E9BAE-3BCF-4C74-AAEE-8F8677B4F87F}" type="datetimeFigureOut">
              <a:rPr lang="en-AU" smtClean="0"/>
              <a:t>7/05/2024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A3F80F2-CB59-4139-9537-EB539030E2C0}" type="slidenum">
              <a:rPr lang="en-AU" smtClean="0"/>
              <a:t>‹#›</a:t>
            </a:fld>
            <a:endParaRPr lang="en-AU"/>
          </a:p>
        </p:txBody>
      </p:sp>
    </p:spTree>
    <p:extLst>
      <p:ext uri="{BB962C8B-B14F-4D97-AF65-F5344CB8AC3E}">
        <p14:creationId xmlns:p14="http://schemas.microsoft.com/office/powerpoint/2010/main" val="391657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F1E9BAE-3BCF-4C74-AAEE-8F8677B4F87F}" type="datetimeFigureOut">
              <a:rPr lang="en-AU" smtClean="0"/>
              <a:t>7/05/2024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5A3F80F2-CB59-4139-9537-EB539030E2C0}" type="slidenum">
              <a:rPr lang="en-AU" smtClean="0"/>
              <a:t>‹#›</a:t>
            </a:fld>
            <a:endParaRPr lang="en-AU"/>
          </a:p>
        </p:txBody>
      </p:sp>
    </p:spTree>
    <p:extLst>
      <p:ext uri="{BB962C8B-B14F-4D97-AF65-F5344CB8AC3E}">
        <p14:creationId xmlns:p14="http://schemas.microsoft.com/office/powerpoint/2010/main" val="14126765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biblia.com/bible/esv/Job%206.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iblia.com/bible/esv/John%208.12" TargetMode="External"/><Relationship Id="rId7" Type="http://schemas.openxmlformats.org/officeDocument/2006/relationships/hyperlink" Target="https://biblia.com/bible/esv/1%20Pet%202.9"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biblia.com/bible/esv/Ps%20119.105" TargetMode="External"/><Relationship Id="rId5" Type="http://schemas.openxmlformats.org/officeDocument/2006/relationships/hyperlink" Target="https://biblia.com/bible/esv/Col%201.13" TargetMode="External"/><Relationship Id="rId4" Type="http://schemas.openxmlformats.org/officeDocument/2006/relationships/hyperlink" Target="https://biblia.com/bible/esv/Eph%20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E3588-A443-18A7-7A95-9D9C5075C0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5000"/>
                    </a14:imgEffect>
                  </a14:imgLayer>
                </a14:imgProps>
              </a:ext>
            </a:extLst>
          </a:blip>
          <a:stretch>
            <a:fillRect/>
          </a:stretch>
        </p:blipFill>
        <p:spPr>
          <a:xfrm>
            <a:off x="-139935" y="0"/>
            <a:ext cx="12331936" cy="6858000"/>
          </a:xfrm>
          <a:prstGeom prst="rect">
            <a:avLst/>
          </a:prstGeom>
        </p:spPr>
      </p:pic>
    </p:spTree>
    <p:extLst>
      <p:ext uri="{BB962C8B-B14F-4D97-AF65-F5344CB8AC3E}">
        <p14:creationId xmlns:p14="http://schemas.microsoft.com/office/powerpoint/2010/main" val="9115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7977E-2727-DC6B-7D56-06FEA00FA2A2}"/>
              </a:ext>
            </a:extLst>
          </p:cNvPr>
          <p:cNvPicPr>
            <a:picLocks noChangeAspect="1"/>
          </p:cNvPicPr>
          <p:nvPr/>
        </p:nvPicPr>
        <p:blipFill rotWithShape="1">
          <a:blip r:embed="rId3"/>
          <a:srcRect t="19"/>
          <a:stretch/>
        </p:blipFill>
        <p:spPr>
          <a:xfrm>
            <a:off x="8492248" y="4163439"/>
            <a:ext cx="3699752" cy="2334638"/>
          </a:xfrm>
          <a:prstGeom prst="rect">
            <a:avLst/>
          </a:prstGeom>
        </p:spPr>
      </p:pic>
      <p:sp>
        <p:nvSpPr>
          <p:cNvPr id="9" name="TextBox 8">
            <a:extLst>
              <a:ext uri="{FF2B5EF4-FFF2-40B4-BE49-F238E27FC236}">
                <a16:creationId xmlns:a16="http://schemas.microsoft.com/office/drawing/2014/main" id="{EDB1DA80-2E36-0F68-D4E8-8DAE2827B463}"/>
              </a:ext>
            </a:extLst>
          </p:cNvPr>
          <p:cNvSpPr txBox="1"/>
          <p:nvPr/>
        </p:nvSpPr>
        <p:spPr>
          <a:xfrm>
            <a:off x="1792320" y="727138"/>
            <a:ext cx="6875024" cy="4849726"/>
          </a:xfrm>
          <a:prstGeom prst="rect">
            <a:avLst/>
          </a:prstGeom>
          <a:noFill/>
        </p:spPr>
        <p:txBody>
          <a:bodyPr wrap="square">
            <a:spAutoFit/>
          </a:bodyPr>
          <a:lstStyle/>
          <a:p>
            <a:pPr>
              <a:lnSpc>
                <a:spcPct val="150000"/>
              </a:lnSpc>
              <a:spcAft>
                <a:spcPts val="800"/>
              </a:spcAft>
            </a:pPr>
            <a:r>
              <a:rPr lang="en-AU" sz="2400" kern="100" dirty="0">
                <a:solidFill>
                  <a:srgbClr val="C00000"/>
                </a:solidFill>
                <a:latin typeface="Arial" panose="020B0604020202020204" pitchFamily="34" charset="0"/>
                <a:ea typeface="Aptos" panose="020B0004020202020204" pitchFamily="34" charset="0"/>
                <a:cs typeface="Arial" panose="020B0604020202020204" pitchFamily="34" charset="0"/>
              </a:rPr>
              <a:t>John 1:5, </a:t>
            </a:r>
            <a:r>
              <a:rPr lang="en-AU" sz="2400" i="1" kern="100" dirty="0">
                <a:latin typeface="Arial" panose="020B0604020202020204" pitchFamily="34" charset="0"/>
                <a:ea typeface="Aptos" panose="020B0004020202020204" pitchFamily="34" charset="0"/>
                <a:cs typeface="Arial" panose="020B0604020202020204" pitchFamily="34" charset="0"/>
              </a:rPr>
              <a:t>“The light shines in darkness, but the darkness has not understood it.”  </a:t>
            </a:r>
          </a:p>
          <a:p>
            <a:pPr marL="342900" indent="-342900">
              <a:lnSpc>
                <a:spcPct val="150000"/>
              </a:lnSpc>
              <a:spcAft>
                <a:spcPts val="800"/>
              </a:spcAft>
              <a:buFont typeface="Wingdings" panose="05000000000000000000" pitchFamily="2" charset="2"/>
              <a:buChar char="Ø"/>
            </a:pPr>
            <a:r>
              <a:rPr lang="en-AU" sz="2400" kern="100" dirty="0">
                <a:effectLst/>
                <a:latin typeface="Arial" panose="020B0604020202020204" pitchFamily="34" charset="0"/>
                <a:ea typeface="Aptos" panose="020B0004020202020204" pitchFamily="34" charset="0"/>
                <a:cs typeface="Arial" panose="020B0604020202020204" pitchFamily="34" charset="0"/>
              </a:rPr>
              <a:t>Darkness is a non-entity. </a:t>
            </a:r>
          </a:p>
          <a:p>
            <a:pPr marL="342900" indent="-342900">
              <a:lnSpc>
                <a:spcPct val="150000"/>
              </a:lnSpc>
              <a:spcAft>
                <a:spcPts val="800"/>
              </a:spcAft>
              <a:buFont typeface="Wingdings" panose="05000000000000000000" pitchFamily="2" charset="2"/>
              <a:buChar char="Ø"/>
            </a:pPr>
            <a:r>
              <a:rPr lang="en-AU" sz="2400" kern="100" dirty="0">
                <a:effectLst/>
                <a:latin typeface="Arial" panose="020B0604020202020204" pitchFamily="34" charset="0"/>
                <a:ea typeface="Aptos" panose="020B0004020202020204" pitchFamily="34" charset="0"/>
                <a:cs typeface="Arial" panose="020B0604020202020204" pitchFamily="34" charset="0"/>
              </a:rPr>
              <a:t>Darkness is simply the </a:t>
            </a:r>
            <a:r>
              <a:rPr lang="en-AU" sz="2400" i="1" kern="100" dirty="0">
                <a:effectLst/>
                <a:latin typeface="Arial" panose="020B0604020202020204" pitchFamily="34" charset="0"/>
                <a:ea typeface="Aptos" panose="020B0004020202020204" pitchFamily="34" charset="0"/>
                <a:cs typeface="Arial" panose="020B0604020202020204" pitchFamily="34" charset="0"/>
              </a:rPr>
              <a:t>absence</a:t>
            </a:r>
            <a:r>
              <a:rPr lang="en-AU" sz="2400" kern="100" dirty="0">
                <a:effectLst/>
                <a:latin typeface="Arial" panose="020B0604020202020204" pitchFamily="34" charset="0"/>
                <a:ea typeface="Aptos" panose="020B0004020202020204" pitchFamily="34" charset="0"/>
                <a:cs typeface="Arial" panose="020B0604020202020204" pitchFamily="34" charset="0"/>
              </a:rPr>
              <a:t> of light.</a:t>
            </a:r>
          </a:p>
          <a:p>
            <a:pPr marL="342900" indent="-342900">
              <a:lnSpc>
                <a:spcPct val="150000"/>
              </a:lnSpc>
              <a:spcAft>
                <a:spcPts val="800"/>
              </a:spcAft>
              <a:buFont typeface="Wingdings" panose="05000000000000000000" pitchFamily="2" charset="2"/>
              <a:buChar char="Ø"/>
            </a:pPr>
            <a:r>
              <a:rPr lang="en-AU" sz="2400" kern="100" dirty="0">
                <a:effectLst/>
                <a:latin typeface="Arial" panose="020B0604020202020204" pitchFamily="34" charset="0"/>
                <a:ea typeface="Aptos" panose="020B0004020202020204" pitchFamily="34" charset="0"/>
                <a:cs typeface="Arial" panose="020B0604020202020204" pitchFamily="34" charset="0"/>
              </a:rPr>
              <a:t> Darkness has no ability to overcome the light.</a:t>
            </a:r>
          </a:p>
          <a:p>
            <a:pPr marL="342900" indent="-342900">
              <a:lnSpc>
                <a:spcPct val="150000"/>
              </a:lnSpc>
              <a:spcAft>
                <a:spcPts val="800"/>
              </a:spcAft>
              <a:buFont typeface="Wingdings" panose="05000000000000000000" pitchFamily="2" charset="2"/>
              <a:buChar char="Ø"/>
            </a:pPr>
            <a:r>
              <a:rPr lang="en-AU" sz="2400" kern="100" dirty="0">
                <a:effectLst/>
                <a:latin typeface="Arial" panose="020B0604020202020204" pitchFamily="34" charset="0"/>
                <a:ea typeface="Aptos" panose="020B0004020202020204" pitchFamily="34" charset="0"/>
                <a:cs typeface="Arial" panose="020B0604020202020204" pitchFamily="34" charset="0"/>
              </a:rPr>
              <a:t> </a:t>
            </a:r>
            <a:r>
              <a:rPr lang="en-AU" sz="2400" kern="100" dirty="0">
                <a:latin typeface="Arial" panose="020B0604020202020204" pitchFamily="34" charset="0"/>
                <a:ea typeface="Aptos" panose="020B0004020202020204" pitchFamily="34" charset="0"/>
                <a:cs typeface="Arial" panose="020B0604020202020204" pitchFamily="34" charset="0"/>
              </a:rPr>
              <a:t>Jesus said we are the light of the </a:t>
            </a:r>
            <a:r>
              <a:rPr lang="en-AU" sz="2400" i="1" kern="100" dirty="0">
                <a:latin typeface="Arial" panose="020B0604020202020204" pitchFamily="34" charset="0"/>
                <a:ea typeface="Aptos" panose="020B0004020202020204" pitchFamily="34" charset="0"/>
                <a:cs typeface="Arial" panose="020B0604020202020204" pitchFamily="34" charset="0"/>
              </a:rPr>
              <a:t>world</a:t>
            </a:r>
            <a:r>
              <a:rPr lang="en-AU" sz="2400" kern="100" dirty="0">
                <a:latin typeface="Arial" panose="020B0604020202020204" pitchFamily="34" charset="0"/>
                <a:ea typeface="Aptos" panose="020B0004020202020204" pitchFamily="34" charset="0"/>
                <a:cs typeface="Arial" panose="020B0604020202020204" pitchFamily="34" charset="0"/>
              </a:rPr>
              <a:t>, not the light of the </a:t>
            </a:r>
            <a:r>
              <a:rPr lang="en-AU" sz="2400" i="1" kern="100" dirty="0">
                <a:latin typeface="Arial" panose="020B0604020202020204" pitchFamily="34" charset="0"/>
                <a:ea typeface="Aptos" panose="020B0004020202020204" pitchFamily="34" charset="0"/>
                <a:cs typeface="Arial" panose="020B0604020202020204" pitchFamily="34" charset="0"/>
              </a:rPr>
              <a:t>church</a:t>
            </a:r>
            <a:r>
              <a:rPr lang="en-AU" sz="2400" kern="100" dirty="0">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330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4E0D94-5FF5-F9C0-13FB-467A7C90E721}"/>
              </a:ext>
            </a:extLst>
          </p:cNvPr>
          <p:cNvPicPr>
            <a:picLocks noChangeAspect="1"/>
          </p:cNvPicPr>
          <p:nvPr/>
        </p:nvPicPr>
        <p:blipFill rotWithShape="1">
          <a:blip r:embed="rId3"/>
          <a:srcRect l="871" r="1" b="1"/>
          <a:stretch/>
        </p:blipFill>
        <p:spPr>
          <a:xfrm>
            <a:off x="20" y="1282"/>
            <a:ext cx="12191980" cy="6856718"/>
          </a:xfrm>
          <a:prstGeom prst="rect">
            <a:avLst/>
          </a:prstGeom>
        </p:spPr>
      </p:pic>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02CF68B9-A13C-17D9-B3A8-18EB38A80E88}"/>
              </a:ext>
            </a:extLst>
          </p:cNvPr>
          <p:cNvSpPr txBox="1"/>
          <p:nvPr/>
        </p:nvSpPr>
        <p:spPr>
          <a:xfrm>
            <a:off x="418289" y="369651"/>
            <a:ext cx="8249055" cy="1446550"/>
          </a:xfrm>
          <a:prstGeom prst="rect">
            <a:avLst/>
          </a:prstGeom>
          <a:noFill/>
        </p:spPr>
        <p:txBody>
          <a:bodyPr wrap="square" rtlCol="0">
            <a:spAutoFit/>
          </a:bodyPr>
          <a:lstStyle/>
          <a:p>
            <a:pPr fontAlgn="base"/>
            <a:r>
              <a:rPr lang="en-AU" sz="2400" dirty="0">
                <a:effectLst/>
                <a:latin typeface="Arial" panose="020B0604020202020204" pitchFamily="34" charset="0"/>
                <a:ea typeface="Times New Roman" panose="02020603050405020304" pitchFamily="18" charset="0"/>
                <a:cs typeface="Arial" panose="020B0604020202020204" pitchFamily="34" charset="0"/>
              </a:rPr>
              <a:t>“</a:t>
            </a:r>
            <a:r>
              <a:rPr lang="en-AU" sz="2400" i="1" dirty="0">
                <a:effectLst/>
                <a:latin typeface="Arial" panose="020B0604020202020204" pitchFamily="34" charset="0"/>
                <a:ea typeface="Times New Roman" panose="02020603050405020304" pitchFamily="18" charset="0"/>
                <a:cs typeface="Arial" panose="020B0604020202020204" pitchFamily="34" charset="0"/>
              </a:rPr>
              <a:t>The Bible is not the light of the world, it is the light of the Church. But the world does not read the Bible, the world reads Christians! ‘You are the light of the world.”   (</a:t>
            </a:r>
            <a:r>
              <a:rPr lang="en-AU" sz="1600" i="1" dirty="0">
                <a:effectLst/>
                <a:latin typeface="Arial" panose="020B0604020202020204" pitchFamily="34" charset="0"/>
                <a:ea typeface="Times New Roman" panose="02020603050405020304" pitchFamily="18" charset="0"/>
                <a:cs typeface="Arial" panose="020B0604020202020204" pitchFamily="34" charset="0"/>
              </a:rPr>
              <a:t>Charles Spurgeon)</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666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4E0D94-5FF5-F9C0-13FB-467A7C90E721}"/>
              </a:ext>
            </a:extLst>
          </p:cNvPr>
          <p:cNvPicPr>
            <a:picLocks noChangeAspect="1"/>
          </p:cNvPicPr>
          <p:nvPr/>
        </p:nvPicPr>
        <p:blipFill rotWithShape="1">
          <a:blip r:embed="rId3"/>
          <a:srcRect l="871" r="1" b="1"/>
          <a:stretch/>
        </p:blipFill>
        <p:spPr>
          <a:xfrm>
            <a:off x="20" y="1282"/>
            <a:ext cx="12191980" cy="6856718"/>
          </a:xfrm>
          <a:prstGeom prst="rect">
            <a:avLst/>
          </a:prstGeom>
        </p:spPr>
      </p:pic>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02CF68B9-A13C-17D9-B3A8-18EB38A80E88}"/>
              </a:ext>
            </a:extLst>
          </p:cNvPr>
          <p:cNvSpPr txBox="1"/>
          <p:nvPr/>
        </p:nvSpPr>
        <p:spPr>
          <a:xfrm>
            <a:off x="418289" y="369651"/>
            <a:ext cx="8249055" cy="1446550"/>
          </a:xfrm>
          <a:prstGeom prst="rect">
            <a:avLst/>
          </a:prstGeom>
          <a:noFill/>
        </p:spPr>
        <p:txBody>
          <a:bodyPr wrap="square" rtlCol="0">
            <a:spAutoFit/>
          </a:bodyPr>
          <a:lstStyle/>
          <a:p>
            <a:pPr fontAlgn="base"/>
            <a:r>
              <a:rPr lang="en-AU" sz="2400" dirty="0">
                <a:effectLst/>
                <a:latin typeface="Arial" panose="020B0604020202020204" pitchFamily="34" charset="0"/>
                <a:ea typeface="Times New Roman" panose="02020603050405020304" pitchFamily="18" charset="0"/>
                <a:cs typeface="Arial" panose="020B0604020202020204" pitchFamily="34" charset="0"/>
              </a:rPr>
              <a:t>“</a:t>
            </a:r>
            <a:r>
              <a:rPr lang="en-AU" sz="2400" i="1" dirty="0">
                <a:effectLst/>
                <a:latin typeface="Arial" panose="020B0604020202020204" pitchFamily="34" charset="0"/>
                <a:ea typeface="Times New Roman" panose="02020603050405020304" pitchFamily="18" charset="0"/>
                <a:cs typeface="Arial" panose="020B0604020202020204" pitchFamily="34" charset="0"/>
              </a:rPr>
              <a:t>The Bible is not the light of the world, it is the light of the Church. But the world does not read the Bible, the world reads Christians! ‘You are the light of the world.”   (</a:t>
            </a:r>
            <a:r>
              <a:rPr lang="en-AU" sz="1600" i="1" dirty="0">
                <a:effectLst/>
                <a:latin typeface="Arial" panose="020B0604020202020204" pitchFamily="34" charset="0"/>
                <a:ea typeface="Times New Roman" panose="02020603050405020304" pitchFamily="18" charset="0"/>
                <a:cs typeface="Arial" panose="020B0604020202020204" pitchFamily="34" charset="0"/>
              </a:rPr>
              <a:t>Charles Spurgeon)</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5020D214-73E4-7669-8783-FB861D62A8E4}"/>
              </a:ext>
            </a:extLst>
          </p:cNvPr>
          <p:cNvSpPr txBox="1"/>
          <p:nvPr/>
        </p:nvSpPr>
        <p:spPr>
          <a:xfrm>
            <a:off x="2538920" y="2529910"/>
            <a:ext cx="9299642" cy="2262158"/>
          </a:xfrm>
          <a:prstGeom prst="rect">
            <a:avLst/>
          </a:prstGeom>
          <a:noFill/>
        </p:spPr>
        <p:txBody>
          <a:bodyPr wrap="square" rtlCol="0">
            <a:spAutoFit/>
          </a:bodyPr>
          <a:lstStyle/>
          <a:p>
            <a:pPr fontAlgn="base">
              <a:spcAft>
                <a:spcPts val="1800"/>
              </a:spcAft>
            </a:pPr>
            <a:r>
              <a:rPr lang="en-AU" sz="2400" dirty="0">
                <a:solidFill>
                  <a:srgbClr val="363431"/>
                </a:solidFill>
                <a:effectLst/>
                <a:highlight>
                  <a:srgbClr val="FAF9F5"/>
                </a:highlight>
                <a:latin typeface="Arial" panose="020B0604020202020204" pitchFamily="34" charset="0"/>
                <a:ea typeface="Times New Roman" panose="02020603050405020304" pitchFamily="18" charset="0"/>
                <a:cs typeface="Arial" panose="020B0604020202020204" pitchFamily="34" charset="0"/>
              </a:rPr>
              <a:t>We don’t have to change the world to give glory to God. </a:t>
            </a:r>
          </a:p>
          <a:p>
            <a:pPr fontAlgn="base">
              <a:spcAft>
                <a:spcPts val="1800"/>
              </a:spcAft>
            </a:pPr>
            <a:r>
              <a:rPr lang="en-AU" sz="2400" dirty="0">
                <a:solidFill>
                  <a:srgbClr val="363431"/>
                </a:solidFill>
                <a:effectLst/>
                <a:highlight>
                  <a:srgbClr val="FAF9F5"/>
                </a:highlight>
                <a:latin typeface="Arial" panose="020B0604020202020204" pitchFamily="34" charset="0"/>
                <a:ea typeface="Times New Roman" panose="02020603050405020304" pitchFamily="18" charset="0"/>
                <a:cs typeface="Arial" panose="020B0604020202020204" pitchFamily="34" charset="0"/>
              </a:rPr>
              <a:t>We don’t have to fix all the problems of our world. </a:t>
            </a:r>
          </a:p>
          <a:p>
            <a:pPr fontAlgn="base">
              <a:spcAft>
                <a:spcPts val="1800"/>
              </a:spcAft>
            </a:pPr>
            <a:r>
              <a:rPr lang="en-AU" sz="2400" dirty="0">
                <a:solidFill>
                  <a:srgbClr val="363431"/>
                </a:solidFill>
                <a:effectLst/>
                <a:highlight>
                  <a:srgbClr val="FAF9F5"/>
                </a:highlight>
                <a:latin typeface="Arial" panose="020B0604020202020204" pitchFamily="34" charset="0"/>
                <a:ea typeface="Times New Roman" panose="02020603050405020304" pitchFamily="18" charset="0"/>
                <a:cs typeface="Arial" panose="020B0604020202020204" pitchFamily="34" charset="0"/>
              </a:rPr>
              <a:t>We just need to let our light shine. </a:t>
            </a:r>
          </a:p>
          <a:p>
            <a:pPr fontAlgn="base">
              <a:spcAft>
                <a:spcPts val="1800"/>
              </a:spcAft>
            </a:pPr>
            <a:r>
              <a:rPr lang="en-AU" sz="2400" dirty="0">
                <a:solidFill>
                  <a:srgbClr val="363431"/>
                </a:solidFill>
                <a:effectLst/>
                <a:highlight>
                  <a:srgbClr val="FAF9F5"/>
                </a:highlight>
                <a:latin typeface="Arial" panose="020B0604020202020204" pitchFamily="34" charset="0"/>
                <a:ea typeface="Times New Roman" panose="02020603050405020304" pitchFamily="18" charset="0"/>
                <a:cs typeface="Arial" panose="020B0604020202020204" pitchFamily="34" charset="0"/>
              </a:rPr>
              <a:t>And that will bring glory to God. </a:t>
            </a:r>
            <a:endParaRPr lang="en-AU" sz="2400" dirty="0">
              <a:effectLst/>
              <a:highlight>
                <a:srgbClr val="FAF9F5"/>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174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on over water at night&#10;&#10;Description automatically generated">
            <a:extLst>
              <a:ext uri="{FF2B5EF4-FFF2-40B4-BE49-F238E27FC236}">
                <a16:creationId xmlns:a16="http://schemas.microsoft.com/office/drawing/2014/main" id="{D2E48AE0-EBEF-6387-0DEF-87C47838511C}"/>
              </a:ext>
            </a:extLst>
          </p:cNvPr>
          <p:cNvPicPr>
            <a:picLocks noChangeAspect="1"/>
          </p:cNvPicPr>
          <p:nvPr/>
        </p:nvPicPr>
        <p:blipFill rotWithShape="1">
          <a:blip r:embed="rId3"/>
          <a:srcRect t="567" b="14543"/>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30E9E60-888E-E480-1627-0F3CF27C12F4}"/>
              </a:ext>
            </a:extLst>
          </p:cNvPr>
          <p:cNvSpPr txBox="1"/>
          <p:nvPr/>
        </p:nvSpPr>
        <p:spPr>
          <a:xfrm>
            <a:off x="642025" y="680936"/>
            <a:ext cx="9007813" cy="1569660"/>
          </a:xfrm>
          <a:prstGeom prst="rect">
            <a:avLst/>
          </a:prstGeom>
          <a:noFill/>
        </p:spPr>
        <p:txBody>
          <a:bodyPr wrap="square" rtlCol="0">
            <a:spAutoFit/>
          </a:bodyPr>
          <a:lstStyle/>
          <a:p>
            <a:r>
              <a:rPr lang="en-AU" sz="2400" dirty="0">
                <a:solidFill>
                  <a:schemeClr val="bg1"/>
                </a:solidFill>
                <a:highlight>
                  <a:srgbClr val="C0C0C0"/>
                </a:highlight>
                <a:latin typeface="Arial" panose="020B0604020202020204" pitchFamily="34" charset="0"/>
                <a:ea typeface="Aptos" panose="020B0004020202020204" pitchFamily="34" charset="0"/>
              </a:rPr>
              <a:t>W</a:t>
            </a:r>
            <a:r>
              <a:rPr lang="en-AU" sz="2400" dirty="0">
                <a:solidFill>
                  <a:schemeClr val="bg1"/>
                </a:solidFill>
                <a:effectLst/>
                <a:highlight>
                  <a:srgbClr val="C0C0C0"/>
                </a:highlight>
                <a:latin typeface="Arial" panose="020B0604020202020204" pitchFamily="34" charset="0"/>
                <a:ea typeface="Aptos" panose="020B0004020202020204" pitchFamily="34" charset="0"/>
              </a:rPr>
              <a:t>hen the moon is at its brightest, it is not providing any light of its own. </a:t>
            </a:r>
          </a:p>
          <a:p>
            <a:r>
              <a:rPr lang="en-AU" sz="2400" dirty="0">
                <a:solidFill>
                  <a:schemeClr val="bg1"/>
                </a:solidFill>
                <a:highlight>
                  <a:srgbClr val="C0C0C0"/>
                </a:highlight>
                <a:latin typeface="Arial" panose="020B0604020202020204" pitchFamily="34" charset="0"/>
                <a:ea typeface="Aptos" panose="020B0004020202020204" pitchFamily="34" charset="0"/>
              </a:rPr>
              <a:t>R</a:t>
            </a:r>
            <a:r>
              <a:rPr lang="en-AU" sz="2400" dirty="0">
                <a:solidFill>
                  <a:schemeClr val="bg1"/>
                </a:solidFill>
                <a:effectLst/>
                <a:highlight>
                  <a:srgbClr val="C0C0C0"/>
                </a:highlight>
                <a:latin typeface="Arial" panose="020B0604020202020204" pitchFamily="34" charset="0"/>
                <a:ea typeface="Aptos" panose="020B0004020202020204" pitchFamily="34" charset="0"/>
              </a:rPr>
              <a:t>eflects the light of the sun.</a:t>
            </a:r>
          </a:p>
          <a:p>
            <a:endParaRPr lang="en-AU" sz="2400" dirty="0">
              <a:solidFill>
                <a:schemeClr val="bg1"/>
              </a:solidFill>
            </a:endParaRPr>
          </a:p>
        </p:txBody>
      </p:sp>
    </p:spTree>
    <p:extLst>
      <p:ext uri="{BB962C8B-B14F-4D97-AF65-F5344CB8AC3E}">
        <p14:creationId xmlns:p14="http://schemas.microsoft.com/office/powerpoint/2010/main" val="233286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on over water at night&#10;&#10;Description automatically generated">
            <a:extLst>
              <a:ext uri="{FF2B5EF4-FFF2-40B4-BE49-F238E27FC236}">
                <a16:creationId xmlns:a16="http://schemas.microsoft.com/office/drawing/2014/main" id="{D2E48AE0-EBEF-6387-0DEF-87C47838511C}"/>
              </a:ext>
            </a:extLst>
          </p:cNvPr>
          <p:cNvPicPr>
            <a:picLocks noChangeAspect="1"/>
          </p:cNvPicPr>
          <p:nvPr/>
        </p:nvPicPr>
        <p:blipFill rotWithShape="1">
          <a:blip r:embed="rId3"/>
          <a:srcRect t="567" b="14543"/>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30E9E60-888E-E480-1627-0F3CF27C12F4}"/>
              </a:ext>
            </a:extLst>
          </p:cNvPr>
          <p:cNvSpPr txBox="1"/>
          <p:nvPr/>
        </p:nvSpPr>
        <p:spPr>
          <a:xfrm>
            <a:off x="642025" y="680936"/>
            <a:ext cx="9007813" cy="1569660"/>
          </a:xfrm>
          <a:prstGeom prst="rect">
            <a:avLst/>
          </a:prstGeom>
          <a:noFill/>
        </p:spPr>
        <p:txBody>
          <a:bodyPr wrap="square" rtlCol="0">
            <a:spAutoFit/>
          </a:bodyPr>
          <a:lstStyle/>
          <a:p>
            <a:r>
              <a:rPr lang="en-AU" sz="2400" dirty="0">
                <a:solidFill>
                  <a:schemeClr val="bg1"/>
                </a:solidFill>
                <a:latin typeface="Arial" panose="020B0604020202020204" pitchFamily="34" charset="0"/>
                <a:ea typeface="Aptos" panose="020B0004020202020204" pitchFamily="34" charset="0"/>
              </a:rPr>
              <a:t>W</a:t>
            </a:r>
            <a:r>
              <a:rPr lang="en-AU" sz="2400" dirty="0">
                <a:solidFill>
                  <a:schemeClr val="bg1"/>
                </a:solidFill>
                <a:effectLst/>
                <a:latin typeface="Arial" panose="020B0604020202020204" pitchFamily="34" charset="0"/>
                <a:ea typeface="Aptos" panose="020B0004020202020204" pitchFamily="34" charset="0"/>
              </a:rPr>
              <a:t>hen the moon is at its brightest, it is not providing any light of its own. </a:t>
            </a:r>
          </a:p>
          <a:p>
            <a:r>
              <a:rPr lang="en-AU" sz="2400" dirty="0">
                <a:solidFill>
                  <a:schemeClr val="bg1"/>
                </a:solidFill>
                <a:latin typeface="Arial" panose="020B0604020202020204" pitchFamily="34" charset="0"/>
                <a:ea typeface="Aptos" panose="020B0004020202020204" pitchFamily="34" charset="0"/>
              </a:rPr>
              <a:t>R</a:t>
            </a:r>
            <a:r>
              <a:rPr lang="en-AU" sz="2400" dirty="0">
                <a:solidFill>
                  <a:schemeClr val="bg1"/>
                </a:solidFill>
                <a:effectLst/>
                <a:latin typeface="Arial" panose="020B0604020202020204" pitchFamily="34" charset="0"/>
                <a:ea typeface="Aptos" panose="020B0004020202020204" pitchFamily="34" charset="0"/>
              </a:rPr>
              <a:t>eflects the light of the sun.</a:t>
            </a:r>
          </a:p>
          <a:p>
            <a:endParaRPr lang="en-AU" sz="2400" dirty="0">
              <a:solidFill>
                <a:schemeClr val="bg1"/>
              </a:solidFill>
            </a:endParaRPr>
          </a:p>
        </p:txBody>
      </p:sp>
      <p:sp>
        <p:nvSpPr>
          <p:cNvPr id="7" name="TextBox 6">
            <a:extLst>
              <a:ext uri="{FF2B5EF4-FFF2-40B4-BE49-F238E27FC236}">
                <a16:creationId xmlns:a16="http://schemas.microsoft.com/office/drawing/2014/main" id="{1A8B8028-8071-96A6-4C07-BA58EC083B2F}"/>
              </a:ext>
            </a:extLst>
          </p:cNvPr>
          <p:cNvSpPr txBox="1"/>
          <p:nvPr/>
        </p:nvSpPr>
        <p:spPr>
          <a:xfrm>
            <a:off x="803391" y="1987949"/>
            <a:ext cx="10116766" cy="3646383"/>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ü"/>
            </a:pPr>
            <a:r>
              <a:rPr lang="en-AU" sz="2400" kern="100" dirty="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When we are being the light of the world, </a:t>
            </a:r>
            <a:r>
              <a:rPr lang="en-AU" sz="2400" kern="100" dirty="0">
                <a:solidFill>
                  <a:schemeClr val="tx1">
                    <a:lumMod val="95000"/>
                  </a:schemeClr>
                </a:solidFill>
                <a:latin typeface="Arial Black" panose="020B0A04020102020204" pitchFamily="34" charset="0"/>
                <a:ea typeface="Aptos" panose="020B0004020202020204" pitchFamily="34" charset="0"/>
                <a:cs typeface="Arial" panose="020B0604020202020204" pitchFamily="34" charset="0"/>
              </a:rPr>
              <a:t>w</a:t>
            </a:r>
            <a:r>
              <a:rPr lang="en-AU" sz="2400" kern="100" dirty="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e’re not actually providing any light of our own. </a:t>
            </a:r>
          </a:p>
          <a:p>
            <a:pPr marL="342900" indent="-342900">
              <a:lnSpc>
                <a:spcPct val="107000"/>
              </a:lnSpc>
              <a:spcAft>
                <a:spcPts val="800"/>
              </a:spcAft>
              <a:buFont typeface="Wingdings" panose="05000000000000000000" pitchFamily="2" charset="2"/>
              <a:buChar char="ü"/>
            </a:pPr>
            <a:r>
              <a:rPr lang="en-AU" sz="2400" kern="100" dirty="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We’re simply reflecting the light of </a:t>
            </a:r>
            <a:r>
              <a:rPr lang="en-AU" sz="2400" kern="10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the Son</a:t>
            </a:r>
            <a:r>
              <a:rPr lang="en-AU" sz="2400" kern="100" dirty="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 </a:t>
            </a:r>
          </a:p>
          <a:p>
            <a:pPr marL="342900" indent="-342900">
              <a:lnSpc>
                <a:spcPct val="107000"/>
              </a:lnSpc>
              <a:spcAft>
                <a:spcPts val="800"/>
              </a:spcAft>
              <a:buFont typeface="Wingdings" panose="05000000000000000000" pitchFamily="2" charset="2"/>
              <a:buChar char="ü"/>
            </a:pPr>
            <a:r>
              <a:rPr lang="en-AU" sz="2400" kern="100" dirty="0">
                <a:solidFill>
                  <a:schemeClr val="tx1">
                    <a:lumMod val="95000"/>
                  </a:schemeClr>
                </a:solidFill>
                <a:latin typeface="Arial Black" panose="020B0A04020102020204" pitchFamily="34" charset="0"/>
                <a:ea typeface="Aptos" panose="020B0004020202020204" pitchFamily="34" charset="0"/>
                <a:cs typeface="Arial" panose="020B0604020202020204" pitchFamily="34" charset="0"/>
              </a:rPr>
              <a:t>W</a:t>
            </a:r>
            <a:r>
              <a:rPr lang="en-AU" sz="2400" kern="100" dirty="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hen we are doing that well, we are then being fully ourselves. </a:t>
            </a:r>
          </a:p>
          <a:p>
            <a:pPr marL="342900" indent="-342900">
              <a:lnSpc>
                <a:spcPct val="107000"/>
              </a:lnSpc>
              <a:spcAft>
                <a:spcPts val="800"/>
              </a:spcAft>
              <a:buFont typeface="Wingdings" panose="05000000000000000000" pitchFamily="2" charset="2"/>
              <a:buChar char="ü"/>
            </a:pPr>
            <a:r>
              <a:rPr lang="en-AU" sz="2400" kern="100" dirty="0">
                <a:solidFill>
                  <a:schemeClr val="tx1">
                    <a:lumMod val="95000"/>
                  </a:schemeClr>
                </a:solidFill>
                <a:latin typeface="Arial Black" panose="020B0A04020102020204" pitchFamily="34" charset="0"/>
                <a:ea typeface="Aptos" panose="020B0004020202020204" pitchFamily="34" charset="0"/>
                <a:cs typeface="Arial" panose="020B0604020202020204" pitchFamily="34" charset="0"/>
              </a:rPr>
              <a:t>As</a:t>
            </a:r>
            <a:r>
              <a:rPr lang="en-AU" sz="2400" kern="100" dirty="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 disciples of Jesus that is what He has called us to be.  </a:t>
            </a:r>
          </a:p>
          <a:p>
            <a:pPr marL="342900" indent="-342900">
              <a:lnSpc>
                <a:spcPct val="107000"/>
              </a:lnSpc>
              <a:spcAft>
                <a:spcPts val="800"/>
              </a:spcAft>
              <a:buFont typeface="Wingdings" panose="05000000000000000000" pitchFamily="2" charset="2"/>
              <a:buChar char="ü"/>
            </a:pPr>
            <a:r>
              <a:rPr lang="en-AU" sz="2400" kern="100" dirty="0">
                <a:solidFill>
                  <a:schemeClr val="tx1">
                    <a:lumMod val="95000"/>
                  </a:schemeClr>
                </a:solidFill>
                <a:effectLst/>
                <a:latin typeface="Arial Black" panose="020B0A04020102020204" pitchFamily="34" charset="0"/>
                <a:ea typeface="Aptos" panose="020B0004020202020204" pitchFamily="34" charset="0"/>
                <a:cs typeface="Arial" panose="020B0604020202020204" pitchFamily="34" charset="0"/>
              </a:rPr>
              <a:t>The darker the world around us, the more important the light we shine.</a:t>
            </a:r>
          </a:p>
        </p:txBody>
      </p:sp>
    </p:spTree>
    <p:extLst>
      <p:ext uri="{BB962C8B-B14F-4D97-AF65-F5344CB8AC3E}">
        <p14:creationId xmlns:p14="http://schemas.microsoft.com/office/powerpoint/2010/main" val="400273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4E0D94-5FF5-F9C0-13FB-467A7C90E721}"/>
              </a:ext>
            </a:extLst>
          </p:cNvPr>
          <p:cNvPicPr>
            <a:picLocks noChangeAspect="1"/>
          </p:cNvPicPr>
          <p:nvPr/>
        </p:nvPicPr>
        <p:blipFill rotWithShape="1">
          <a:blip r:embed="rId3"/>
          <a:srcRect l="871" r="1" b="1"/>
          <a:stretch/>
        </p:blipFill>
        <p:spPr>
          <a:xfrm>
            <a:off x="20" y="1282"/>
            <a:ext cx="12191980" cy="6856718"/>
          </a:xfrm>
          <a:prstGeom prst="rect">
            <a:avLst/>
          </a:prstGeom>
        </p:spPr>
      </p:pic>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B5F76030-8B66-DA0C-ED86-B7CB3C30FE1A}"/>
              </a:ext>
            </a:extLst>
          </p:cNvPr>
          <p:cNvSpPr txBox="1"/>
          <p:nvPr/>
        </p:nvSpPr>
        <p:spPr>
          <a:xfrm>
            <a:off x="572213" y="718899"/>
            <a:ext cx="10653505" cy="5420202"/>
          </a:xfrm>
          <a:prstGeom prst="rect">
            <a:avLst/>
          </a:prstGeom>
          <a:noFill/>
        </p:spPr>
        <p:txBody>
          <a:bodyPr wrap="square" rtlCol="0">
            <a:spAutoFit/>
          </a:bodyPr>
          <a:lstStyle/>
          <a:p>
            <a:pPr fontAlgn="base">
              <a:lnSpc>
                <a:spcPct val="150000"/>
              </a:lnSpc>
              <a:spcAft>
                <a:spcPts val="750"/>
              </a:spcAft>
            </a:pPr>
            <a:r>
              <a:rPr lang="en-AU" sz="2400" b="1" dirty="0">
                <a:solidFill>
                  <a:schemeClr val="accent3">
                    <a:lumMod val="40000"/>
                    <a:lumOff val="60000"/>
                  </a:schemeClr>
                </a:solidFill>
                <a:effectLst/>
                <a:latin typeface="Arial" panose="020B0604020202020204" pitchFamily="34" charset="0"/>
                <a:ea typeface="Times New Roman" panose="02020603050405020304" pitchFamily="18" charset="0"/>
                <a:cs typeface="Arial" panose="020B0604020202020204" pitchFamily="34" charset="0"/>
              </a:rPr>
              <a:t>The church is being walked on by the world today. </a:t>
            </a:r>
          </a:p>
          <a:p>
            <a:pPr fontAlgn="base">
              <a:lnSpc>
                <a:spcPct val="150000"/>
              </a:lnSpc>
              <a:spcAft>
                <a:spcPts val="750"/>
              </a:spcAft>
            </a:pPr>
            <a:r>
              <a:rPr lang="en-AU" sz="2400" b="1" dirty="0">
                <a:solidFill>
                  <a:schemeClr val="accent3">
                    <a:lumMod val="40000"/>
                    <a:lumOff val="60000"/>
                  </a:schemeClr>
                </a:solidFill>
                <a:effectLst/>
                <a:latin typeface="Arial" panose="020B0604020202020204" pitchFamily="34" charset="0"/>
                <a:ea typeface="Times New Roman" panose="02020603050405020304" pitchFamily="18" charset="0"/>
                <a:cs typeface="Arial" panose="020B0604020202020204" pitchFamily="34" charset="0"/>
              </a:rPr>
              <a:t>There is no respect for the church in this world anymore. </a:t>
            </a:r>
          </a:p>
          <a:p>
            <a:pPr fontAlgn="base">
              <a:lnSpc>
                <a:spcPct val="150000"/>
              </a:lnSpc>
              <a:spcAft>
                <a:spcPts val="750"/>
              </a:spcAft>
            </a:pPr>
            <a:r>
              <a:rPr lang="en-AU" sz="2400" b="1" dirty="0">
                <a:solidFill>
                  <a:schemeClr val="accent3">
                    <a:lumMod val="40000"/>
                    <a:lumOff val="60000"/>
                  </a:schemeClr>
                </a:solidFill>
                <a:effectLst/>
                <a:latin typeface="Arial" panose="020B0604020202020204" pitchFamily="34" charset="0"/>
                <a:ea typeface="Times New Roman" panose="02020603050405020304" pitchFamily="18" charset="0"/>
                <a:cs typeface="Arial" panose="020B0604020202020204" pitchFamily="34" charset="0"/>
              </a:rPr>
              <a:t>Because we are too much like the world.</a:t>
            </a:r>
          </a:p>
          <a:p>
            <a:pPr fontAlgn="base">
              <a:lnSpc>
                <a:spcPct val="150000"/>
              </a:lnSpc>
              <a:spcAft>
                <a:spcPts val="750"/>
              </a:spcAft>
            </a:pPr>
            <a:r>
              <a:rPr lang="en-AU" sz="2400" b="1" dirty="0">
                <a:solidFill>
                  <a:schemeClr val="accent3">
                    <a:lumMod val="40000"/>
                    <a:lumOff val="60000"/>
                  </a:schemeClr>
                </a:solidFill>
                <a:effectLst/>
                <a:latin typeface="Arial" panose="020B0604020202020204" pitchFamily="34" charset="0"/>
                <a:ea typeface="Times New Roman" panose="02020603050405020304" pitchFamily="18" charset="0"/>
                <a:cs typeface="Arial" panose="020B0604020202020204" pitchFamily="34" charset="0"/>
              </a:rPr>
              <a:t>We use the same foul language,  see the same movies, ignore the  Bible, and the fact is the average person on the outside of the church looks at the average person on the inside of the church and says, "He's no different than I am, so why should I go to church or practice Christianity?"</a:t>
            </a:r>
          </a:p>
          <a:p>
            <a:pPr>
              <a:lnSpc>
                <a:spcPct val="150000"/>
              </a:lnSpc>
              <a:spcAft>
                <a:spcPts val="800"/>
              </a:spcAft>
            </a:pP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A5FCD1D-78C1-5A9D-185B-6650F6542749}"/>
              </a:ext>
            </a:extLst>
          </p:cNvPr>
          <p:cNvSpPr txBox="1"/>
          <p:nvPr/>
        </p:nvSpPr>
        <p:spPr>
          <a:xfrm>
            <a:off x="2042809" y="340468"/>
            <a:ext cx="8881353" cy="584775"/>
          </a:xfrm>
          <a:prstGeom prst="rect">
            <a:avLst/>
          </a:prstGeom>
          <a:noFill/>
        </p:spPr>
        <p:txBody>
          <a:bodyPr wrap="square" rtlCol="0">
            <a:spAutoFit/>
          </a:bodyPr>
          <a:lstStyle/>
          <a:p>
            <a:pPr algn="ctr"/>
            <a:r>
              <a:rPr lang="en-US" sz="3200" dirty="0">
                <a:latin typeface="Algerian" panose="04020705040A02060702" pitchFamily="82" charset="0"/>
              </a:rPr>
              <a:t>World vs church</a:t>
            </a:r>
            <a:endParaRPr lang="en-AU" sz="3200" dirty="0">
              <a:latin typeface="Algerian" panose="04020705040A02060702" pitchFamily="82" charset="0"/>
            </a:endParaRPr>
          </a:p>
        </p:txBody>
      </p:sp>
    </p:spTree>
    <p:extLst>
      <p:ext uri="{BB962C8B-B14F-4D97-AF65-F5344CB8AC3E}">
        <p14:creationId xmlns:p14="http://schemas.microsoft.com/office/powerpoint/2010/main" val="380721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uple of light bulbs with text&#10;&#10;Description automatically generated">
            <a:extLst>
              <a:ext uri="{FF2B5EF4-FFF2-40B4-BE49-F238E27FC236}">
                <a16:creationId xmlns:a16="http://schemas.microsoft.com/office/drawing/2014/main" id="{0268C733-A251-22EC-718E-F6A53A49AA11}"/>
              </a:ext>
            </a:extLst>
          </p:cNvPr>
          <p:cNvPicPr>
            <a:picLocks noChangeAspect="1"/>
          </p:cNvPicPr>
          <p:nvPr/>
        </p:nvPicPr>
        <p:blipFill rotWithShape="1">
          <a:blip r:embed="rId3"/>
          <a:srcRect t="9920" b="1748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47E09A-7E63-F29B-7C69-316D038C0778}"/>
              </a:ext>
            </a:extLst>
          </p:cNvPr>
          <p:cNvSpPr txBox="1"/>
          <p:nvPr/>
        </p:nvSpPr>
        <p:spPr>
          <a:xfrm>
            <a:off x="4386939" y="4510177"/>
            <a:ext cx="7529443" cy="1934346"/>
          </a:xfrm>
          <a:prstGeom prst="rect">
            <a:avLst/>
          </a:prstGeom>
        </p:spPr>
        <p:txBody>
          <a:bodyPr vert="horz" lIns="91440" tIns="45720" rIns="91440" bIns="45720" rtlCol="0" anchor="ctr">
            <a:noAutofit/>
          </a:bodyPr>
          <a:lstStyle/>
          <a:p>
            <a:pPr indent="-228600" defTabSz="914400">
              <a:lnSpc>
                <a:spcPct val="90000"/>
              </a:lnSpc>
              <a:spcAft>
                <a:spcPts val="800"/>
              </a:spcAft>
              <a:buFont typeface="Arial" panose="020B0604020202020204" pitchFamily="34" charset="0"/>
              <a:buChar char="•"/>
            </a:pPr>
            <a:r>
              <a:rPr lang="en-US" sz="2800" dirty="0">
                <a:effectLst/>
                <a:latin typeface="Arial Black" panose="020B0A04020102020204" pitchFamily="34" charset="0"/>
              </a:rPr>
              <a:t>Dietrich Bonhoeffer, the German-born Lutheran pastor who died for his faith at 39 said, </a:t>
            </a:r>
            <a:r>
              <a:rPr lang="en-US" sz="2800" dirty="0">
                <a:solidFill>
                  <a:srgbClr val="C00000"/>
                </a:solidFill>
                <a:effectLst/>
                <a:latin typeface="Arial Black" panose="020B0A04020102020204" pitchFamily="34" charset="0"/>
              </a:rPr>
              <a:t>“A community of Jesus which seeks to hide itself has ceased to follow Him.”</a:t>
            </a:r>
          </a:p>
        </p:txBody>
      </p:sp>
    </p:spTree>
    <p:extLst>
      <p:ext uri="{BB962C8B-B14F-4D97-AF65-F5344CB8AC3E}">
        <p14:creationId xmlns:p14="http://schemas.microsoft.com/office/powerpoint/2010/main" val="196056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CAC70F1-3371-E8CD-A949-ED7ED780CBF1}"/>
              </a:ext>
            </a:extLst>
          </p:cNvPr>
          <p:cNvPicPr>
            <a:picLocks noChangeAspect="1"/>
          </p:cNvPicPr>
          <p:nvPr/>
        </p:nvPicPr>
        <p:blipFill rotWithShape="1">
          <a:blip r:embed="rId3"/>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Box 3">
            <a:extLst>
              <a:ext uri="{FF2B5EF4-FFF2-40B4-BE49-F238E27FC236}">
                <a16:creationId xmlns:a16="http://schemas.microsoft.com/office/drawing/2014/main" id="{EFA92C15-BBD4-558A-2041-A327D482C230}"/>
              </a:ext>
            </a:extLst>
          </p:cNvPr>
          <p:cNvSpPr txBox="1"/>
          <p:nvPr/>
        </p:nvSpPr>
        <p:spPr>
          <a:xfrm>
            <a:off x="7320463" y="1841427"/>
            <a:ext cx="4140013" cy="390858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800" dirty="0"/>
              <a:t>Born	3rd century</a:t>
            </a:r>
          </a:p>
          <a:p>
            <a:pPr indent="-228600" defTabSz="914400">
              <a:lnSpc>
                <a:spcPct val="90000"/>
              </a:lnSpc>
              <a:spcAft>
                <a:spcPts val="600"/>
              </a:spcAft>
              <a:buFont typeface="Arial" panose="020B0604020202020204" pitchFamily="34" charset="0"/>
              <a:buChar char="•"/>
            </a:pPr>
            <a:r>
              <a:rPr lang="en-US" sz="2800" dirty="0"/>
              <a:t>Asia Minor, Eastern Roman Empire</a:t>
            </a:r>
          </a:p>
          <a:p>
            <a:pPr indent="-228600" defTabSz="914400">
              <a:lnSpc>
                <a:spcPct val="90000"/>
              </a:lnSpc>
              <a:spcAft>
                <a:spcPts val="600"/>
              </a:spcAft>
              <a:buFont typeface="Arial" panose="020B0604020202020204" pitchFamily="34" charset="0"/>
              <a:buChar char="•"/>
            </a:pPr>
            <a:endParaRPr lang="en-US" sz="2800" dirty="0"/>
          </a:p>
          <a:p>
            <a:pPr indent="-228600" defTabSz="914400">
              <a:lnSpc>
                <a:spcPct val="90000"/>
              </a:lnSpc>
              <a:spcAft>
                <a:spcPts val="600"/>
              </a:spcAft>
              <a:buFont typeface="Arial" panose="020B0604020202020204" pitchFamily="34" charset="0"/>
              <a:buChar char="•"/>
            </a:pPr>
            <a:r>
              <a:rPr lang="en-US" sz="2800" dirty="0"/>
              <a:t>Died	1 January AD 391 </a:t>
            </a:r>
          </a:p>
          <a:p>
            <a:pPr indent="-228600" defTabSz="914400">
              <a:lnSpc>
                <a:spcPct val="90000"/>
              </a:lnSpc>
              <a:spcAft>
                <a:spcPts val="600"/>
              </a:spcAft>
              <a:buFont typeface="Arial" panose="020B0604020202020204" pitchFamily="34" charset="0"/>
              <a:buChar char="•"/>
            </a:pPr>
            <a:r>
              <a:rPr lang="en-US" sz="2800" dirty="0"/>
              <a:t>Rome, Western Roman Empire (Italy)</a:t>
            </a:r>
          </a:p>
        </p:txBody>
      </p:sp>
      <p:sp>
        <p:nvSpPr>
          <p:cNvPr id="5" name="TextBox 4">
            <a:extLst>
              <a:ext uri="{FF2B5EF4-FFF2-40B4-BE49-F238E27FC236}">
                <a16:creationId xmlns:a16="http://schemas.microsoft.com/office/drawing/2014/main" id="{2BF96144-180D-12D7-2EE9-A12287C4FF83}"/>
              </a:ext>
            </a:extLst>
          </p:cNvPr>
          <p:cNvSpPr txBox="1"/>
          <p:nvPr/>
        </p:nvSpPr>
        <p:spPr>
          <a:xfrm>
            <a:off x="7320464" y="233464"/>
            <a:ext cx="4226268" cy="707886"/>
          </a:xfrm>
          <a:prstGeom prst="rect">
            <a:avLst/>
          </a:prstGeom>
          <a:noFill/>
        </p:spPr>
        <p:txBody>
          <a:bodyPr wrap="square" rtlCol="0">
            <a:spAutoFit/>
          </a:bodyPr>
          <a:lstStyle/>
          <a:p>
            <a:pPr algn="ctr"/>
            <a:r>
              <a:rPr lang="en-US" sz="4000" dirty="0" err="1">
                <a:latin typeface="Algerian" panose="04020705040A02060702" pitchFamily="82" charset="0"/>
              </a:rPr>
              <a:t>telemachus</a:t>
            </a:r>
            <a:endParaRPr lang="en-AU" sz="4000" dirty="0">
              <a:latin typeface="Algerian" panose="04020705040A02060702" pitchFamily="82" charset="0"/>
            </a:endParaRPr>
          </a:p>
        </p:txBody>
      </p:sp>
    </p:spTree>
    <p:extLst>
      <p:ext uri="{BB962C8B-B14F-4D97-AF65-F5344CB8AC3E}">
        <p14:creationId xmlns:p14="http://schemas.microsoft.com/office/powerpoint/2010/main" val="337607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E21F8-593C-6F8C-0B37-E9840E8E1987}"/>
              </a:ext>
            </a:extLst>
          </p:cNvPr>
          <p:cNvPicPr>
            <a:picLocks noChangeAspect="1"/>
          </p:cNvPicPr>
          <p:nvPr/>
        </p:nvPicPr>
        <p:blipFill rotWithShape="1">
          <a:blip r:embed="rId3"/>
          <a:srcRect t="6746" r="1" b="16173"/>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3" name="TextBox 2">
            <a:extLst>
              <a:ext uri="{FF2B5EF4-FFF2-40B4-BE49-F238E27FC236}">
                <a16:creationId xmlns:a16="http://schemas.microsoft.com/office/drawing/2014/main" id="{AE6F5C47-7548-5679-02DF-AD913B8AECE5}"/>
              </a:ext>
            </a:extLst>
          </p:cNvPr>
          <p:cNvSpPr txBox="1"/>
          <p:nvPr/>
        </p:nvSpPr>
        <p:spPr>
          <a:xfrm>
            <a:off x="1293778" y="554477"/>
            <a:ext cx="7636213" cy="1249125"/>
          </a:xfrm>
          <a:prstGeom prst="rect">
            <a:avLst/>
          </a:prstGeom>
          <a:noFill/>
        </p:spPr>
        <p:txBody>
          <a:bodyPr wrap="square" rtlCol="0">
            <a:spAutoFit/>
          </a:bodyPr>
          <a:lstStyle/>
          <a:p>
            <a:pPr>
              <a:lnSpc>
                <a:spcPct val="107000"/>
              </a:lnSpc>
              <a:spcAft>
                <a:spcPts val="800"/>
              </a:spcAft>
            </a:pP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n-AU" sz="24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from the beginning of civilisation until about 100 years ago, salt was one of the most sought-after commodities in human history</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330407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E21F8-593C-6F8C-0B37-E9840E8E1987}"/>
              </a:ext>
            </a:extLst>
          </p:cNvPr>
          <p:cNvPicPr>
            <a:picLocks noChangeAspect="1"/>
          </p:cNvPicPr>
          <p:nvPr/>
        </p:nvPicPr>
        <p:blipFill rotWithShape="1">
          <a:blip r:embed="rId3"/>
          <a:srcRect t="6746" r="1" b="16173"/>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3" name="TextBox 2">
            <a:extLst>
              <a:ext uri="{FF2B5EF4-FFF2-40B4-BE49-F238E27FC236}">
                <a16:creationId xmlns:a16="http://schemas.microsoft.com/office/drawing/2014/main" id="{AE6F5C47-7548-5679-02DF-AD913B8AECE5}"/>
              </a:ext>
            </a:extLst>
          </p:cNvPr>
          <p:cNvSpPr txBox="1"/>
          <p:nvPr/>
        </p:nvSpPr>
        <p:spPr>
          <a:xfrm>
            <a:off x="3064212" y="308137"/>
            <a:ext cx="7636213" cy="1249125"/>
          </a:xfrm>
          <a:prstGeom prst="rect">
            <a:avLst/>
          </a:prstGeom>
          <a:noFill/>
        </p:spPr>
        <p:txBody>
          <a:bodyPr wrap="square" rtlCol="0">
            <a:spAutoFit/>
          </a:bodyPr>
          <a:lstStyle/>
          <a:p>
            <a:pPr>
              <a:lnSpc>
                <a:spcPct val="107000"/>
              </a:lnSpc>
              <a:spcAft>
                <a:spcPts val="800"/>
              </a:spcAft>
            </a:pP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n-AU" sz="24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from the beginning of civilisation until about 100 years ago, salt was one of the most sought-after commodities in human history</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4CAB75A0-8DC5-759C-6785-FD09E6983398}"/>
              </a:ext>
            </a:extLst>
          </p:cNvPr>
          <p:cNvSpPr txBox="1"/>
          <p:nvPr/>
        </p:nvSpPr>
        <p:spPr>
          <a:xfrm>
            <a:off x="-43972" y="1834780"/>
            <a:ext cx="7937771" cy="1200329"/>
          </a:xfrm>
          <a:prstGeom prst="rect">
            <a:avLst/>
          </a:prstGeom>
          <a:noFill/>
        </p:spPr>
        <p:txBody>
          <a:bodyPr wrap="square" rtlCol="0">
            <a:spAutoFit/>
          </a:bodyPr>
          <a:lstStyle/>
          <a:p>
            <a:r>
              <a:rPr lang="en-AU" sz="2400" kern="100" dirty="0">
                <a:solidFill>
                  <a:srgbClr val="363431"/>
                </a:solidFill>
                <a:effectLst/>
                <a:highlight>
                  <a:srgbClr val="FAF9F5"/>
                </a:highlight>
                <a:latin typeface="Arial" panose="020B0604020202020204" pitchFamily="34" charset="0"/>
                <a:ea typeface="Aptos" panose="020B0004020202020204" pitchFamily="34" charset="0"/>
                <a:cs typeface="Arial" panose="020B0604020202020204" pitchFamily="34" charset="0"/>
              </a:rPr>
              <a:t>Roman soldiers were sometimes paid with special salt rations. That is where our word, “salary,” actually comes from.</a:t>
            </a:r>
            <a:endParaRPr lang="en-AU"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B8D900E-E4E9-375F-C06A-A19424A53B7E}"/>
              </a:ext>
            </a:extLst>
          </p:cNvPr>
          <p:cNvSpPr txBox="1"/>
          <p:nvPr/>
        </p:nvSpPr>
        <p:spPr>
          <a:xfrm>
            <a:off x="233463" y="4038882"/>
            <a:ext cx="8793804" cy="830997"/>
          </a:xfrm>
          <a:prstGeom prst="rect">
            <a:avLst/>
          </a:prstGeom>
          <a:noFill/>
        </p:spPr>
        <p:txBody>
          <a:bodyPr wrap="square" rtlCol="0">
            <a:spAutoFit/>
          </a:bodyPr>
          <a:lstStyle/>
          <a:p>
            <a:r>
              <a:rPr lang="en-US" sz="2400" dirty="0">
                <a:highlight>
                  <a:srgbClr val="000000"/>
                </a:highlight>
                <a:latin typeface="Arial" panose="020B0604020202020204" pitchFamily="34" charset="0"/>
                <a:cs typeface="Arial" panose="020B0604020202020204" pitchFamily="34" charset="0"/>
              </a:rPr>
              <a:t>Salt in Jesus time came from the Dead Sea – Very salty, </a:t>
            </a:r>
            <a:r>
              <a:rPr lang="en-US" sz="2400" i="1" dirty="0">
                <a:highlight>
                  <a:srgbClr val="000000"/>
                </a:highlight>
                <a:latin typeface="Arial" panose="020B0604020202020204" pitchFamily="34" charset="0"/>
                <a:cs typeface="Arial" panose="020B0604020202020204" pitchFamily="34" charset="0"/>
              </a:rPr>
              <a:t>but, Impure (therefore, salt could be washed out easily)</a:t>
            </a:r>
            <a:endParaRPr lang="en-AU" sz="2400" i="1" dirty="0">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55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E21F8-593C-6F8C-0B37-E9840E8E1987}"/>
              </a:ext>
            </a:extLst>
          </p:cNvPr>
          <p:cNvPicPr>
            <a:picLocks noChangeAspect="1"/>
          </p:cNvPicPr>
          <p:nvPr/>
        </p:nvPicPr>
        <p:blipFill rotWithShape="1">
          <a:blip r:embed="rId3"/>
          <a:srcRect t="6746" r="1" b="16173"/>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3" name="TextBox 2">
            <a:extLst>
              <a:ext uri="{FF2B5EF4-FFF2-40B4-BE49-F238E27FC236}">
                <a16:creationId xmlns:a16="http://schemas.microsoft.com/office/drawing/2014/main" id="{AE6F5C47-7548-5679-02DF-AD913B8AECE5}"/>
              </a:ext>
            </a:extLst>
          </p:cNvPr>
          <p:cNvSpPr txBox="1"/>
          <p:nvPr/>
        </p:nvSpPr>
        <p:spPr>
          <a:xfrm>
            <a:off x="3064212" y="308137"/>
            <a:ext cx="7636213" cy="1249125"/>
          </a:xfrm>
          <a:prstGeom prst="rect">
            <a:avLst/>
          </a:prstGeom>
          <a:noFill/>
        </p:spPr>
        <p:txBody>
          <a:bodyPr wrap="square" rtlCol="0">
            <a:spAutoFit/>
          </a:bodyPr>
          <a:lstStyle/>
          <a:p>
            <a:pPr>
              <a:lnSpc>
                <a:spcPct val="107000"/>
              </a:lnSpc>
              <a:spcAft>
                <a:spcPts val="800"/>
              </a:spcAft>
            </a:pP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n-AU" sz="24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from the beginning of civilisation until about 100 years ago, salt was one of the most sought-after commodities in human history</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4CAB75A0-8DC5-759C-6785-FD09E6983398}"/>
              </a:ext>
            </a:extLst>
          </p:cNvPr>
          <p:cNvSpPr txBox="1"/>
          <p:nvPr/>
        </p:nvSpPr>
        <p:spPr>
          <a:xfrm>
            <a:off x="-43972" y="1834780"/>
            <a:ext cx="7937771" cy="1200329"/>
          </a:xfrm>
          <a:prstGeom prst="rect">
            <a:avLst/>
          </a:prstGeom>
          <a:noFill/>
        </p:spPr>
        <p:txBody>
          <a:bodyPr wrap="square" rtlCol="0">
            <a:spAutoFit/>
          </a:bodyPr>
          <a:lstStyle/>
          <a:p>
            <a:r>
              <a:rPr lang="en-AU" sz="2400" kern="100" dirty="0">
                <a:solidFill>
                  <a:srgbClr val="363431"/>
                </a:solidFill>
                <a:effectLst/>
                <a:highlight>
                  <a:srgbClr val="FAF9F5"/>
                </a:highlight>
                <a:latin typeface="Arial" panose="020B0604020202020204" pitchFamily="34" charset="0"/>
                <a:ea typeface="Aptos" panose="020B0004020202020204" pitchFamily="34" charset="0"/>
                <a:cs typeface="Arial" panose="020B0604020202020204" pitchFamily="34" charset="0"/>
              </a:rPr>
              <a:t>Roman soldiers were sometimes paid with special salt rations. That is where our word, “salary,” actually comes from.</a:t>
            </a:r>
            <a:endParaRPr lang="en-AU"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B8D900E-E4E9-375F-C06A-A19424A53B7E}"/>
              </a:ext>
            </a:extLst>
          </p:cNvPr>
          <p:cNvSpPr txBox="1"/>
          <p:nvPr/>
        </p:nvSpPr>
        <p:spPr>
          <a:xfrm>
            <a:off x="233463" y="4038882"/>
            <a:ext cx="8793804" cy="830997"/>
          </a:xfrm>
          <a:prstGeom prst="rect">
            <a:avLst/>
          </a:prstGeom>
          <a:noFill/>
        </p:spPr>
        <p:txBody>
          <a:bodyPr wrap="square" rtlCol="0">
            <a:spAutoFit/>
          </a:bodyPr>
          <a:lstStyle/>
          <a:p>
            <a:r>
              <a:rPr lang="en-US" sz="2400" dirty="0">
                <a:highlight>
                  <a:srgbClr val="000000"/>
                </a:highlight>
                <a:latin typeface="Arial" panose="020B0604020202020204" pitchFamily="34" charset="0"/>
                <a:cs typeface="Arial" panose="020B0604020202020204" pitchFamily="34" charset="0"/>
              </a:rPr>
              <a:t>Salt in Jesus time came from the Dead Sea – Very salty, </a:t>
            </a:r>
            <a:r>
              <a:rPr lang="en-US" sz="2400" i="1" dirty="0">
                <a:highlight>
                  <a:srgbClr val="000000"/>
                </a:highlight>
                <a:latin typeface="Arial" panose="020B0604020202020204" pitchFamily="34" charset="0"/>
                <a:cs typeface="Arial" panose="020B0604020202020204" pitchFamily="34" charset="0"/>
              </a:rPr>
              <a:t>but, Impure (therefore, salt could be washed out easily)</a:t>
            </a:r>
            <a:endParaRPr lang="en-AU" sz="2400" i="1" dirty="0">
              <a:highlight>
                <a:srgbClr val="00000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ABDCBC-B6DD-3C41-F749-643DC969B6E2}"/>
              </a:ext>
            </a:extLst>
          </p:cNvPr>
          <p:cNvSpPr txBox="1"/>
          <p:nvPr/>
        </p:nvSpPr>
        <p:spPr>
          <a:xfrm>
            <a:off x="2006425" y="5687890"/>
            <a:ext cx="9192639" cy="646331"/>
          </a:xfrm>
          <a:prstGeom prst="rect">
            <a:avLst/>
          </a:prstGeom>
          <a:noFill/>
        </p:spPr>
        <p:txBody>
          <a:bodyPr wrap="square" rtlCol="0">
            <a:spAutoFit/>
          </a:bodyPr>
          <a:lstStyle/>
          <a:p>
            <a:r>
              <a:rPr lang="en-US" sz="3600" b="1" dirty="0">
                <a:solidFill>
                  <a:srgbClr val="C00000"/>
                </a:solidFill>
              </a:rPr>
              <a:t>To become tasteless,  = </a:t>
            </a:r>
            <a:r>
              <a:rPr lang="en-US" sz="3600" b="1" i="1" dirty="0">
                <a:solidFill>
                  <a:srgbClr val="C00000"/>
                </a:solidFill>
              </a:rPr>
              <a:t>Foolishness</a:t>
            </a:r>
            <a:endParaRPr lang="en-AU" sz="3600" b="1" dirty="0">
              <a:solidFill>
                <a:srgbClr val="C00000"/>
              </a:solidFill>
            </a:endParaRPr>
          </a:p>
        </p:txBody>
      </p:sp>
    </p:spTree>
    <p:extLst>
      <p:ext uri="{BB962C8B-B14F-4D97-AF65-F5344CB8AC3E}">
        <p14:creationId xmlns:p14="http://schemas.microsoft.com/office/powerpoint/2010/main" val="65878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3B3EC0-F83B-AEB6-FB95-85778749D840}"/>
              </a:ext>
            </a:extLst>
          </p:cNvPr>
          <p:cNvPicPr>
            <a:picLocks noChangeAspect="1"/>
          </p:cNvPicPr>
          <p:nvPr/>
        </p:nvPicPr>
        <p:blipFill rotWithShape="1">
          <a:blip r:embed="rId3"/>
          <a:srcRect t="14125" b="1557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FB3791-DDC8-5D12-D5C2-C18541B9E6BA}"/>
              </a:ext>
            </a:extLst>
          </p:cNvPr>
          <p:cNvSpPr txBox="1"/>
          <p:nvPr/>
        </p:nvSpPr>
        <p:spPr>
          <a:xfrm>
            <a:off x="3350368" y="1230695"/>
            <a:ext cx="6172200" cy="3420873"/>
          </a:xfrm>
          <a:prstGeom prst="rect">
            <a:avLst/>
          </a:prstGeom>
          <a:noFill/>
        </p:spPr>
        <p:txBody>
          <a:bodyPr wrap="square">
            <a:spAutoFit/>
          </a:bodyPr>
          <a:lstStyle/>
          <a:p>
            <a:pPr>
              <a:lnSpc>
                <a:spcPct val="107000"/>
              </a:lnSpc>
              <a:spcAft>
                <a:spcPts val="800"/>
              </a:spcAft>
            </a:pPr>
            <a:r>
              <a:rPr lang="en-AU" sz="2400" kern="100" dirty="0">
                <a:effectLst/>
                <a:latin typeface="Arial" panose="020B0604020202020204" pitchFamily="34" charset="0"/>
                <a:ea typeface="Aptos" panose="020B0004020202020204" pitchFamily="34" charset="0"/>
                <a:cs typeface="Arial" panose="020B0604020202020204" pitchFamily="34" charset="0"/>
              </a:rPr>
              <a:t> </a:t>
            </a:r>
            <a:r>
              <a:rPr lang="en-AU" sz="3200" u="sng" kern="100" dirty="0">
                <a:solidFill>
                  <a:srgbClr val="C00000"/>
                </a:solidFill>
                <a:effectLst/>
                <a:highlight>
                  <a:srgbClr val="C0C0C0"/>
                </a:highligh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Job 6:6</a:t>
            </a:r>
            <a:r>
              <a:rPr lang="en-AU" sz="3200" kern="100" dirty="0">
                <a:solidFill>
                  <a:srgbClr val="C00000"/>
                </a:solidFill>
                <a:effectLst/>
                <a:highlight>
                  <a:srgbClr val="C0C0C0"/>
                </a:highligh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AU" sz="3200" kern="100" dirty="0">
                <a:solidFill>
                  <a:srgbClr val="C00000"/>
                </a:solidFill>
                <a:effectLst/>
                <a:highlight>
                  <a:srgbClr val="C0C0C0"/>
                </a:highlight>
                <a:latin typeface="Arial" panose="020B0604020202020204" pitchFamily="34" charset="0"/>
                <a:ea typeface="Aptos" panose="020B0004020202020204" pitchFamily="34" charset="0"/>
                <a:cs typeface="Arial" panose="020B0604020202020204" pitchFamily="34" charset="0"/>
              </a:rPr>
              <a:t>"</a:t>
            </a:r>
            <a:r>
              <a:rPr lang="en-AU" sz="3200" i="1" kern="100" dirty="0">
                <a:solidFill>
                  <a:srgbClr val="C00000"/>
                </a:solidFill>
                <a:effectLst/>
                <a:highlight>
                  <a:srgbClr val="C0C0C0"/>
                </a:highlight>
                <a:latin typeface="Arial" panose="020B0604020202020204" pitchFamily="34" charset="0"/>
                <a:ea typeface="Aptos" panose="020B0004020202020204" pitchFamily="34" charset="0"/>
                <a:cs typeface="Arial" panose="020B0604020202020204" pitchFamily="34" charset="0"/>
              </a:rPr>
              <a:t>Is tasteless food eaten without salt, or is there flavour in the white of an egg? </a:t>
            </a:r>
          </a:p>
          <a:p>
            <a:pPr>
              <a:lnSpc>
                <a:spcPct val="107000"/>
              </a:lnSpc>
              <a:spcAft>
                <a:spcPts val="800"/>
              </a:spcAft>
            </a:pPr>
            <a:r>
              <a:rPr lang="en-AU" sz="3200" i="1" kern="100" dirty="0">
                <a:solidFill>
                  <a:srgbClr val="C00000"/>
                </a:solidFill>
                <a:effectLst/>
                <a:highlight>
                  <a:srgbClr val="C0C0C0"/>
                </a:highlight>
                <a:latin typeface="Arial" panose="020B0604020202020204" pitchFamily="34" charset="0"/>
                <a:ea typeface="Aptos" panose="020B0004020202020204" pitchFamily="34" charset="0"/>
                <a:cs typeface="Arial" panose="020B0604020202020204" pitchFamily="34" charset="0"/>
              </a:rPr>
              <a:t>I refuse to touch it; such food makes me ill</a:t>
            </a:r>
            <a:r>
              <a:rPr lang="en-AU" sz="3200" kern="100" dirty="0">
                <a:solidFill>
                  <a:srgbClr val="C00000"/>
                </a:solidFill>
                <a:effectLst/>
                <a:highlight>
                  <a:srgbClr val="C0C0C0"/>
                </a:highlight>
                <a:latin typeface="Arial" panose="020B0604020202020204" pitchFamily="34" charset="0"/>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330714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4B9A81-B913-4621-8869-BB67BDF5E4D0}"/>
              </a:ext>
            </a:extLst>
          </p:cNvPr>
          <p:cNvPicPr>
            <a:picLocks noChangeAspect="1"/>
          </p:cNvPicPr>
          <p:nvPr/>
        </p:nvPicPr>
        <p:blipFill rotWithShape="1">
          <a:blip r:embed="rId3"/>
          <a:srcRect t="15204" b="28556"/>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8AFCBD6D-BEBA-1CEA-4F9D-47086D61B5F8}"/>
              </a:ext>
            </a:extLst>
          </p:cNvPr>
          <p:cNvSpPr txBox="1"/>
          <p:nvPr/>
        </p:nvSpPr>
        <p:spPr>
          <a:xfrm>
            <a:off x="2665379" y="593387"/>
            <a:ext cx="7441659" cy="584775"/>
          </a:xfrm>
          <a:prstGeom prst="rect">
            <a:avLst/>
          </a:prstGeom>
          <a:noFill/>
        </p:spPr>
        <p:txBody>
          <a:bodyPr wrap="square" rtlCol="0">
            <a:spAutoFit/>
          </a:bodyPr>
          <a:lstStyle/>
          <a:p>
            <a:pPr algn="ctr"/>
            <a:r>
              <a:rPr lang="en-US" sz="3200" dirty="0">
                <a:latin typeface="Algerian" panose="04020705040A02060702" pitchFamily="82" charset="0"/>
              </a:rPr>
              <a:t>V. 13 uses of salt</a:t>
            </a:r>
            <a:endParaRPr lang="en-AU" sz="3200" dirty="0">
              <a:latin typeface="Algerian" panose="04020705040A02060702" pitchFamily="82" charset="0"/>
            </a:endParaRPr>
          </a:p>
        </p:txBody>
      </p:sp>
      <p:sp>
        <p:nvSpPr>
          <p:cNvPr id="4" name="TextBox 3">
            <a:extLst>
              <a:ext uri="{FF2B5EF4-FFF2-40B4-BE49-F238E27FC236}">
                <a16:creationId xmlns:a16="http://schemas.microsoft.com/office/drawing/2014/main" id="{9EB943C7-0B68-9EBF-2263-630AEDCDEEC1}"/>
              </a:ext>
            </a:extLst>
          </p:cNvPr>
          <p:cNvSpPr txBox="1"/>
          <p:nvPr/>
        </p:nvSpPr>
        <p:spPr>
          <a:xfrm>
            <a:off x="601397" y="1351978"/>
            <a:ext cx="6392791" cy="1938992"/>
          </a:xfrm>
          <a:prstGeom prst="rect">
            <a:avLst/>
          </a:prstGeom>
          <a:noFill/>
        </p:spPr>
        <p:txBody>
          <a:bodyPr wrap="square" rtlCol="0">
            <a:spAutoFit/>
          </a:bodyPr>
          <a:lstStyle/>
          <a:p>
            <a:pPr marL="342900" indent="-342900">
              <a:buFont typeface="+mj-lt"/>
              <a:buAutoNum type="arabicParenR"/>
            </a:pPr>
            <a:r>
              <a:rPr lang="en-US" sz="2400" dirty="0">
                <a:latin typeface="Arial" panose="020B0604020202020204" pitchFamily="34" charset="0"/>
                <a:cs typeface="Arial" panose="020B0604020202020204" pitchFamily="34" charset="0"/>
              </a:rPr>
              <a:t>Seasons Food </a:t>
            </a:r>
          </a:p>
          <a:p>
            <a:pPr marL="342900" indent="-342900">
              <a:buFont typeface="+mj-lt"/>
              <a:buAutoNum type="arabicParenR"/>
            </a:pPr>
            <a:r>
              <a:rPr lang="en-US" sz="2400" dirty="0">
                <a:latin typeface="Arial" panose="020B0604020202020204" pitchFamily="34" charset="0"/>
                <a:cs typeface="Arial" panose="020B0604020202020204" pitchFamily="34" charset="0"/>
              </a:rPr>
              <a:t>Preserves </a:t>
            </a:r>
            <a:endParaRPr lang="en-US" sz="2400" i="1" dirty="0">
              <a:latin typeface="Arial" panose="020B0604020202020204" pitchFamily="34" charset="0"/>
              <a:cs typeface="Arial" panose="020B0604020202020204" pitchFamily="34" charset="0"/>
            </a:endParaRPr>
          </a:p>
          <a:p>
            <a:pPr marL="342900" indent="-342900">
              <a:buFont typeface="+mj-lt"/>
              <a:buAutoNum type="arabicParenR"/>
            </a:pPr>
            <a:r>
              <a:rPr lang="en-US" sz="2400" dirty="0">
                <a:latin typeface="Arial" panose="020B0604020202020204" pitchFamily="34" charset="0"/>
                <a:cs typeface="Arial" panose="020B0604020202020204" pitchFamily="34" charset="0"/>
              </a:rPr>
              <a:t>Fights &amp; Kills some Bacteria </a:t>
            </a:r>
            <a:endParaRPr lang="en-US" sz="2400" i="1" dirty="0">
              <a:latin typeface="Arial" panose="020B0604020202020204" pitchFamily="34" charset="0"/>
              <a:cs typeface="Arial" panose="020B0604020202020204" pitchFamily="34" charset="0"/>
            </a:endParaRPr>
          </a:p>
          <a:p>
            <a:pPr marL="342900" indent="-342900">
              <a:buFont typeface="+mj-lt"/>
              <a:buAutoNum type="arabicParenR"/>
            </a:pPr>
            <a:r>
              <a:rPr lang="en-US" sz="2400" dirty="0">
                <a:latin typeface="Arial" panose="020B0604020202020204" pitchFamily="34" charset="0"/>
                <a:cs typeface="Arial" panose="020B0604020202020204" pitchFamily="34" charset="0"/>
              </a:rPr>
              <a:t>Gives Strength </a:t>
            </a:r>
            <a:endParaRPr lang="en-US" sz="2400" i="1" dirty="0">
              <a:latin typeface="Arial" panose="020B0604020202020204" pitchFamily="34" charset="0"/>
              <a:cs typeface="Arial" panose="020B0604020202020204" pitchFamily="34" charset="0"/>
            </a:endParaRPr>
          </a:p>
          <a:p>
            <a:pPr marL="342900" indent="-342900">
              <a:buFont typeface="+mj-lt"/>
              <a:buAutoNum type="arabicParenR"/>
            </a:pPr>
            <a:r>
              <a:rPr lang="en-US" sz="2400" dirty="0">
                <a:latin typeface="Arial" panose="020B0604020202020204" pitchFamily="34" charset="0"/>
                <a:cs typeface="Arial" panose="020B0604020202020204" pitchFamily="34" charset="0"/>
              </a:rPr>
              <a:t>Creates a Thirst </a:t>
            </a:r>
            <a:endParaRPr lang="en-AU"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98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4B9A81-B913-4621-8869-BB67BDF5E4D0}"/>
              </a:ext>
            </a:extLst>
          </p:cNvPr>
          <p:cNvPicPr>
            <a:picLocks noChangeAspect="1"/>
          </p:cNvPicPr>
          <p:nvPr/>
        </p:nvPicPr>
        <p:blipFill rotWithShape="1">
          <a:blip r:embed="rId3"/>
          <a:srcRect t="15204" b="28556"/>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8AFCBD6D-BEBA-1CEA-4F9D-47086D61B5F8}"/>
              </a:ext>
            </a:extLst>
          </p:cNvPr>
          <p:cNvSpPr txBox="1"/>
          <p:nvPr/>
        </p:nvSpPr>
        <p:spPr>
          <a:xfrm>
            <a:off x="2665379" y="593387"/>
            <a:ext cx="7441659" cy="584775"/>
          </a:xfrm>
          <a:prstGeom prst="rect">
            <a:avLst/>
          </a:prstGeom>
          <a:noFill/>
        </p:spPr>
        <p:txBody>
          <a:bodyPr wrap="square" rtlCol="0">
            <a:spAutoFit/>
          </a:bodyPr>
          <a:lstStyle/>
          <a:p>
            <a:pPr algn="ctr"/>
            <a:r>
              <a:rPr lang="en-US" sz="3200" dirty="0">
                <a:latin typeface="Algerian" panose="04020705040A02060702" pitchFamily="82" charset="0"/>
              </a:rPr>
              <a:t> uses of salt</a:t>
            </a:r>
            <a:endParaRPr lang="en-AU" sz="3200" dirty="0">
              <a:latin typeface="Algerian" panose="04020705040A02060702" pitchFamily="82" charset="0"/>
            </a:endParaRPr>
          </a:p>
        </p:txBody>
      </p:sp>
      <p:sp>
        <p:nvSpPr>
          <p:cNvPr id="4" name="TextBox 3">
            <a:extLst>
              <a:ext uri="{FF2B5EF4-FFF2-40B4-BE49-F238E27FC236}">
                <a16:creationId xmlns:a16="http://schemas.microsoft.com/office/drawing/2014/main" id="{9EB943C7-0B68-9EBF-2263-630AEDCDEEC1}"/>
              </a:ext>
            </a:extLst>
          </p:cNvPr>
          <p:cNvSpPr txBox="1"/>
          <p:nvPr/>
        </p:nvSpPr>
        <p:spPr>
          <a:xfrm>
            <a:off x="601397" y="1351978"/>
            <a:ext cx="6392791" cy="2793842"/>
          </a:xfrm>
          <a:prstGeom prst="rect">
            <a:avLst/>
          </a:prstGeom>
          <a:noFill/>
        </p:spPr>
        <p:txBody>
          <a:bodyPr wrap="square" rtlCol="0">
            <a:spAutoFit/>
          </a:bodyPr>
          <a:lstStyle/>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Seasons Food </a:t>
            </a: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Preserves </a:t>
            </a:r>
            <a:endParaRPr lang="en-US" sz="2400" i="1" dirty="0">
              <a:latin typeface="Arial" panose="020B0604020202020204" pitchFamily="34" charset="0"/>
              <a:cs typeface="Arial" panose="020B0604020202020204" pitchFamily="34" charset="0"/>
            </a:endParaRP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Fights &amp; Kills some Bacteria </a:t>
            </a:r>
            <a:endParaRPr lang="en-US" sz="2400" i="1" dirty="0">
              <a:latin typeface="Arial" panose="020B0604020202020204" pitchFamily="34" charset="0"/>
              <a:cs typeface="Arial" panose="020B0604020202020204" pitchFamily="34" charset="0"/>
            </a:endParaRP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Gives Strength </a:t>
            </a:r>
            <a:endParaRPr lang="en-US" sz="2400" i="1" dirty="0">
              <a:latin typeface="Arial" panose="020B0604020202020204" pitchFamily="34" charset="0"/>
              <a:cs typeface="Arial" panose="020B0604020202020204" pitchFamily="34" charset="0"/>
            </a:endParaRP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Creates a Thirst </a:t>
            </a:r>
            <a:endParaRPr lang="en-AU" sz="2400" i="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DAFA37-1ADC-032B-CB70-E4EE67FC6011}"/>
              </a:ext>
            </a:extLst>
          </p:cNvPr>
          <p:cNvSpPr txBox="1"/>
          <p:nvPr/>
        </p:nvSpPr>
        <p:spPr>
          <a:xfrm>
            <a:off x="4435813" y="2939490"/>
            <a:ext cx="9474741" cy="1685846"/>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AU" sz="2400" dirty="0">
                <a:solidFill>
                  <a:schemeClr val="bg1"/>
                </a:solidFill>
                <a:effectLst/>
                <a:latin typeface="Arial" panose="020B0604020202020204" pitchFamily="34" charset="0"/>
                <a:ea typeface="Aptos" panose="020B0004020202020204" pitchFamily="34" charset="0"/>
                <a:cs typeface="Arial" panose="020B0604020202020204" pitchFamily="34" charset="0"/>
              </a:rPr>
              <a:t>Salt is no good on its own. </a:t>
            </a:r>
          </a:p>
          <a:p>
            <a:pPr marL="342900" indent="-342900">
              <a:lnSpc>
                <a:spcPct val="150000"/>
              </a:lnSpc>
              <a:buFont typeface="Wingdings" panose="05000000000000000000" pitchFamily="2" charset="2"/>
              <a:buChar char="v"/>
            </a:pPr>
            <a:r>
              <a:rPr lang="en-AU" sz="2400" dirty="0">
                <a:solidFill>
                  <a:schemeClr val="bg1"/>
                </a:solidFill>
                <a:effectLst/>
                <a:latin typeface="Arial" panose="020B0604020202020204" pitchFamily="34" charset="0"/>
                <a:ea typeface="Aptos" panose="020B0004020202020204" pitchFamily="34" charset="0"/>
                <a:cs typeface="Arial" panose="020B0604020202020204" pitchFamily="34" charset="0"/>
              </a:rPr>
              <a:t>It doesn’t exist for itself</a:t>
            </a:r>
            <a:r>
              <a:rPr lang="en-AU" sz="1800" dirty="0">
                <a:solidFill>
                  <a:schemeClr val="bg1"/>
                </a:solidFill>
                <a:effectLst/>
                <a:latin typeface="Libre Baskerville" panose="02000000000000000000" pitchFamily="2" charset="0"/>
                <a:ea typeface="Aptos" panose="020B0004020202020204" pitchFamily="34" charset="0"/>
                <a:cs typeface="Times New Roman" panose="02020603050405020304" pitchFamily="18" charset="0"/>
              </a:rPr>
              <a:t>.</a:t>
            </a:r>
          </a:p>
          <a:p>
            <a:pPr marL="342900" indent="-342900">
              <a:lnSpc>
                <a:spcPct val="150000"/>
              </a:lnSpc>
              <a:buFont typeface="Wingdings" panose="05000000000000000000" pitchFamily="2" charset="2"/>
              <a:buChar char="v"/>
            </a:pP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S</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alt, to be effective, must be in contact with the meat</a:t>
            </a:r>
            <a:endParaRPr lang="en-A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38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4B9A81-B913-4621-8869-BB67BDF5E4D0}"/>
              </a:ext>
            </a:extLst>
          </p:cNvPr>
          <p:cNvPicPr>
            <a:picLocks noChangeAspect="1"/>
          </p:cNvPicPr>
          <p:nvPr/>
        </p:nvPicPr>
        <p:blipFill rotWithShape="1">
          <a:blip r:embed="rId3"/>
          <a:srcRect t="15204" b="28556"/>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8AFCBD6D-BEBA-1CEA-4F9D-47086D61B5F8}"/>
              </a:ext>
            </a:extLst>
          </p:cNvPr>
          <p:cNvSpPr txBox="1"/>
          <p:nvPr/>
        </p:nvSpPr>
        <p:spPr>
          <a:xfrm>
            <a:off x="2665379" y="593387"/>
            <a:ext cx="7441659" cy="584775"/>
          </a:xfrm>
          <a:prstGeom prst="rect">
            <a:avLst/>
          </a:prstGeom>
          <a:noFill/>
        </p:spPr>
        <p:txBody>
          <a:bodyPr wrap="square" rtlCol="0">
            <a:spAutoFit/>
          </a:bodyPr>
          <a:lstStyle/>
          <a:p>
            <a:pPr algn="ctr"/>
            <a:r>
              <a:rPr lang="en-US" sz="3200" dirty="0">
                <a:latin typeface="Algerian" panose="04020705040A02060702" pitchFamily="82" charset="0"/>
              </a:rPr>
              <a:t> uses of salt</a:t>
            </a:r>
            <a:endParaRPr lang="en-AU" sz="3200" dirty="0">
              <a:latin typeface="Algerian" panose="04020705040A02060702" pitchFamily="82" charset="0"/>
            </a:endParaRPr>
          </a:p>
        </p:txBody>
      </p:sp>
      <p:sp>
        <p:nvSpPr>
          <p:cNvPr id="4" name="TextBox 3">
            <a:extLst>
              <a:ext uri="{FF2B5EF4-FFF2-40B4-BE49-F238E27FC236}">
                <a16:creationId xmlns:a16="http://schemas.microsoft.com/office/drawing/2014/main" id="{9EB943C7-0B68-9EBF-2263-630AEDCDEEC1}"/>
              </a:ext>
            </a:extLst>
          </p:cNvPr>
          <p:cNvSpPr txBox="1"/>
          <p:nvPr/>
        </p:nvSpPr>
        <p:spPr>
          <a:xfrm>
            <a:off x="601397" y="1351978"/>
            <a:ext cx="6392791" cy="2793842"/>
          </a:xfrm>
          <a:prstGeom prst="rect">
            <a:avLst/>
          </a:prstGeom>
          <a:noFill/>
        </p:spPr>
        <p:txBody>
          <a:bodyPr wrap="square" rtlCol="0">
            <a:spAutoFit/>
          </a:bodyPr>
          <a:lstStyle/>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Seasons Food </a:t>
            </a: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Preserves </a:t>
            </a:r>
            <a:endParaRPr lang="en-US" sz="2400" i="1" dirty="0">
              <a:latin typeface="Arial" panose="020B0604020202020204" pitchFamily="34" charset="0"/>
              <a:cs typeface="Arial" panose="020B0604020202020204" pitchFamily="34" charset="0"/>
            </a:endParaRP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Fights &amp; Kills some Bacteria </a:t>
            </a:r>
            <a:endParaRPr lang="en-US" sz="2400" i="1" dirty="0">
              <a:latin typeface="Arial" panose="020B0604020202020204" pitchFamily="34" charset="0"/>
              <a:cs typeface="Arial" panose="020B0604020202020204" pitchFamily="34" charset="0"/>
            </a:endParaRP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Gives Strength </a:t>
            </a:r>
            <a:endParaRPr lang="en-US" sz="2400" i="1" dirty="0">
              <a:latin typeface="Arial" panose="020B0604020202020204" pitchFamily="34" charset="0"/>
              <a:cs typeface="Arial" panose="020B0604020202020204" pitchFamily="34" charset="0"/>
            </a:endParaRPr>
          </a:p>
          <a:p>
            <a:pPr marL="342900" indent="-342900">
              <a:lnSpc>
                <a:spcPct val="150000"/>
              </a:lnSpc>
              <a:buFont typeface="+mj-lt"/>
              <a:buAutoNum type="arabicParenR"/>
            </a:pPr>
            <a:r>
              <a:rPr lang="en-US" sz="2400" dirty="0">
                <a:latin typeface="Arial" panose="020B0604020202020204" pitchFamily="34" charset="0"/>
                <a:cs typeface="Arial" panose="020B0604020202020204" pitchFamily="34" charset="0"/>
              </a:rPr>
              <a:t>Creates a Thirst </a:t>
            </a:r>
            <a:endParaRPr lang="en-AU" sz="2400" i="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DAFA37-1ADC-032B-CB70-E4EE67FC6011}"/>
              </a:ext>
            </a:extLst>
          </p:cNvPr>
          <p:cNvSpPr txBox="1"/>
          <p:nvPr/>
        </p:nvSpPr>
        <p:spPr>
          <a:xfrm>
            <a:off x="4435813" y="2939490"/>
            <a:ext cx="9474741" cy="1685846"/>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AU" sz="2400" dirty="0">
                <a:solidFill>
                  <a:schemeClr val="bg1"/>
                </a:solidFill>
                <a:effectLst/>
                <a:latin typeface="Arial" panose="020B0604020202020204" pitchFamily="34" charset="0"/>
                <a:ea typeface="Aptos" panose="020B0004020202020204" pitchFamily="34" charset="0"/>
                <a:cs typeface="Arial" panose="020B0604020202020204" pitchFamily="34" charset="0"/>
              </a:rPr>
              <a:t>Salt is no good on its own. </a:t>
            </a:r>
          </a:p>
          <a:p>
            <a:pPr marL="342900" indent="-342900">
              <a:lnSpc>
                <a:spcPct val="150000"/>
              </a:lnSpc>
              <a:buFont typeface="Wingdings" panose="05000000000000000000" pitchFamily="2" charset="2"/>
              <a:buChar char="v"/>
            </a:pPr>
            <a:r>
              <a:rPr lang="en-AU" sz="2400" dirty="0">
                <a:solidFill>
                  <a:schemeClr val="bg1"/>
                </a:solidFill>
                <a:effectLst/>
                <a:latin typeface="Arial" panose="020B0604020202020204" pitchFamily="34" charset="0"/>
                <a:ea typeface="Aptos" panose="020B0004020202020204" pitchFamily="34" charset="0"/>
                <a:cs typeface="Arial" panose="020B0604020202020204" pitchFamily="34" charset="0"/>
              </a:rPr>
              <a:t>It doesn’t exist for itself</a:t>
            </a:r>
            <a:r>
              <a:rPr lang="en-AU" sz="1800" dirty="0">
                <a:solidFill>
                  <a:schemeClr val="bg1"/>
                </a:solidFill>
                <a:effectLst/>
                <a:latin typeface="Libre Baskerville" panose="02000000000000000000" pitchFamily="2" charset="0"/>
                <a:ea typeface="Aptos" panose="020B0004020202020204" pitchFamily="34" charset="0"/>
                <a:cs typeface="Times New Roman" panose="02020603050405020304" pitchFamily="18" charset="0"/>
              </a:rPr>
              <a:t>.</a:t>
            </a:r>
          </a:p>
          <a:p>
            <a:pPr marL="342900" indent="-342900">
              <a:lnSpc>
                <a:spcPct val="150000"/>
              </a:lnSpc>
              <a:buFont typeface="Wingdings" panose="05000000000000000000" pitchFamily="2" charset="2"/>
              <a:buChar char="v"/>
            </a:pP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S</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alt, to be effective, must be in contact with the meat</a:t>
            </a:r>
            <a:endParaRPr lang="en-AU" sz="2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D5B6313-754A-3028-BC96-5DEE87E1C5A9}"/>
              </a:ext>
            </a:extLst>
          </p:cNvPr>
          <p:cNvSpPr txBox="1"/>
          <p:nvPr/>
        </p:nvSpPr>
        <p:spPr>
          <a:xfrm>
            <a:off x="3437106" y="5530701"/>
            <a:ext cx="5317787" cy="707886"/>
          </a:xfrm>
          <a:prstGeom prst="rect">
            <a:avLst/>
          </a:prstGeom>
          <a:noFill/>
        </p:spPr>
        <p:txBody>
          <a:bodyPr wrap="square" rtlCol="0">
            <a:spAutoFit/>
          </a:bodyPr>
          <a:lstStyle/>
          <a:p>
            <a:pPr algn="ctr"/>
            <a:r>
              <a:rPr lang="en-AU" sz="4000" b="1" i="1" dirty="0">
                <a:solidFill>
                  <a:srgbClr val="C00000"/>
                </a:solidFill>
                <a:effectLst/>
                <a:latin typeface="Arial" panose="020B0604020202020204" pitchFamily="34" charset="0"/>
                <a:ea typeface="Aptos" panose="020B0004020202020204" pitchFamily="34" charset="0"/>
                <a:cs typeface="Arial" panose="020B0604020202020204" pitchFamily="34" charset="0"/>
              </a:rPr>
              <a:t>We exist for Jesus</a:t>
            </a:r>
            <a:endParaRPr lang="en-AU" sz="40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53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1888F8-F4C3-E09B-18C9-63755F1E0C6C}"/>
              </a:ext>
            </a:extLst>
          </p:cNvPr>
          <p:cNvSpPr txBox="1"/>
          <p:nvPr/>
        </p:nvSpPr>
        <p:spPr>
          <a:xfrm>
            <a:off x="899857" y="1065491"/>
            <a:ext cx="9703291" cy="5216043"/>
          </a:xfrm>
          <a:prstGeom prst="rect">
            <a:avLst/>
          </a:prstGeom>
          <a:noFill/>
        </p:spPr>
        <p:txBody>
          <a:bodyPr wrap="square">
            <a:spAutoFit/>
          </a:bodyPr>
          <a:lstStyle/>
          <a:p>
            <a:pPr>
              <a:lnSpc>
                <a:spcPct val="107000"/>
              </a:lnSpc>
              <a:spcAft>
                <a:spcPts val="800"/>
              </a:spcAft>
            </a:pPr>
            <a:r>
              <a:rPr lang="en-AU" sz="2400" u="sng" kern="100" dirty="0">
                <a:solidFill>
                  <a:srgbClr val="C00000"/>
                </a:solidFill>
                <a:effectLst/>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John 8:12</a:t>
            </a:r>
            <a:r>
              <a:rPr lang="en-AU" sz="2400" kern="100" dirty="0">
                <a:effectLst/>
                <a:latin typeface="Arial" panose="020B0604020202020204" pitchFamily="34" charset="0"/>
                <a:ea typeface="Aptos" panose="020B0004020202020204" pitchFamily="34" charset="0"/>
                <a:cs typeface="Arial" panose="020B0604020202020204" pitchFamily="34" charset="0"/>
              </a:rPr>
              <a:t>, He says, "</a:t>
            </a:r>
            <a:r>
              <a:rPr lang="en-AU" sz="2400" i="1" kern="100" dirty="0">
                <a:effectLst/>
                <a:latin typeface="Arial" panose="020B0604020202020204" pitchFamily="34" charset="0"/>
                <a:ea typeface="Aptos" panose="020B0004020202020204" pitchFamily="34" charset="0"/>
                <a:cs typeface="Arial" panose="020B0604020202020204" pitchFamily="34" charset="0"/>
              </a:rPr>
              <a:t>I am (Jesus) the light of the world. Whoever follows Me will never walk in darkness, but will have the light of life</a:t>
            </a:r>
            <a:r>
              <a:rPr lang="en-AU" sz="24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AU" sz="2400" u="sng" kern="100" dirty="0">
                <a:solidFill>
                  <a:srgbClr val="C00000"/>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Ephesians 5:8</a:t>
            </a:r>
            <a:r>
              <a:rPr lang="en-AU" sz="2400" kern="100" dirty="0">
                <a:effectLst/>
                <a:latin typeface="Arial" panose="020B0604020202020204" pitchFamily="34" charset="0"/>
                <a:ea typeface="Aptos" panose="020B0004020202020204" pitchFamily="34" charset="0"/>
                <a:cs typeface="Arial" panose="020B0604020202020204" pitchFamily="34" charset="0"/>
              </a:rPr>
              <a:t>, "</a:t>
            </a:r>
            <a:r>
              <a:rPr lang="en-AU" sz="2400" i="1" kern="100" dirty="0">
                <a:effectLst/>
                <a:latin typeface="Arial" panose="020B0604020202020204" pitchFamily="34" charset="0"/>
                <a:ea typeface="Aptos" panose="020B0004020202020204" pitchFamily="34" charset="0"/>
                <a:cs typeface="Arial" panose="020B0604020202020204" pitchFamily="34" charset="0"/>
              </a:rPr>
              <a:t>You were once darkness, but now you are light in the Lord</a:t>
            </a:r>
            <a:r>
              <a:rPr lang="en-AU" sz="2400" kern="100" dirty="0">
                <a:effectLst/>
                <a:latin typeface="Arial" panose="020B0604020202020204" pitchFamily="34" charset="0"/>
                <a:ea typeface="Aptos" panose="020B0004020202020204" pitchFamily="34" charset="0"/>
                <a:cs typeface="Arial" panose="020B0604020202020204" pitchFamily="34" charset="0"/>
              </a:rPr>
              <a:t>."</a:t>
            </a:r>
            <a:endParaRPr lang="en-AU" sz="24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AU" sz="2400" u="sng" kern="100" dirty="0">
                <a:solidFill>
                  <a:srgbClr val="C00000"/>
                </a:solidFill>
                <a:effectLst/>
                <a:latin typeface="Arial" panose="020B0604020202020204" pitchFamily="34"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Colossians 1:13</a:t>
            </a:r>
            <a:r>
              <a:rPr lang="en-AU" sz="2400"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AU" sz="2400" kern="100" dirty="0">
                <a:effectLst/>
                <a:latin typeface="Arial" panose="020B0604020202020204" pitchFamily="34" charset="0"/>
                <a:ea typeface="Aptos" panose="020B0004020202020204" pitchFamily="34" charset="0"/>
                <a:cs typeface="Arial" panose="020B0604020202020204" pitchFamily="34" charset="0"/>
              </a:rPr>
              <a:t>, "</a:t>
            </a:r>
            <a:r>
              <a:rPr lang="en-AU" sz="2400" i="1" kern="100" dirty="0">
                <a:effectLst/>
                <a:latin typeface="Arial" panose="020B0604020202020204" pitchFamily="34" charset="0"/>
                <a:ea typeface="Aptos" panose="020B0004020202020204" pitchFamily="34" charset="0"/>
                <a:cs typeface="Arial" panose="020B0604020202020204" pitchFamily="34" charset="0"/>
              </a:rPr>
              <a:t>He has rescued us from the dominion of darkness and brought us into the kingdom of light, into the kingdom of the Son He loves</a:t>
            </a:r>
            <a:r>
              <a:rPr lang="en-AU" sz="24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AU" sz="2400" u="sng" kern="100" dirty="0">
                <a:solidFill>
                  <a:srgbClr val="C00000"/>
                </a:solidFill>
                <a:effectLst/>
                <a:latin typeface="Arial" panose="020B0604020202020204" pitchFamily="34" charset="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Psalm 119:105</a:t>
            </a:r>
            <a:r>
              <a:rPr lang="en-AU" sz="2400" kern="100" dirty="0">
                <a:effectLst/>
                <a:latin typeface="Arial" panose="020B0604020202020204" pitchFamily="34" charset="0"/>
                <a:ea typeface="Aptos" panose="020B0004020202020204" pitchFamily="34" charset="0"/>
                <a:cs typeface="Arial" panose="020B0604020202020204" pitchFamily="34" charset="0"/>
              </a:rPr>
              <a:t>, "</a:t>
            </a:r>
            <a:r>
              <a:rPr lang="en-AU" sz="2400" i="1" kern="100" dirty="0">
                <a:effectLst/>
                <a:latin typeface="Arial" panose="020B0604020202020204" pitchFamily="34" charset="0"/>
                <a:ea typeface="Aptos" panose="020B0004020202020204" pitchFamily="34" charset="0"/>
                <a:cs typeface="Arial" panose="020B0604020202020204" pitchFamily="34" charset="0"/>
              </a:rPr>
              <a:t>Your word is a lamp to my feet, and a light to my path</a:t>
            </a:r>
            <a:r>
              <a:rPr lang="en-AU" sz="2400" kern="100" dirty="0">
                <a:effectLst/>
                <a:latin typeface="Arial" panose="020B0604020202020204" pitchFamily="34" charset="0"/>
                <a:ea typeface="Aptos" panose="020B0004020202020204" pitchFamily="34" charset="0"/>
                <a:cs typeface="Arial" panose="020B0604020202020204" pitchFamily="34" charset="0"/>
              </a:rPr>
              <a:t>."</a:t>
            </a:r>
          </a:p>
          <a:p>
            <a:pPr>
              <a:lnSpc>
                <a:spcPct val="107000"/>
              </a:lnSpc>
              <a:spcAft>
                <a:spcPts val="800"/>
              </a:spcAft>
            </a:pPr>
            <a:r>
              <a:rPr lang="en-AU" sz="2400" u="sng" kern="100" dirty="0">
                <a:solidFill>
                  <a:srgbClr val="C00000"/>
                </a:solidFill>
                <a:effectLst/>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 Peter 2:9</a:t>
            </a:r>
            <a:r>
              <a:rPr lang="en-AU" sz="2400" kern="100" dirty="0">
                <a:effectLst/>
                <a:latin typeface="Arial" panose="020B0604020202020204" pitchFamily="34" charset="0"/>
                <a:ea typeface="Aptos" panose="020B0004020202020204" pitchFamily="34" charset="0"/>
                <a:cs typeface="Arial" panose="020B0604020202020204" pitchFamily="34" charset="0"/>
              </a:rPr>
              <a:t>, "</a:t>
            </a:r>
            <a:r>
              <a:rPr lang="en-AU" sz="2400" i="1" kern="100" dirty="0">
                <a:effectLst/>
                <a:latin typeface="Arial" panose="020B0604020202020204" pitchFamily="34" charset="0"/>
                <a:ea typeface="Aptos" panose="020B0004020202020204" pitchFamily="34" charset="0"/>
                <a:cs typeface="Arial" panose="020B0604020202020204" pitchFamily="34" charset="0"/>
              </a:rPr>
              <a:t>You are a chosen people, a royal priesthood, a holy nation, a people belonging to God, that you may declare the praises of Him who called you out of darkness, into His wonderful light</a:t>
            </a:r>
            <a:r>
              <a:rPr lang="en-AU" sz="2400" kern="100" dirty="0">
                <a:effectLst/>
                <a:latin typeface="Arial" panose="020B0604020202020204" pitchFamily="34" charset="0"/>
                <a:ea typeface="Aptos" panose="020B00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9B11CA8B-0E0C-B97E-D3FA-3477BEB2031A}"/>
              </a:ext>
            </a:extLst>
          </p:cNvPr>
          <p:cNvSpPr txBox="1"/>
          <p:nvPr/>
        </p:nvSpPr>
        <p:spPr>
          <a:xfrm>
            <a:off x="2574587" y="274908"/>
            <a:ext cx="7042826" cy="584775"/>
          </a:xfrm>
          <a:prstGeom prst="rect">
            <a:avLst/>
          </a:prstGeom>
          <a:noFill/>
        </p:spPr>
        <p:txBody>
          <a:bodyPr wrap="square" rtlCol="0">
            <a:spAutoFit/>
          </a:bodyPr>
          <a:lstStyle/>
          <a:p>
            <a:pPr algn="ctr"/>
            <a:r>
              <a:rPr lang="en-US" sz="3200" dirty="0">
                <a:solidFill>
                  <a:schemeClr val="bg1"/>
                </a:solidFill>
                <a:latin typeface="Algerian" panose="04020705040A02060702" pitchFamily="82" charset="0"/>
              </a:rPr>
              <a:t>Light &amp; darkness</a:t>
            </a:r>
            <a:endParaRPr lang="en-AU" sz="3200" dirty="0">
              <a:solidFill>
                <a:schemeClr val="bg1"/>
              </a:solidFill>
              <a:latin typeface="Algerian" panose="04020705040A02060702" pitchFamily="82" charset="0"/>
            </a:endParaRPr>
          </a:p>
        </p:txBody>
      </p:sp>
      <p:sp>
        <p:nvSpPr>
          <p:cNvPr id="8" name="TextBox 7">
            <a:extLst>
              <a:ext uri="{FF2B5EF4-FFF2-40B4-BE49-F238E27FC236}">
                <a16:creationId xmlns:a16="http://schemas.microsoft.com/office/drawing/2014/main" id="{0D37EA78-96ED-B519-C383-1D5598156FE8}"/>
              </a:ext>
            </a:extLst>
          </p:cNvPr>
          <p:cNvSpPr txBox="1"/>
          <p:nvPr/>
        </p:nvSpPr>
        <p:spPr>
          <a:xfrm>
            <a:off x="2574587" y="274908"/>
            <a:ext cx="7688094" cy="584775"/>
          </a:xfrm>
          <a:prstGeom prst="rect">
            <a:avLst/>
          </a:prstGeom>
          <a:noFill/>
        </p:spPr>
        <p:txBody>
          <a:bodyPr wrap="square" rtlCol="0">
            <a:spAutoFit/>
          </a:bodyPr>
          <a:lstStyle/>
          <a:p>
            <a:pPr algn="ctr"/>
            <a:r>
              <a:rPr lang="en-US" sz="3200" dirty="0">
                <a:latin typeface="Algerian" panose="04020705040A02060702" pitchFamily="82" charset="0"/>
              </a:rPr>
              <a:t>V. 14 Light vs Darkness</a:t>
            </a:r>
            <a:endParaRPr lang="en-AU" sz="3200" dirty="0">
              <a:latin typeface="Algerian" panose="04020705040A02060702" pitchFamily="82" charset="0"/>
            </a:endParaRPr>
          </a:p>
        </p:txBody>
      </p:sp>
    </p:spTree>
    <p:extLst>
      <p:ext uri="{BB962C8B-B14F-4D97-AF65-F5344CB8AC3E}">
        <p14:creationId xmlns:p14="http://schemas.microsoft.com/office/powerpoint/2010/main" val="3562475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1738</TotalTime>
  <Words>1642</Words>
  <Application>Microsoft Office PowerPoint</Application>
  <PresentationFormat>Widescreen</PresentationFormat>
  <Paragraphs>120</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Algerian</vt:lpstr>
      <vt:lpstr>Aptos</vt:lpstr>
      <vt:lpstr>Aptos Display</vt:lpstr>
      <vt:lpstr>Arial</vt:lpstr>
      <vt:lpstr>Arial Black</vt:lpstr>
      <vt:lpstr>Georgia</vt:lpstr>
      <vt:lpstr>Libre Baskerville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Eden</dc:creator>
  <cp:lastModifiedBy>Sue Roberts</cp:lastModifiedBy>
  <cp:revision>3</cp:revision>
  <dcterms:created xsi:type="dcterms:W3CDTF">2024-04-23T00:25:01Z</dcterms:created>
  <dcterms:modified xsi:type="dcterms:W3CDTF">2024-05-07T01:19:41Z</dcterms:modified>
</cp:coreProperties>
</file>