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257" r:id="rId3"/>
    <p:sldId id="258" r:id="rId4"/>
    <p:sldId id="259" r:id="rId5"/>
    <p:sldId id="256" r:id="rId6"/>
    <p:sldId id="263" r:id="rId7"/>
    <p:sldId id="260"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12FDC-4E1A-47FF-8431-34AD179484ED}" v="200" dt="2024-04-26T22:50:40.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Rushbrook" userId="e58d588045d5ca17" providerId="LiveId" clId="{3F612FDC-4E1A-47FF-8431-34AD179484ED}"/>
    <pc:docChg chg="undo custSel addSld delSld modSld sldOrd">
      <pc:chgData name="Tim Rushbrook" userId="e58d588045d5ca17" providerId="LiveId" clId="{3F612FDC-4E1A-47FF-8431-34AD179484ED}" dt="2024-04-26T23:03:52.809" v="13174" actId="13926"/>
      <pc:docMkLst>
        <pc:docMk/>
      </pc:docMkLst>
      <pc:sldChg chg="delSp delDesignElem">
        <pc:chgData name="Tim Rushbrook" userId="e58d588045d5ca17" providerId="LiveId" clId="{3F612FDC-4E1A-47FF-8431-34AD179484ED}" dt="2024-04-20T05:38:07.739" v="211"/>
        <pc:sldMkLst>
          <pc:docMk/>
          <pc:sldMk cId="1671403499" sldId="256"/>
        </pc:sldMkLst>
        <pc:spChg chg="del">
          <ac:chgData name="Tim Rushbrook" userId="e58d588045d5ca17" providerId="LiveId" clId="{3F612FDC-4E1A-47FF-8431-34AD179484ED}" dt="2024-04-20T05:38:07.739" v="211"/>
          <ac:spMkLst>
            <pc:docMk/>
            <pc:sldMk cId="1671403499" sldId="256"/>
            <ac:spMk id="1031" creationId="{6F828D28-8E09-41CC-8229-3070B5467A96}"/>
          </ac:spMkLst>
        </pc:spChg>
        <pc:spChg chg="del">
          <ac:chgData name="Tim Rushbrook" userId="e58d588045d5ca17" providerId="LiveId" clId="{3F612FDC-4E1A-47FF-8431-34AD179484ED}" dt="2024-04-20T05:38:07.739" v="211"/>
          <ac:spMkLst>
            <pc:docMk/>
            <pc:sldMk cId="1671403499" sldId="256"/>
            <ac:spMk id="1033" creationId="{D5B012D8-7F27-4758-9AC6-C889B154BD73}"/>
          </ac:spMkLst>
        </pc:spChg>
        <pc:spChg chg="del">
          <ac:chgData name="Tim Rushbrook" userId="e58d588045d5ca17" providerId="LiveId" clId="{3F612FDC-4E1A-47FF-8431-34AD179484ED}" dt="2024-04-20T05:38:07.739" v="211"/>
          <ac:spMkLst>
            <pc:docMk/>
            <pc:sldMk cId="1671403499" sldId="256"/>
            <ac:spMk id="1035" creationId="{4063B759-00FC-46D1-9898-8E8625268FAF}"/>
          </ac:spMkLst>
        </pc:spChg>
      </pc:sldChg>
      <pc:sldChg chg="addSp delSp modSp mod ord setBg addAnim delDesignElem">
        <pc:chgData name="Tim Rushbrook" userId="e58d588045d5ca17" providerId="LiveId" clId="{3F612FDC-4E1A-47FF-8431-34AD179484ED}" dt="2024-04-26T22:03:04.478" v="12233" actId="20577"/>
        <pc:sldMkLst>
          <pc:docMk/>
          <pc:sldMk cId="1837661073" sldId="257"/>
        </pc:sldMkLst>
        <pc:spChg chg="add del mod">
          <ac:chgData name="Tim Rushbrook" userId="e58d588045d5ca17" providerId="LiveId" clId="{3F612FDC-4E1A-47FF-8431-34AD179484ED}" dt="2024-04-26T06:40:13.259" v="6221" actId="14100"/>
          <ac:spMkLst>
            <pc:docMk/>
            <pc:sldMk cId="1837661073" sldId="257"/>
            <ac:spMk id="2" creationId="{48AD43B5-0190-A0E3-BDB5-CC9E17C1472D}"/>
          </ac:spMkLst>
        </pc:spChg>
        <pc:spChg chg="mod">
          <ac:chgData name="Tim Rushbrook" userId="e58d588045d5ca17" providerId="LiveId" clId="{3F612FDC-4E1A-47FF-8431-34AD179484ED}" dt="2024-04-26T22:03:04.478" v="12233" actId="20577"/>
          <ac:spMkLst>
            <pc:docMk/>
            <pc:sldMk cId="1837661073" sldId="257"/>
            <ac:spMk id="3" creationId="{4BEA79B1-5543-66EF-EBF2-64ABAF18C1B3}"/>
          </ac:spMkLst>
        </pc:spChg>
        <pc:spChg chg="add del mod">
          <ac:chgData name="Tim Rushbrook" userId="e58d588045d5ca17" providerId="LiveId" clId="{3F612FDC-4E1A-47FF-8431-34AD179484ED}" dt="2024-04-26T00:33:48.339" v="2978" actId="478"/>
          <ac:spMkLst>
            <pc:docMk/>
            <pc:sldMk cId="1837661073" sldId="257"/>
            <ac:spMk id="6" creationId="{3CDE5C9D-71C0-1711-8C25-75B79CF183F7}"/>
          </ac:spMkLst>
        </pc:spChg>
        <pc:spChg chg="add del">
          <ac:chgData name="Tim Rushbrook" userId="e58d588045d5ca17" providerId="LiveId" clId="{3F612FDC-4E1A-47FF-8431-34AD179484ED}" dt="2024-04-26T00:34:16.636" v="2979" actId="26606"/>
          <ac:spMkLst>
            <pc:docMk/>
            <pc:sldMk cId="1837661073" sldId="257"/>
            <ac:spMk id="9" creationId="{5C28659E-412C-4600-B45E-BAE370BC24B9}"/>
          </ac:spMkLst>
        </pc:spChg>
        <pc:spChg chg="add del">
          <ac:chgData name="Tim Rushbrook" userId="e58d588045d5ca17" providerId="LiveId" clId="{3F612FDC-4E1A-47FF-8431-34AD179484ED}" dt="2024-04-26T00:34:16.636" v="2979" actId="26606"/>
          <ac:spMkLst>
            <pc:docMk/>
            <pc:sldMk cId="1837661073" sldId="257"/>
            <ac:spMk id="11" creationId="{AE95896B-6905-4618-A7DF-DED8A61FBC83}"/>
          </ac:spMkLst>
        </pc:spChg>
        <pc:spChg chg="add del">
          <ac:chgData name="Tim Rushbrook" userId="e58d588045d5ca17" providerId="LiveId" clId="{3F612FDC-4E1A-47FF-8431-34AD179484ED}" dt="2024-04-26T00:34:16.636" v="2979" actId="26606"/>
          <ac:spMkLst>
            <pc:docMk/>
            <pc:sldMk cId="1837661073" sldId="257"/>
            <ac:spMk id="13" creationId="{7748BD8C-4984-4138-94CA-2DC5F39DC379}"/>
          </ac:spMkLst>
        </pc:spChg>
        <pc:spChg chg="add del">
          <ac:chgData name="Tim Rushbrook" userId="e58d588045d5ca17" providerId="LiveId" clId="{3F612FDC-4E1A-47FF-8431-34AD179484ED}" dt="2024-04-26T00:36:49.058" v="2985" actId="26606"/>
          <ac:spMkLst>
            <pc:docMk/>
            <pc:sldMk cId="1837661073" sldId="257"/>
            <ac:spMk id="18" creationId="{2A0E4E09-FC02-4ADC-951A-3FFA90B6FE39}"/>
          </ac:spMkLst>
        </pc:spChg>
        <pc:spChg chg="add del">
          <ac:chgData name="Tim Rushbrook" userId="e58d588045d5ca17" providerId="LiveId" clId="{3F612FDC-4E1A-47FF-8431-34AD179484ED}" dt="2024-04-26T00:36:49.058" v="2985" actId="26606"/>
          <ac:spMkLst>
            <pc:docMk/>
            <pc:sldMk cId="1837661073" sldId="257"/>
            <ac:spMk id="20" creationId="{0060CE1A-A2ED-43AC-857D-05822177FAD1}"/>
          </ac:spMkLst>
        </pc:spChg>
        <pc:spChg chg="add del">
          <ac:chgData name="Tim Rushbrook" userId="e58d588045d5ca17" providerId="LiveId" clId="{3F612FDC-4E1A-47FF-8431-34AD179484ED}" dt="2024-04-26T00:36:49.027" v="2984" actId="26606"/>
          <ac:spMkLst>
            <pc:docMk/>
            <pc:sldMk cId="1837661073" sldId="257"/>
            <ac:spMk id="25" creationId="{B558F58E-93BA-44A3-BCDA-585AFF2E4F3F}"/>
          </ac:spMkLst>
        </pc:spChg>
        <pc:spChg chg="add del">
          <ac:chgData name="Tim Rushbrook" userId="e58d588045d5ca17" providerId="LiveId" clId="{3F612FDC-4E1A-47FF-8431-34AD179484ED}" dt="2024-04-26T00:36:49.027" v="2984" actId="26606"/>
          <ac:spMkLst>
            <pc:docMk/>
            <pc:sldMk cId="1837661073" sldId="257"/>
            <ac:spMk id="27" creationId="{34DBF680-FBD0-4394-A076-AD549E2DB406}"/>
          </ac:spMkLst>
        </pc:spChg>
        <pc:spChg chg="add del">
          <ac:chgData name="Tim Rushbrook" userId="e58d588045d5ca17" providerId="LiveId" clId="{3F612FDC-4E1A-47FF-8431-34AD179484ED}" dt="2024-04-26T00:36:49.027" v="2984" actId="26606"/>
          <ac:spMkLst>
            <pc:docMk/>
            <pc:sldMk cId="1837661073" sldId="257"/>
            <ac:spMk id="29" creationId="{025516A9-A197-45C0-A7C3-D8D04C443D15}"/>
          </ac:spMkLst>
        </pc:spChg>
        <pc:spChg chg="add del">
          <ac:chgData name="Tim Rushbrook" userId="e58d588045d5ca17" providerId="LiveId" clId="{3F612FDC-4E1A-47FF-8431-34AD179484ED}" dt="2024-04-26T00:38:50.755" v="2987" actId="26606"/>
          <ac:spMkLst>
            <pc:docMk/>
            <pc:sldMk cId="1837661073" sldId="257"/>
            <ac:spMk id="31" creationId="{2A0E4E09-FC02-4ADC-951A-3FFA90B6FE39}"/>
          </ac:spMkLst>
        </pc:spChg>
        <pc:spChg chg="add del">
          <ac:chgData name="Tim Rushbrook" userId="e58d588045d5ca17" providerId="LiveId" clId="{3F612FDC-4E1A-47FF-8431-34AD179484ED}" dt="2024-04-26T00:38:50.755" v="2987" actId="26606"/>
          <ac:spMkLst>
            <pc:docMk/>
            <pc:sldMk cId="1837661073" sldId="257"/>
            <ac:spMk id="32" creationId="{0060CE1A-A2ED-43AC-857D-05822177FAD1}"/>
          </ac:spMkLst>
        </pc:spChg>
        <pc:spChg chg="add del">
          <ac:chgData name="Tim Rushbrook" userId="e58d588045d5ca17" providerId="LiveId" clId="{3F612FDC-4E1A-47FF-8431-34AD179484ED}" dt="2024-04-26T06:38:18.210" v="6173"/>
          <ac:spMkLst>
            <pc:docMk/>
            <pc:sldMk cId="1837661073" sldId="257"/>
            <ac:spMk id="37" creationId="{19A1D830-E73C-47A9-A534-323CEEFF5B32}"/>
          </ac:spMkLst>
        </pc:spChg>
        <pc:spChg chg="add del">
          <ac:chgData name="Tim Rushbrook" userId="e58d588045d5ca17" providerId="LiveId" clId="{3F612FDC-4E1A-47FF-8431-34AD179484ED}" dt="2024-04-26T06:38:18.210" v="6173"/>
          <ac:spMkLst>
            <pc:docMk/>
            <pc:sldMk cId="1837661073" sldId="257"/>
            <ac:spMk id="39" creationId="{8F69FBEC-4C47-4288-962D-3FC20C79F3F5}"/>
          </ac:spMkLst>
        </pc:spChg>
        <pc:grpChg chg="add del">
          <ac:chgData name="Tim Rushbrook" userId="e58d588045d5ca17" providerId="LiveId" clId="{3F612FDC-4E1A-47FF-8431-34AD179484ED}" dt="2024-04-26T06:38:18.210" v="6173"/>
          <ac:grpSpMkLst>
            <pc:docMk/>
            <pc:sldMk cId="1837661073" sldId="257"/>
            <ac:grpSpMk id="41" creationId="{54F6FC82-E588-4DA0-8096-0C3BD54F17B5}"/>
          </ac:grpSpMkLst>
        </pc:grpChg>
        <pc:picChg chg="add mod ord">
          <ac:chgData name="Tim Rushbrook" userId="e58d588045d5ca17" providerId="LiveId" clId="{3F612FDC-4E1A-47FF-8431-34AD179484ED}" dt="2024-04-26T00:39:54.514" v="2992" actId="14100"/>
          <ac:picMkLst>
            <pc:docMk/>
            <pc:sldMk cId="1837661073" sldId="257"/>
            <ac:picMk id="5" creationId="{EA8A9D78-C770-B2EA-7FFD-E24EB5E44334}"/>
          </ac:picMkLst>
        </pc:picChg>
      </pc:sldChg>
      <pc:sldChg chg="addSp delSp modSp new mod ord setBg">
        <pc:chgData name="Tim Rushbrook" userId="e58d588045d5ca17" providerId="LiveId" clId="{3F612FDC-4E1A-47FF-8431-34AD179484ED}" dt="2024-04-26T22:06:11.205" v="12236" actId="5793"/>
        <pc:sldMkLst>
          <pc:docMk/>
          <pc:sldMk cId="3075941738" sldId="258"/>
        </pc:sldMkLst>
        <pc:spChg chg="mod">
          <ac:chgData name="Tim Rushbrook" userId="e58d588045d5ca17" providerId="LiveId" clId="{3F612FDC-4E1A-47FF-8431-34AD179484ED}" dt="2024-04-26T22:06:00.408" v="12235" actId="26606"/>
          <ac:spMkLst>
            <pc:docMk/>
            <pc:sldMk cId="3075941738" sldId="258"/>
            <ac:spMk id="2" creationId="{346F5B42-6D3F-3B08-7F62-4704F9160520}"/>
          </ac:spMkLst>
        </pc:spChg>
        <pc:spChg chg="del mod">
          <ac:chgData name="Tim Rushbrook" userId="e58d588045d5ca17" providerId="LiveId" clId="{3F612FDC-4E1A-47FF-8431-34AD179484ED}" dt="2024-04-20T06:14:17.424" v="787" actId="478"/>
          <ac:spMkLst>
            <pc:docMk/>
            <pc:sldMk cId="3075941738" sldId="258"/>
            <ac:spMk id="3" creationId="{4C6DB560-720A-C0BD-7BF7-54322792943E}"/>
          </ac:spMkLst>
        </pc:spChg>
        <pc:spChg chg="add mod ord">
          <ac:chgData name="Tim Rushbrook" userId="e58d588045d5ca17" providerId="LiveId" clId="{3F612FDC-4E1A-47FF-8431-34AD179484ED}" dt="2024-04-26T22:06:11.205" v="12236" actId="5793"/>
          <ac:spMkLst>
            <pc:docMk/>
            <pc:sldMk cId="3075941738" sldId="258"/>
            <ac:spMk id="8" creationId="{E25BB3B3-932A-2AF3-86DF-555EEF2F758C}"/>
          </ac:spMkLst>
        </pc:spChg>
        <pc:spChg chg="add del">
          <ac:chgData name="Tim Rushbrook" userId="e58d588045d5ca17" providerId="LiveId" clId="{3F612FDC-4E1A-47FF-8431-34AD179484ED}" dt="2024-04-20T06:28:09.232" v="1434" actId="26606"/>
          <ac:spMkLst>
            <pc:docMk/>
            <pc:sldMk cId="3075941738" sldId="258"/>
            <ac:spMk id="1031" creationId="{E009DD9B-5EE2-4C0D-8B2B-351C8C102205}"/>
          </ac:spMkLst>
        </pc:spChg>
        <pc:spChg chg="add del">
          <ac:chgData name="Tim Rushbrook" userId="e58d588045d5ca17" providerId="LiveId" clId="{3F612FDC-4E1A-47FF-8431-34AD179484ED}" dt="2024-04-20T06:28:09.232" v="1434" actId="26606"/>
          <ac:spMkLst>
            <pc:docMk/>
            <pc:sldMk cId="3075941738" sldId="258"/>
            <ac:spMk id="1033" creationId="{E720DB99-7745-4E75-9D96-AAB6D55C531E}"/>
          </ac:spMkLst>
        </pc:spChg>
        <pc:spChg chg="add del">
          <ac:chgData name="Tim Rushbrook" userId="e58d588045d5ca17" providerId="LiveId" clId="{3F612FDC-4E1A-47FF-8431-34AD179484ED}" dt="2024-04-20T06:28:09.232" v="1434" actId="26606"/>
          <ac:spMkLst>
            <pc:docMk/>
            <pc:sldMk cId="3075941738" sldId="258"/>
            <ac:spMk id="1035" creationId="{D68803C4-E159-4360-B7BB-74205C8F782D}"/>
          </ac:spMkLst>
        </pc:spChg>
        <pc:spChg chg="add del">
          <ac:chgData name="Tim Rushbrook" userId="e58d588045d5ca17" providerId="LiveId" clId="{3F612FDC-4E1A-47FF-8431-34AD179484ED}" dt="2024-04-20T06:28:09.232" v="1434" actId="26606"/>
          <ac:spMkLst>
            <pc:docMk/>
            <pc:sldMk cId="3075941738" sldId="258"/>
            <ac:spMk id="1037" creationId="{504B0465-3B07-49BF-BEA7-D81476246293}"/>
          </ac:spMkLst>
        </pc:spChg>
        <pc:spChg chg="add del">
          <ac:chgData name="Tim Rushbrook" userId="e58d588045d5ca17" providerId="LiveId" clId="{3F612FDC-4E1A-47FF-8431-34AD179484ED}" dt="2024-04-20T06:28:09.232" v="1434" actId="26606"/>
          <ac:spMkLst>
            <pc:docMk/>
            <pc:sldMk cId="3075941738" sldId="258"/>
            <ac:spMk id="1039" creationId="{49B7FFA5-14CB-4A4F-9BCC-CA3AA5D9D276}"/>
          </ac:spMkLst>
        </pc:spChg>
        <pc:spChg chg="add del">
          <ac:chgData name="Tim Rushbrook" userId="e58d588045d5ca17" providerId="LiveId" clId="{3F612FDC-4E1A-47FF-8431-34AD179484ED}" dt="2024-04-20T06:28:09.232" v="1434" actId="26606"/>
          <ac:spMkLst>
            <pc:docMk/>
            <pc:sldMk cId="3075941738" sldId="258"/>
            <ac:spMk id="1041" creationId="{04E48745-7512-4EC2-9E20-9092D12150CA}"/>
          </ac:spMkLst>
        </pc:spChg>
        <pc:spChg chg="add">
          <ac:chgData name="Tim Rushbrook" userId="e58d588045d5ca17" providerId="LiveId" clId="{3F612FDC-4E1A-47FF-8431-34AD179484ED}" dt="2024-04-26T22:06:00.408" v="12235" actId="26606"/>
          <ac:spMkLst>
            <pc:docMk/>
            <pc:sldMk cId="3075941738" sldId="258"/>
            <ac:spMk id="3079" creationId="{04812C46-200A-4DEB-A05E-3ED6C68C2387}"/>
          </ac:spMkLst>
        </pc:spChg>
        <pc:spChg chg="add">
          <ac:chgData name="Tim Rushbrook" userId="e58d588045d5ca17" providerId="LiveId" clId="{3F612FDC-4E1A-47FF-8431-34AD179484ED}" dt="2024-04-26T22:06:00.408" v="12235" actId="26606"/>
          <ac:spMkLst>
            <pc:docMk/>
            <pc:sldMk cId="3075941738" sldId="258"/>
            <ac:spMk id="3081" creationId="{D1EA859B-E555-4109-94F3-6700E046E008}"/>
          </ac:spMkLst>
        </pc:spChg>
        <pc:graphicFrameChg chg="add del mod modGraphic">
          <ac:chgData name="Tim Rushbrook" userId="e58d588045d5ca17" providerId="LiveId" clId="{3F612FDC-4E1A-47FF-8431-34AD179484ED}" dt="2024-04-20T06:08:15.009" v="724" actId="3680"/>
          <ac:graphicFrameMkLst>
            <pc:docMk/>
            <pc:sldMk cId="3075941738" sldId="258"/>
            <ac:graphicFrameMk id="4" creationId="{4EBD4A7F-4740-2FC3-2875-D0A02A675B0D}"/>
          </ac:graphicFrameMkLst>
        </pc:graphicFrameChg>
        <pc:graphicFrameChg chg="add del mod modGraphic">
          <ac:chgData name="Tim Rushbrook" userId="e58d588045d5ca17" providerId="LiveId" clId="{3F612FDC-4E1A-47FF-8431-34AD179484ED}" dt="2024-04-20T06:23:36.813" v="1422" actId="478"/>
          <ac:graphicFrameMkLst>
            <pc:docMk/>
            <pc:sldMk cId="3075941738" sldId="258"/>
            <ac:graphicFrameMk id="5" creationId="{3E775306-91AC-8EB2-0685-E3B2CA0924F4}"/>
          </ac:graphicFrameMkLst>
        </pc:graphicFrameChg>
        <pc:graphicFrameChg chg="add mod">
          <ac:chgData name="Tim Rushbrook" userId="e58d588045d5ca17" providerId="LiveId" clId="{3F612FDC-4E1A-47FF-8431-34AD179484ED}" dt="2024-04-20T06:09:40.034" v="730"/>
          <ac:graphicFrameMkLst>
            <pc:docMk/>
            <pc:sldMk cId="3075941738" sldId="258"/>
            <ac:graphicFrameMk id="6" creationId="{908E3F69-6E73-F82F-6E73-5CDD1C9AEFEA}"/>
          </ac:graphicFrameMkLst>
        </pc:graphicFrameChg>
        <pc:graphicFrameChg chg="add mod">
          <ac:chgData name="Tim Rushbrook" userId="e58d588045d5ca17" providerId="LiveId" clId="{3F612FDC-4E1A-47FF-8431-34AD179484ED}" dt="2024-04-20T06:10:03.455" v="733"/>
          <ac:graphicFrameMkLst>
            <pc:docMk/>
            <pc:sldMk cId="3075941738" sldId="258"/>
            <ac:graphicFrameMk id="7" creationId="{627A66C6-3877-F6A0-E38F-54B76759AF65}"/>
          </ac:graphicFrameMkLst>
        </pc:graphicFrameChg>
        <pc:picChg chg="add del mod">
          <ac:chgData name="Tim Rushbrook" userId="e58d588045d5ca17" providerId="LiveId" clId="{3F612FDC-4E1A-47FF-8431-34AD179484ED}" dt="2024-04-26T22:01:56.875" v="12223" actId="478"/>
          <ac:picMkLst>
            <pc:docMk/>
            <pc:sldMk cId="3075941738" sldId="258"/>
            <ac:picMk id="1026" creationId="{49A16BC5-D9E5-67DA-B2C0-F11CB82446DD}"/>
          </ac:picMkLst>
        </pc:picChg>
        <pc:picChg chg="add mod ord">
          <ac:chgData name="Tim Rushbrook" userId="e58d588045d5ca17" providerId="LiveId" clId="{3F612FDC-4E1A-47FF-8431-34AD179484ED}" dt="2024-04-26T22:06:00.408" v="12235" actId="26606"/>
          <ac:picMkLst>
            <pc:docMk/>
            <pc:sldMk cId="3075941738" sldId="258"/>
            <ac:picMk id="3074" creationId="{7271633D-7081-6451-9619-4997343A1965}"/>
          </ac:picMkLst>
        </pc:picChg>
      </pc:sldChg>
      <pc:sldChg chg="modSp new mod">
        <pc:chgData name="Tim Rushbrook" userId="e58d588045d5ca17" providerId="LiveId" clId="{3F612FDC-4E1A-47FF-8431-34AD179484ED}" dt="2024-04-26T06:43:17.555" v="6264" actId="6549"/>
        <pc:sldMkLst>
          <pc:docMk/>
          <pc:sldMk cId="2854110232" sldId="259"/>
        </pc:sldMkLst>
        <pc:spChg chg="mod">
          <ac:chgData name="Tim Rushbrook" userId="e58d588045d5ca17" providerId="LiveId" clId="{3F612FDC-4E1A-47FF-8431-34AD179484ED}" dt="2024-04-26T06:42:10.271" v="6257" actId="20577"/>
          <ac:spMkLst>
            <pc:docMk/>
            <pc:sldMk cId="2854110232" sldId="259"/>
            <ac:spMk id="2" creationId="{22918AE1-50E1-BEC3-E239-DAB001D2B97E}"/>
          </ac:spMkLst>
        </pc:spChg>
        <pc:spChg chg="mod">
          <ac:chgData name="Tim Rushbrook" userId="e58d588045d5ca17" providerId="LiveId" clId="{3F612FDC-4E1A-47FF-8431-34AD179484ED}" dt="2024-04-26T06:43:17.555" v="6264" actId="6549"/>
          <ac:spMkLst>
            <pc:docMk/>
            <pc:sldMk cId="2854110232" sldId="259"/>
            <ac:spMk id="3" creationId="{16CDA0A5-C0A3-EE5D-4D7E-505B384B5132}"/>
          </ac:spMkLst>
        </pc:spChg>
      </pc:sldChg>
      <pc:sldChg chg="addSp delSp modSp add mod modClrScheme chgLayout">
        <pc:chgData name="Tim Rushbrook" userId="e58d588045d5ca17" providerId="LiveId" clId="{3F612FDC-4E1A-47FF-8431-34AD179484ED}" dt="2024-04-26T09:14:51.903" v="9965" actId="20577"/>
        <pc:sldMkLst>
          <pc:docMk/>
          <pc:sldMk cId="2263997381" sldId="260"/>
        </pc:sldMkLst>
        <pc:spChg chg="mod ord">
          <ac:chgData name="Tim Rushbrook" userId="e58d588045d5ca17" providerId="LiveId" clId="{3F612FDC-4E1A-47FF-8431-34AD179484ED}" dt="2024-04-26T06:38:36.246" v="6179"/>
          <ac:spMkLst>
            <pc:docMk/>
            <pc:sldMk cId="2263997381" sldId="260"/>
            <ac:spMk id="2" creationId="{AA5731A2-1F1B-F30F-FAB6-9F919079DAC8}"/>
          </ac:spMkLst>
        </pc:spChg>
        <pc:spChg chg="add mod ord">
          <ac:chgData name="Tim Rushbrook" userId="e58d588045d5ca17" providerId="LiveId" clId="{3F612FDC-4E1A-47FF-8431-34AD179484ED}" dt="2024-04-26T09:14:51.903" v="9965" actId="20577"/>
          <ac:spMkLst>
            <pc:docMk/>
            <pc:sldMk cId="2263997381" sldId="260"/>
            <ac:spMk id="4" creationId="{76EAC2E7-E175-05D8-0E5C-64FDB5C52B0C}"/>
          </ac:spMkLst>
        </pc:spChg>
        <pc:spChg chg="add del mod ord">
          <ac:chgData name="Tim Rushbrook" userId="e58d588045d5ca17" providerId="LiveId" clId="{3F612FDC-4E1A-47FF-8431-34AD179484ED}" dt="2024-04-26T06:59:20.016" v="6706" actId="478"/>
          <ac:spMkLst>
            <pc:docMk/>
            <pc:sldMk cId="2263997381" sldId="260"/>
            <ac:spMk id="5" creationId="{2F3722AA-8A4A-73FE-7DEB-80A3DFE7F2DB}"/>
          </ac:spMkLst>
        </pc:spChg>
        <pc:spChg chg="add del">
          <ac:chgData name="Tim Rushbrook" userId="e58d588045d5ca17" providerId="LiveId" clId="{3F612FDC-4E1A-47FF-8431-34AD179484ED}" dt="2024-04-26T06:09:20.846" v="5004" actId="26606"/>
          <ac:spMkLst>
            <pc:docMk/>
            <pc:sldMk cId="2263997381" sldId="260"/>
            <ac:spMk id="8" creationId="{CD60390C-0E4C-4682-8246-AFA2E49856DA}"/>
          </ac:spMkLst>
        </pc:spChg>
        <pc:spChg chg="add del">
          <ac:chgData name="Tim Rushbrook" userId="e58d588045d5ca17" providerId="LiveId" clId="{3F612FDC-4E1A-47FF-8431-34AD179484ED}" dt="2024-04-26T06:09:20.846" v="5004" actId="26606"/>
          <ac:spMkLst>
            <pc:docMk/>
            <pc:sldMk cId="2263997381" sldId="260"/>
            <ac:spMk id="10" creationId="{CEBA87F4-FB8A-4D91-B3F3-DFA78E0CC64D}"/>
          </ac:spMkLst>
        </pc:spChg>
        <pc:spChg chg="add del">
          <ac:chgData name="Tim Rushbrook" userId="e58d588045d5ca17" providerId="LiveId" clId="{3F612FDC-4E1A-47FF-8431-34AD179484ED}" dt="2024-04-26T06:09:20.846" v="5004" actId="26606"/>
          <ac:spMkLst>
            <pc:docMk/>
            <pc:sldMk cId="2263997381" sldId="260"/>
            <ac:spMk id="12" creationId="{D012A90F-45C2-4C9B-BAF6-9CE1F546C7EA}"/>
          </ac:spMkLst>
        </pc:spChg>
        <pc:picChg chg="add del mod">
          <ac:chgData name="Tim Rushbrook" userId="e58d588045d5ca17" providerId="LiveId" clId="{3F612FDC-4E1A-47FF-8431-34AD179484ED}" dt="2024-04-26T06:59:25.976" v="6707" actId="1076"/>
          <ac:picMkLst>
            <pc:docMk/>
            <pc:sldMk cId="2263997381" sldId="260"/>
            <ac:picMk id="3" creationId="{67450199-0472-C53F-5479-9EE2ECBF9C2D}"/>
          </ac:picMkLst>
        </pc:picChg>
        <pc:picChg chg="del mod">
          <ac:chgData name="Tim Rushbrook" userId="e58d588045d5ca17" providerId="LiveId" clId="{3F612FDC-4E1A-47FF-8431-34AD179484ED}" dt="2024-04-26T06:08:09.098" v="4994" actId="478"/>
          <ac:picMkLst>
            <pc:docMk/>
            <pc:sldMk cId="2263997381" sldId="260"/>
            <ac:picMk id="1026" creationId="{7307A551-DB41-A88B-4E7B-920CA4084BDD}"/>
          </ac:picMkLst>
        </pc:picChg>
      </pc:sldChg>
      <pc:sldChg chg="addSp delSp modSp new mod setBg delDesignElem">
        <pc:chgData name="Tim Rushbrook" userId="e58d588045d5ca17" providerId="LiveId" clId="{3F612FDC-4E1A-47FF-8431-34AD179484ED}" dt="2024-04-26T06:39:54.759" v="6218" actId="20577"/>
        <pc:sldMkLst>
          <pc:docMk/>
          <pc:sldMk cId="1349801075" sldId="261"/>
        </pc:sldMkLst>
        <pc:spChg chg="add mod">
          <ac:chgData name="Tim Rushbrook" userId="e58d588045d5ca17" providerId="LiveId" clId="{3F612FDC-4E1A-47FF-8431-34AD179484ED}" dt="2024-04-26T06:39:54.759" v="6218" actId="20577"/>
          <ac:spMkLst>
            <pc:docMk/>
            <pc:sldMk cId="1349801075" sldId="261"/>
            <ac:spMk id="2" creationId="{F437055A-7542-770D-08E8-FF03A854E0EF}"/>
          </ac:spMkLst>
        </pc:spChg>
        <pc:spChg chg="add">
          <ac:chgData name="Tim Rushbrook" userId="e58d588045d5ca17" providerId="LiveId" clId="{3F612FDC-4E1A-47FF-8431-34AD179484ED}" dt="2024-04-26T06:39:10.198" v="6189" actId="26606"/>
          <ac:spMkLst>
            <pc:docMk/>
            <pc:sldMk cId="1349801075" sldId="261"/>
            <ac:spMk id="6" creationId="{B5A8AFA4-5C32-4100-9C6D-839A47E15FA0}"/>
          </ac:spMkLst>
        </pc:spChg>
        <pc:spChg chg="add">
          <ac:chgData name="Tim Rushbrook" userId="e58d588045d5ca17" providerId="LiveId" clId="{3F612FDC-4E1A-47FF-8431-34AD179484ED}" dt="2024-04-26T06:39:10.198" v="6189" actId="26606"/>
          <ac:spMkLst>
            <pc:docMk/>
            <pc:sldMk cId="1349801075" sldId="261"/>
            <ac:spMk id="7" creationId="{96B5F253-7949-47C2-9DBD-1570ECDA2296}"/>
          </ac:spMkLst>
        </pc:spChg>
        <pc:spChg chg="add del">
          <ac:chgData name="Tim Rushbrook" userId="e58d588045d5ca17" providerId="LiveId" clId="{3F612FDC-4E1A-47FF-8431-34AD179484ED}" dt="2024-04-26T06:38:18.210" v="6173"/>
          <ac:spMkLst>
            <pc:docMk/>
            <pc:sldMk cId="1349801075" sldId="261"/>
            <ac:spMk id="9" creationId="{2550AE69-AC86-4188-83E5-A856C4F1DCFF}"/>
          </ac:spMkLst>
        </pc:spChg>
        <pc:spChg chg="add del">
          <ac:chgData name="Tim Rushbrook" userId="e58d588045d5ca17" providerId="LiveId" clId="{3F612FDC-4E1A-47FF-8431-34AD179484ED}" dt="2024-04-26T06:38:18.210" v="6173"/>
          <ac:spMkLst>
            <pc:docMk/>
            <pc:sldMk cId="1349801075" sldId="261"/>
            <ac:spMk id="11" creationId="{EC4CA156-2C9D-4F0C-B229-88D8B5E17BCF}"/>
          </ac:spMkLst>
        </pc:spChg>
        <pc:spChg chg="add del">
          <ac:chgData name="Tim Rushbrook" userId="e58d588045d5ca17" providerId="LiveId" clId="{3F612FDC-4E1A-47FF-8431-34AD179484ED}" dt="2024-04-26T06:38:18.210" v="6173"/>
          <ac:spMkLst>
            <pc:docMk/>
            <pc:sldMk cId="1349801075" sldId="261"/>
            <ac:spMk id="13" creationId="{D7361ED3-EBE5-4EFC-8DA3-D0CE4BF2F4B1}"/>
          </ac:spMkLst>
        </pc:spChg>
        <pc:spChg chg="add del">
          <ac:chgData name="Tim Rushbrook" userId="e58d588045d5ca17" providerId="LiveId" clId="{3F612FDC-4E1A-47FF-8431-34AD179484ED}" dt="2024-04-26T06:38:18.210" v="6173"/>
          <ac:spMkLst>
            <pc:docMk/>
            <pc:sldMk cId="1349801075" sldId="261"/>
            <ac:spMk id="19" creationId="{19A1D830-E73C-47A9-A534-323CEEFF5B32}"/>
          </ac:spMkLst>
        </pc:spChg>
        <pc:spChg chg="add del">
          <ac:chgData name="Tim Rushbrook" userId="e58d588045d5ca17" providerId="LiveId" clId="{3F612FDC-4E1A-47FF-8431-34AD179484ED}" dt="2024-04-26T06:38:18.210" v="6173"/>
          <ac:spMkLst>
            <pc:docMk/>
            <pc:sldMk cId="1349801075" sldId="261"/>
            <ac:spMk id="21" creationId="{8F69FBEC-4C47-4288-962D-3FC20C79F3F5}"/>
          </ac:spMkLst>
        </pc:spChg>
        <pc:grpChg chg="add del">
          <ac:chgData name="Tim Rushbrook" userId="e58d588045d5ca17" providerId="LiveId" clId="{3F612FDC-4E1A-47FF-8431-34AD179484ED}" dt="2024-04-26T06:38:18.210" v="6173"/>
          <ac:grpSpMkLst>
            <pc:docMk/>
            <pc:sldMk cId="1349801075" sldId="261"/>
            <ac:grpSpMk id="15" creationId="{85105087-7F16-4C94-837C-C45445116665}"/>
          </ac:grpSpMkLst>
        </pc:grpChg>
        <pc:grpChg chg="add del">
          <ac:chgData name="Tim Rushbrook" userId="e58d588045d5ca17" providerId="LiveId" clId="{3F612FDC-4E1A-47FF-8431-34AD179484ED}" dt="2024-04-26T06:38:18.210" v="6173"/>
          <ac:grpSpMkLst>
            <pc:docMk/>
            <pc:sldMk cId="1349801075" sldId="261"/>
            <ac:grpSpMk id="23" creationId="{54F6FC82-E588-4DA0-8096-0C3BD54F17B5}"/>
          </ac:grpSpMkLst>
        </pc:grpChg>
        <pc:picChg chg="add mod">
          <ac:chgData name="Tim Rushbrook" userId="e58d588045d5ca17" providerId="LiveId" clId="{3F612FDC-4E1A-47FF-8431-34AD179484ED}" dt="2024-04-26T06:39:10.198" v="6189" actId="26606"/>
          <ac:picMkLst>
            <pc:docMk/>
            <pc:sldMk cId="1349801075" sldId="261"/>
            <ac:picMk id="4" creationId="{EBCD99A5-B6DA-F0A5-1DBF-2F95DB461862}"/>
          </ac:picMkLst>
        </pc:picChg>
      </pc:sldChg>
      <pc:sldChg chg="addSp delSp modSp add del mod">
        <pc:chgData name="Tim Rushbrook" userId="e58d588045d5ca17" providerId="LiveId" clId="{3F612FDC-4E1A-47FF-8431-34AD179484ED}" dt="2024-04-26T05:10:08.480" v="3313" actId="2696"/>
        <pc:sldMkLst>
          <pc:docMk/>
          <pc:sldMk cId="4048464838" sldId="262"/>
        </pc:sldMkLst>
        <pc:spChg chg="add del mod">
          <ac:chgData name="Tim Rushbrook" userId="e58d588045d5ca17" providerId="LiveId" clId="{3F612FDC-4E1A-47FF-8431-34AD179484ED}" dt="2024-04-26T05:09:24.737" v="3308"/>
          <ac:spMkLst>
            <pc:docMk/>
            <pc:sldMk cId="4048464838" sldId="262"/>
            <ac:spMk id="3" creationId="{37D37C81-D149-F4F3-1233-F22FFA785646}"/>
          </ac:spMkLst>
        </pc:spChg>
        <pc:picChg chg="del mod">
          <ac:chgData name="Tim Rushbrook" userId="e58d588045d5ca17" providerId="LiveId" clId="{3F612FDC-4E1A-47FF-8431-34AD179484ED}" dt="2024-04-26T05:09:59.574" v="3311" actId="21"/>
          <ac:picMkLst>
            <pc:docMk/>
            <pc:sldMk cId="4048464838" sldId="262"/>
            <ac:picMk id="1026" creationId="{7307A551-DB41-A88B-4E7B-920CA4084BDD}"/>
          </ac:picMkLst>
        </pc:picChg>
      </pc:sldChg>
      <pc:sldChg chg="addSp delSp modSp new mod setBg setClrOvrMap">
        <pc:chgData name="Tim Rushbrook" userId="e58d588045d5ca17" providerId="LiveId" clId="{3F612FDC-4E1A-47FF-8431-34AD179484ED}" dt="2024-04-26T23:00:42.625" v="13171" actId="20577"/>
        <pc:sldMkLst>
          <pc:docMk/>
          <pc:sldMk cId="3161480677" sldId="263"/>
        </pc:sldMkLst>
        <pc:spChg chg="add mod">
          <ac:chgData name="Tim Rushbrook" userId="e58d588045d5ca17" providerId="LiveId" clId="{3F612FDC-4E1A-47FF-8431-34AD179484ED}" dt="2024-04-26T23:00:42.625" v="13171" actId="20577"/>
          <ac:spMkLst>
            <pc:docMk/>
            <pc:sldMk cId="3161480677" sldId="263"/>
            <ac:spMk id="2" creationId="{BDACB806-DFE3-37AB-313E-4C6E480914C3}"/>
          </ac:spMkLst>
        </pc:spChg>
        <pc:spChg chg="add del">
          <ac:chgData name="Tim Rushbrook" userId="e58d588045d5ca17" providerId="LiveId" clId="{3F612FDC-4E1A-47FF-8431-34AD179484ED}" dt="2024-04-26T05:38:19.390" v="4575" actId="26606"/>
          <ac:spMkLst>
            <pc:docMk/>
            <pc:sldMk cId="3161480677" sldId="263"/>
            <ac:spMk id="1035" creationId="{2A0E4E09-FC02-4ADC-951A-3FFA90B6FE39}"/>
          </ac:spMkLst>
        </pc:spChg>
        <pc:spChg chg="add del">
          <ac:chgData name="Tim Rushbrook" userId="e58d588045d5ca17" providerId="LiveId" clId="{3F612FDC-4E1A-47FF-8431-34AD179484ED}" dt="2024-04-26T05:38:19.390" v="4575" actId="26606"/>
          <ac:spMkLst>
            <pc:docMk/>
            <pc:sldMk cId="3161480677" sldId="263"/>
            <ac:spMk id="1037" creationId="{9453FF84-60C1-4EA8-B49B-1B8C2D0C589F}"/>
          </ac:spMkLst>
        </pc:spChg>
        <pc:spChg chg="add del">
          <ac:chgData name="Tim Rushbrook" userId="e58d588045d5ca17" providerId="LiveId" clId="{3F612FDC-4E1A-47FF-8431-34AD179484ED}" dt="2024-04-26T05:38:32.156" v="4577" actId="26606"/>
          <ac:spMkLst>
            <pc:docMk/>
            <pc:sldMk cId="3161480677" sldId="263"/>
            <ac:spMk id="1046" creationId="{F79FF99C-BAA9-404F-9C96-6DD456B4F795}"/>
          </ac:spMkLst>
        </pc:spChg>
        <pc:spChg chg="add del">
          <ac:chgData name="Tim Rushbrook" userId="e58d588045d5ca17" providerId="LiveId" clId="{3F612FDC-4E1A-47FF-8431-34AD179484ED}" dt="2024-04-26T05:38:32.156" v="4577" actId="26606"/>
          <ac:spMkLst>
            <pc:docMk/>
            <pc:sldMk cId="3161480677" sldId="263"/>
            <ac:spMk id="1048" creationId="{49C44AFD-C72D-4D9C-84C6-73E615CED884}"/>
          </ac:spMkLst>
        </pc:spChg>
        <pc:grpChg chg="add del">
          <ac:chgData name="Tim Rushbrook" userId="e58d588045d5ca17" providerId="LiveId" clId="{3F612FDC-4E1A-47FF-8431-34AD179484ED}" dt="2024-04-26T05:38:19.390" v="4575" actId="26606"/>
          <ac:grpSpMkLst>
            <pc:docMk/>
            <pc:sldMk cId="3161480677" sldId="263"/>
            <ac:grpSpMk id="1031" creationId="{16DBFAD4-B5FC-442B-A283-381B01B195F7}"/>
          </ac:grpSpMkLst>
        </pc:grpChg>
        <pc:grpChg chg="add del">
          <ac:chgData name="Tim Rushbrook" userId="e58d588045d5ca17" providerId="LiveId" clId="{3F612FDC-4E1A-47FF-8431-34AD179484ED}" dt="2024-04-26T05:38:32.156" v="4577" actId="26606"/>
          <ac:grpSpMkLst>
            <pc:docMk/>
            <pc:sldMk cId="3161480677" sldId="263"/>
            <ac:grpSpMk id="1042" creationId="{16DBFAD4-B5FC-442B-A283-381B01B195F7}"/>
          </ac:grpSpMkLst>
        </pc:grpChg>
        <pc:grpChg chg="add del">
          <ac:chgData name="Tim Rushbrook" userId="e58d588045d5ca17" providerId="LiveId" clId="{3F612FDC-4E1A-47FF-8431-34AD179484ED}" dt="2024-04-26T05:38:32.156" v="4577" actId="26606"/>
          <ac:grpSpMkLst>
            <pc:docMk/>
            <pc:sldMk cId="3161480677" sldId="263"/>
            <ac:grpSpMk id="1050" creationId="{1D25B14F-36E0-41E8-956F-CABEF1ADD65F}"/>
          </ac:grpSpMkLst>
        </pc:grpChg>
        <pc:picChg chg="add del mod">
          <ac:chgData name="Tim Rushbrook" userId="e58d588045d5ca17" providerId="LiveId" clId="{3F612FDC-4E1A-47FF-8431-34AD179484ED}" dt="2024-04-26T22:07:21.687" v="12237" actId="478"/>
          <ac:picMkLst>
            <pc:docMk/>
            <pc:sldMk cId="3161480677" sldId="263"/>
            <ac:picMk id="1026" creationId="{7307A551-DB41-A88B-4E7B-920CA4084BDD}"/>
          </ac:picMkLst>
        </pc:picChg>
      </pc:sldChg>
      <pc:sldChg chg="modSp new del mod">
        <pc:chgData name="Tim Rushbrook" userId="e58d588045d5ca17" providerId="LiveId" clId="{3F612FDC-4E1A-47FF-8431-34AD179484ED}" dt="2024-04-26T07:20:45.480" v="7467" actId="2696"/>
        <pc:sldMkLst>
          <pc:docMk/>
          <pc:sldMk cId="2999157138" sldId="264"/>
        </pc:sldMkLst>
        <pc:spChg chg="mod">
          <ac:chgData name="Tim Rushbrook" userId="e58d588045d5ca17" providerId="LiveId" clId="{3F612FDC-4E1A-47FF-8431-34AD179484ED}" dt="2024-04-26T06:55:34.734" v="6655" actId="20577"/>
          <ac:spMkLst>
            <pc:docMk/>
            <pc:sldMk cId="2999157138" sldId="264"/>
            <ac:spMk id="2" creationId="{EA94888D-4147-F682-915D-A67D9434363E}"/>
          </ac:spMkLst>
        </pc:spChg>
        <pc:spChg chg="mod">
          <ac:chgData name="Tim Rushbrook" userId="e58d588045d5ca17" providerId="LiveId" clId="{3F612FDC-4E1A-47FF-8431-34AD179484ED}" dt="2024-04-26T06:57:56.034" v="6704" actId="20577"/>
          <ac:spMkLst>
            <pc:docMk/>
            <pc:sldMk cId="2999157138" sldId="264"/>
            <ac:spMk id="3" creationId="{EDAE9292-44E9-4DBC-55CF-0D9CAAA6567E}"/>
          </ac:spMkLst>
        </pc:spChg>
      </pc:sldChg>
      <pc:sldChg chg="addSp delSp modSp add mod">
        <pc:chgData name="Tim Rushbrook" userId="e58d588045d5ca17" providerId="LiveId" clId="{3F612FDC-4E1A-47FF-8431-34AD179484ED}" dt="2024-04-26T22:22:32.461" v="12512" actId="20577"/>
        <pc:sldMkLst>
          <pc:docMk/>
          <pc:sldMk cId="1780381240" sldId="265"/>
        </pc:sldMkLst>
        <pc:spChg chg="mod">
          <ac:chgData name="Tim Rushbrook" userId="e58d588045d5ca17" providerId="LiveId" clId="{3F612FDC-4E1A-47FF-8431-34AD179484ED}" dt="2024-04-26T22:20:23.616" v="12476" actId="20577"/>
          <ac:spMkLst>
            <pc:docMk/>
            <pc:sldMk cId="1780381240" sldId="265"/>
            <ac:spMk id="2" creationId="{AA5731A2-1F1B-F30F-FAB6-9F919079DAC8}"/>
          </ac:spMkLst>
        </pc:spChg>
        <pc:spChg chg="mod">
          <ac:chgData name="Tim Rushbrook" userId="e58d588045d5ca17" providerId="LiveId" clId="{3F612FDC-4E1A-47FF-8431-34AD179484ED}" dt="2024-04-26T22:18:59.896" v="12467" actId="20577"/>
          <ac:spMkLst>
            <pc:docMk/>
            <pc:sldMk cId="1780381240" sldId="265"/>
            <ac:spMk id="4" creationId="{76EAC2E7-E175-05D8-0E5C-64FDB5C52B0C}"/>
          </ac:spMkLst>
        </pc:spChg>
        <pc:spChg chg="add mod">
          <ac:chgData name="Tim Rushbrook" userId="e58d588045d5ca17" providerId="LiveId" clId="{3F612FDC-4E1A-47FF-8431-34AD179484ED}" dt="2024-04-26T22:22:32.461" v="12512" actId="20577"/>
          <ac:spMkLst>
            <pc:docMk/>
            <pc:sldMk cId="1780381240" sldId="265"/>
            <ac:spMk id="6" creationId="{BB651055-C534-345F-892E-B73F92C96C4D}"/>
          </ac:spMkLst>
        </pc:spChg>
        <pc:spChg chg="add del">
          <ac:chgData name="Tim Rushbrook" userId="e58d588045d5ca17" providerId="LiveId" clId="{3F612FDC-4E1A-47FF-8431-34AD179484ED}" dt="2024-04-26T07:15:16.101" v="7429" actId="26606"/>
          <ac:spMkLst>
            <pc:docMk/>
            <pc:sldMk cId="1780381240" sldId="265"/>
            <ac:spMk id="2055" creationId="{F94AA2BD-2E3F-4B1D-8127-5744B8115311}"/>
          </ac:spMkLst>
        </pc:spChg>
        <pc:spChg chg="add del">
          <ac:chgData name="Tim Rushbrook" userId="e58d588045d5ca17" providerId="LiveId" clId="{3F612FDC-4E1A-47FF-8431-34AD179484ED}" dt="2024-04-26T07:15:16.101" v="7429" actId="26606"/>
          <ac:spMkLst>
            <pc:docMk/>
            <pc:sldMk cId="1780381240" sldId="265"/>
            <ac:spMk id="2057" creationId="{4BD02261-2DC8-4AA8-9E16-7751AE892445}"/>
          </ac:spMkLst>
        </pc:spChg>
        <pc:spChg chg="add del">
          <ac:chgData name="Tim Rushbrook" userId="e58d588045d5ca17" providerId="LiveId" clId="{3F612FDC-4E1A-47FF-8431-34AD179484ED}" dt="2024-04-26T07:15:16.101" v="7429" actId="26606"/>
          <ac:spMkLst>
            <pc:docMk/>
            <pc:sldMk cId="1780381240" sldId="265"/>
            <ac:spMk id="2059" creationId="{3D752CF2-2291-40B5-B462-C17B174C10BC}"/>
          </ac:spMkLst>
        </pc:spChg>
        <pc:spChg chg="add">
          <ac:chgData name="Tim Rushbrook" userId="e58d588045d5ca17" providerId="LiveId" clId="{3F612FDC-4E1A-47FF-8431-34AD179484ED}" dt="2024-04-26T07:15:16.101" v="7429" actId="26606"/>
          <ac:spMkLst>
            <pc:docMk/>
            <pc:sldMk cId="1780381240" sldId="265"/>
            <ac:spMk id="2064" creationId="{04812C46-200A-4DEB-A05E-3ED6C68C2387}"/>
          </ac:spMkLst>
        </pc:spChg>
        <pc:spChg chg="add">
          <ac:chgData name="Tim Rushbrook" userId="e58d588045d5ca17" providerId="LiveId" clId="{3F612FDC-4E1A-47FF-8431-34AD179484ED}" dt="2024-04-26T07:15:16.101" v="7429" actId="26606"/>
          <ac:spMkLst>
            <pc:docMk/>
            <pc:sldMk cId="1780381240" sldId="265"/>
            <ac:spMk id="2066" creationId="{D1EA859B-E555-4109-94F3-6700E046E008}"/>
          </ac:spMkLst>
        </pc:spChg>
        <pc:picChg chg="del">
          <ac:chgData name="Tim Rushbrook" userId="e58d588045d5ca17" providerId="LiveId" clId="{3F612FDC-4E1A-47FF-8431-34AD179484ED}" dt="2024-04-26T07:14:00.181" v="7416" actId="478"/>
          <ac:picMkLst>
            <pc:docMk/>
            <pc:sldMk cId="1780381240" sldId="265"/>
            <ac:picMk id="3" creationId="{67450199-0472-C53F-5479-9EE2ECBF9C2D}"/>
          </ac:picMkLst>
        </pc:picChg>
        <pc:picChg chg="add del mod ord">
          <ac:chgData name="Tim Rushbrook" userId="e58d588045d5ca17" providerId="LiveId" clId="{3F612FDC-4E1A-47FF-8431-34AD179484ED}" dt="2024-04-26T22:16:53.771" v="12452" actId="478"/>
          <ac:picMkLst>
            <pc:docMk/>
            <pc:sldMk cId="1780381240" sldId="265"/>
            <ac:picMk id="2050" creationId="{A767B444-FB9B-1313-DA00-A04A66E6B01E}"/>
          </ac:picMkLst>
        </pc:picChg>
      </pc:sldChg>
      <pc:sldChg chg="delSp modSp add mod ord">
        <pc:chgData name="Tim Rushbrook" userId="e58d588045d5ca17" providerId="LiveId" clId="{3F612FDC-4E1A-47FF-8431-34AD179484ED}" dt="2024-04-26T22:16:13.116" v="12451" actId="20577"/>
        <pc:sldMkLst>
          <pc:docMk/>
          <pc:sldMk cId="3273383952" sldId="266"/>
        </pc:sldMkLst>
        <pc:spChg chg="mod">
          <ac:chgData name="Tim Rushbrook" userId="e58d588045d5ca17" providerId="LiveId" clId="{3F612FDC-4E1A-47FF-8431-34AD179484ED}" dt="2024-04-26T22:16:13.116" v="12451" actId="20577"/>
          <ac:spMkLst>
            <pc:docMk/>
            <pc:sldMk cId="3273383952" sldId="266"/>
            <ac:spMk id="4" creationId="{76EAC2E7-E175-05D8-0E5C-64FDB5C52B0C}"/>
          </ac:spMkLst>
        </pc:spChg>
        <pc:picChg chg="del mod">
          <ac:chgData name="Tim Rushbrook" userId="e58d588045d5ca17" providerId="LiveId" clId="{3F612FDC-4E1A-47FF-8431-34AD179484ED}" dt="2024-04-26T22:14:23.058" v="12385" actId="478"/>
          <ac:picMkLst>
            <pc:docMk/>
            <pc:sldMk cId="3273383952" sldId="266"/>
            <ac:picMk id="3" creationId="{67450199-0472-C53F-5479-9EE2ECBF9C2D}"/>
          </ac:picMkLst>
        </pc:picChg>
      </pc:sldChg>
      <pc:sldChg chg="addSp delSp modSp new mod setBg">
        <pc:chgData name="Tim Rushbrook" userId="e58d588045d5ca17" providerId="LiveId" clId="{3F612FDC-4E1A-47FF-8431-34AD179484ED}" dt="2024-04-26T08:38:36.972" v="9014" actId="11529"/>
        <pc:sldMkLst>
          <pc:docMk/>
          <pc:sldMk cId="2551135602" sldId="267"/>
        </pc:sldMkLst>
        <pc:spChg chg="add mod">
          <ac:chgData name="Tim Rushbrook" userId="e58d588045d5ca17" providerId="LiveId" clId="{3F612FDC-4E1A-47FF-8431-34AD179484ED}" dt="2024-04-26T08:38:29.926" v="9013" actId="1076"/>
          <ac:spMkLst>
            <pc:docMk/>
            <pc:sldMk cId="2551135602" sldId="267"/>
            <ac:spMk id="2" creationId="{A349AB77-8589-6E36-3419-C92733BAA4AA}"/>
          </ac:spMkLst>
        </pc:spChg>
        <pc:spChg chg="add mod">
          <ac:chgData name="Tim Rushbrook" userId="e58d588045d5ca17" providerId="LiveId" clId="{3F612FDC-4E1A-47FF-8431-34AD179484ED}" dt="2024-04-26T08:38:25.676" v="9012" actId="1076"/>
          <ac:spMkLst>
            <pc:docMk/>
            <pc:sldMk cId="2551135602" sldId="267"/>
            <ac:spMk id="5" creationId="{9E9A0BDD-0753-25CF-2C7A-E3EC3842F741}"/>
          </ac:spMkLst>
        </pc:spChg>
        <pc:spChg chg="add del mod">
          <ac:chgData name="Tim Rushbrook" userId="e58d588045d5ca17" providerId="LiveId" clId="{3F612FDC-4E1A-47FF-8431-34AD179484ED}" dt="2024-04-26T08:35:54.665" v="8974" actId="478"/>
          <ac:spMkLst>
            <pc:docMk/>
            <pc:sldMk cId="2551135602" sldId="267"/>
            <ac:spMk id="6" creationId="{38090111-9B46-9867-959F-D29E8771854A}"/>
          </ac:spMkLst>
        </pc:spChg>
        <pc:spChg chg="add mod">
          <ac:chgData name="Tim Rushbrook" userId="e58d588045d5ca17" providerId="LiveId" clId="{3F612FDC-4E1A-47FF-8431-34AD179484ED}" dt="2024-04-26T08:38:16.707" v="9011" actId="14100"/>
          <ac:spMkLst>
            <pc:docMk/>
            <pc:sldMk cId="2551135602" sldId="267"/>
            <ac:spMk id="7" creationId="{C4A1E078-5219-C8B8-A17B-78B515F885A8}"/>
          </ac:spMkLst>
        </pc:spChg>
        <pc:spChg chg="add">
          <ac:chgData name="Tim Rushbrook" userId="e58d588045d5ca17" providerId="LiveId" clId="{3F612FDC-4E1A-47FF-8431-34AD179484ED}" dt="2024-04-26T07:54:37.399" v="8105" actId="26606"/>
          <ac:spMkLst>
            <pc:docMk/>
            <pc:sldMk cId="2551135602" sldId="267"/>
            <ac:spMk id="8" creationId="{04812C46-200A-4DEB-A05E-3ED6C68C2387}"/>
          </ac:spMkLst>
        </pc:spChg>
        <pc:spChg chg="add">
          <ac:chgData name="Tim Rushbrook" userId="e58d588045d5ca17" providerId="LiveId" clId="{3F612FDC-4E1A-47FF-8431-34AD179484ED}" dt="2024-04-26T08:38:36.972" v="9014" actId="11529"/>
          <ac:spMkLst>
            <pc:docMk/>
            <pc:sldMk cId="2551135602" sldId="267"/>
            <ac:spMk id="9" creationId="{BD5A0AE1-F3B1-FB40-DB73-FAA5C6FD81EC}"/>
          </ac:spMkLst>
        </pc:spChg>
        <pc:spChg chg="add">
          <ac:chgData name="Tim Rushbrook" userId="e58d588045d5ca17" providerId="LiveId" clId="{3F612FDC-4E1A-47FF-8431-34AD179484ED}" dt="2024-04-26T07:54:37.399" v="8105" actId="26606"/>
          <ac:spMkLst>
            <pc:docMk/>
            <pc:sldMk cId="2551135602" sldId="267"/>
            <ac:spMk id="10" creationId="{D1EA859B-E555-4109-94F3-6700E046E008}"/>
          </ac:spMkLst>
        </pc:spChg>
        <pc:picChg chg="add mod">
          <ac:chgData name="Tim Rushbrook" userId="e58d588045d5ca17" providerId="LiveId" clId="{3F612FDC-4E1A-47FF-8431-34AD179484ED}" dt="2024-04-26T08:37:57.239" v="9010" actId="29295"/>
          <ac:picMkLst>
            <pc:docMk/>
            <pc:sldMk cId="2551135602" sldId="267"/>
            <ac:picMk id="4" creationId="{5132D033-0350-2A04-FD8E-1F29197C5BE7}"/>
          </ac:picMkLst>
        </pc:picChg>
      </pc:sldChg>
      <pc:sldChg chg="addSp delSp modSp add mod ord">
        <pc:chgData name="Tim Rushbrook" userId="e58d588045d5ca17" providerId="LiveId" clId="{3F612FDC-4E1A-47FF-8431-34AD179484ED}" dt="2024-04-26T22:30:05.598" v="12549" actId="20577"/>
        <pc:sldMkLst>
          <pc:docMk/>
          <pc:sldMk cId="4172022853" sldId="268"/>
        </pc:sldMkLst>
        <pc:spChg chg="mod">
          <ac:chgData name="Tim Rushbrook" userId="e58d588045d5ca17" providerId="LiveId" clId="{3F612FDC-4E1A-47FF-8431-34AD179484ED}" dt="2024-04-26T22:30:05.598" v="12549" actId="20577"/>
          <ac:spMkLst>
            <pc:docMk/>
            <pc:sldMk cId="4172022853" sldId="268"/>
            <ac:spMk id="2" creationId="{AA5731A2-1F1B-F30F-FAB6-9F919079DAC8}"/>
          </ac:spMkLst>
        </pc:spChg>
        <pc:spChg chg="mod">
          <ac:chgData name="Tim Rushbrook" userId="e58d588045d5ca17" providerId="LiveId" clId="{3F612FDC-4E1A-47FF-8431-34AD179484ED}" dt="2024-04-26T22:29:33.595" v="12535" actId="21"/>
          <ac:spMkLst>
            <pc:docMk/>
            <pc:sldMk cId="4172022853" sldId="268"/>
            <ac:spMk id="4" creationId="{76EAC2E7-E175-05D8-0E5C-64FDB5C52B0C}"/>
          </ac:spMkLst>
        </pc:spChg>
        <pc:spChg chg="add">
          <ac:chgData name="Tim Rushbrook" userId="e58d588045d5ca17" providerId="LiveId" clId="{3F612FDC-4E1A-47FF-8431-34AD179484ED}" dt="2024-04-26T22:28:57.830" v="12520" actId="26606"/>
          <ac:spMkLst>
            <pc:docMk/>
            <pc:sldMk cId="4172022853" sldId="268"/>
            <ac:spMk id="4103" creationId="{F13C74B1-5B17-4795-BED0-7140497B445A}"/>
          </ac:spMkLst>
        </pc:spChg>
        <pc:spChg chg="add">
          <ac:chgData name="Tim Rushbrook" userId="e58d588045d5ca17" providerId="LiveId" clId="{3F612FDC-4E1A-47FF-8431-34AD179484ED}" dt="2024-04-26T22:28:57.830" v="12520" actId="26606"/>
          <ac:spMkLst>
            <pc:docMk/>
            <pc:sldMk cId="4172022853" sldId="268"/>
            <ac:spMk id="4105" creationId="{D4974D33-8DC5-464E-8C6D-BE58F0669C17}"/>
          </ac:spMkLst>
        </pc:spChg>
        <pc:picChg chg="del mod">
          <ac:chgData name="Tim Rushbrook" userId="e58d588045d5ca17" providerId="LiveId" clId="{3F612FDC-4E1A-47FF-8431-34AD179484ED}" dt="2024-04-26T22:25:50.408" v="12518" actId="478"/>
          <ac:picMkLst>
            <pc:docMk/>
            <pc:sldMk cId="4172022853" sldId="268"/>
            <ac:picMk id="3" creationId="{67450199-0472-C53F-5479-9EE2ECBF9C2D}"/>
          </ac:picMkLst>
        </pc:picChg>
        <pc:picChg chg="add mod">
          <ac:chgData name="Tim Rushbrook" userId="e58d588045d5ca17" providerId="LiveId" clId="{3F612FDC-4E1A-47FF-8431-34AD179484ED}" dt="2024-04-26T22:28:57.830" v="12520" actId="26606"/>
          <ac:picMkLst>
            <pc:docMk/>
            <pc:sldMk cId="4172022853" sldId="268"/>
            <ac:picMk id="4098" creationId="{75FFCC55-17CE-75F7-B4CA-5537CE2E631B}"/>
          </ac:picMkLst>
        </pc:picChg>
      </pc:sldChg>
      <pc:sldChg chg="addSp delSp modSp add mod">
        <pc:chgData name="Tim Rushbrook" userId="e58d588045d5ca17" providerId="LiveId" clId="{3F612FDC-4E1A-47FF-8431-34AD179484ED}" dt="2024-04-26T22:43:53.142" v="12615" actId="6549"/>
        <pc:sldMkLst>
          <pc:docMk/>
          <pc:sldMk cId="1760075307" sldId="269"/>
        </pc:sldMkLst>
        <pc:spChg chg="mod">
          <ac:chgData name="Tim Rushbrook" userId="e58d588045d5ca17" providerId="LiveId" clId="{3F612FDC-4E1A-47FF-8431-34AD179484ED}" dt="2024-04-26T22:43:53.142" v="12615" actId="6549"/>
          <ac:spMkLst>
            <pc:docMk/>
            <pc:sldMk cId="1760075307" sldId="269"/>
            <ac:spMk id="2" creationId="{AA5731A2-1F1B-F30F-FAB6-9F919079DAC8}"/>
          </ac:spMkLst>
        </pc:spChg>
        <pc:spChg chg="mod">
          <ac:chgData name="Tim Rushbrook" userId="e58d588045d5ca17" providerId="LiveId" clId="{3F612FDC-4E1A-47FF-8431-34AD179484ED}" dt="2024-04-26T22:43:41.908" v="12614" actId="5793"/>
          <ac:spMkLst>
            <pc:docMk/>
            <pc:sldMk cId="1760075307" sldId="269"/>
            <ac:spMk id="4" creationId="{76EAC2E7-E175-05D8-0E5C-64FDB5C52B0C}"/>
          </ac:spMkLst>
        </pc:spChg>
        <pc:spChg chg="add">
          <ac:chgData name="Tim Rushbrook" userId="e58d588045d5ca17" providerId="LiveId" clId="{3F612FDC-4E1A-47FF-8431-34AD179484ED}" dt="2024-04-26T22:42:41.925" v="12587" actId="26606"/>
          <ac:spMkLst>
            <pc:docMk/>
            <pc:sldMk cId="1760075307" sldId="269"/>
            <ac:spMk id="5131" creationId="{D2B783EE-0239-4717-BBEA-8C9EAC61C824}"/>
          </ac:spMkLst>
        </pc:spChg>
        <pc:spChg chg="add">
          <ac:chgData name="Tim Rushbrook" userId="e58d588045d5ca17" providerId="LiveId" clId="{3F612FDC-4E1A-47FF-8431-34AD179484ED}" dt="2024-04-26T22:42:41.925" v="12587" actId="26606"/>
          <ac:spMkLst>
            <pc:docMk/>
            <pc:sldMk cId="1760075307" sldId="269"/>
            <ac:spMk id="5133" creationId="{A7B99495-F43F-4D80-A44F-2CB4764EB90B}"/>
          </ac:spMkLst>
        </pc:spChg>
        <pc:spChg chg="add">
          <ac:chgData name="Tim Rushbrook" userId="e58d588045d5ca17" providerId="LiveId" clId="{3F612FDC-4E1A-47FF-8431-34AD179484ED}" dt="2024-04-26T22:42:41.925" v="12587" actId="26606"/>
          <ac:spMkLst>
            <pc:docMk/>
            <pc:sldMk cId="1760075307" sldId="269"/>
            <ac:spMk id="5135" creationId="{70BEB1E7-2F88-40BC-B73D-42E5B6F80BFC}"/>
          </ac:spMkLst>
        </pc:spChg>
        <pc:picChg chg="del mod">
          <ac:chgData name="Tim Rushbrook" userId="e58d588045d5ca17" providerId="LiveId" clId="{3F612FDC-4E1A-47FF-8431-34AD179484ED}" dt="2024-04-26T22:30:57.112" v="12550" actId="478"/>
          <ac:picMkLst>
            <pc:docMk/>
            <pc:sldMk cId="1760075307" sldId="269"/>
            <ac:picMk id="3" creationId="{67450199-0472-C53F-5479-9EE2ECBF9C2D}"/>
          </ac:picMkLst>
        </pc:picChg>
        <pc:picChg chg="add del mod">
          <ac:chgData name="Tim Rushbrook" userId="e58d588045d5ca17" providerId="LiveId" clId="{3F612FDC-4E1A-47FF-8431-34AD179484ED}" dt="2024-04-26T22:36:27.513" v="12574" actId="478"/>
          <ac:picMkLst>
            <pc:docMk/>
            <pc:sldMk cId="1760075307" sldId="269"/>
            <ac:picMk id="5122" creationId="{E175F4F9-6C64-AEB4-0751-2DFBA6BEC3F9}"/>
          </ac:picMkLst>
        </pc:picChg>
        <pc:picChg chg="add mod">
          <ac:chgData name="Tim Rushbrook" userId="e58d588045d5ca17" providerId="LiveId" clId="{3F612FDC-4E1A-47FF-8431-34AD179484ED}" dt="2024-04-26T22:42:41.925" v="12587" actId="26606"/>
          <ac:picMkLst>
            <pc:docMk/>
            <pc:sldMk cId="1760075307" sldId="269"/>
            <ac:picMk id="5124" creationId="{2C6359B0-B78B-1372-AC35-BB2CD55C98E4}"/>
          </ac:picMkLst>
        </pc:picChg>
        <pc:picChg chg="add mod">
          <ac:chgData name="Tim Rushbrook" userId="e58d588045d5ca17" providerId="LiveId" clId="{3F612FDC-4E1A-47FF-8431-34AD179484ED}" dt="2024-04-26T22:42:41.925" v="12587" actId="26606"/>
          <ac:picMkLst>
            <pc:docMk/>
            <pc:sldMk cId="1760075307" sldId="269"/>
            <ac:picMk id="5126" creationId="{F4A8E4CD-687C-62EC-EB62-E0AFA7816B7A}"/>
          </ac:picMkLst>
        </pc:picChg>
      </pc:sldChg>
      <pc:sldChg chg="delSp modSp add mod">
        <pc:chgData name="Tim Rushbrook" userId="e58d588045d5ca17" providerId="LiveId" clId="{3F612FDC-4E1A-47FF-8431-34AD179484ED}" dt="2024-04-26T23:03:52.809" v="13174" actId="13926"/>
        <pc:sldMkLst>
          <pc:docMk/>
          <pc:sldMk cId="501366397" sldId="270"/>
        </pc:sldMkLst>
        <pc:spChg chg="mod">
          <ac:chgData name="Tim Rushbrook" userId="e58d588045d5ca17" providerId="LiveId" clId="{3F612FDC-4E1A-47FF-8431-34AD179484ED}" dt="2024-04-26T23:03:52.809" v="13174" actId="13926"/>
          <ac:spMkLst>
            <pc:docMk/>
            <pc:sldMk cId="501366397" sldId="270"/>
            <ac:spMk id="4" creationId="{76EAC2E7-E175-05D8-0E5C-64FDB5C52B0C}"/>
          </ac:spMkLst>
        </pc:spChg>
        <pc:picChg chg="del mod">
          <ac:chgData name="Tim Rushbrook" userId="e58d588045d5ca17" providerId="LiveId" clId="{3F612FDC-4E1A-47FF-8431-34AD179484ED}" dt="2024-04-26T22:45:11.599" v="12616" actId="478"/>
          <ac:picMkLst>
            <pc:docMk/>
            <pc:sldMk cId="501366397" sldId="270"/>
            <ac:picMk id="3" creationId="{67450199-0472-C53F-5479-9EE2ECBF9C2D}"/>
          </ac:picMkLst>
        </pc:picChg>
      </pc:sldChg>
      <pc:sldChg chg="new del">
        <pc:chgData name="Tim Rushbrook" userId="e58d588045d5ca17" providerId="LiveId" clId="{3F612FDC-4E1A-47FF-8431-34AD179484ED}" dt="2024-04-26T10:10:36.945" v="11470" actId="47"/>
        <pc:sldMkLst>
          <pc:docMk/>
          <pc:sldMk cId="689070459" sldId="271"/>
        </pc:sldMkLst>
      </pc:sldChg>
      <pc:sldChg chg="delSp modSp add mod">
        <pc:chgData name="Tim Rushbrook" userId="e58d588045d5ca17" providerId="LiveId" clId="{3F612FDC-4E1A-47FF-8431-34AD179484ED}" dt="2024-04-26T22:50:48.169" v="12937" actId="27636"/>
        <pc:sldMkLst>
          <pc:docMk/>
          <pc:sldMk cId="1948802789" sldId="271"/>
        </pc:sldMkLst>
        <pc:spChg chg="mod">
          <ac:chgData name="Tim Rushbrook" userId="e58d588045d5ca17" providerId="LiveId" clId="{3F612FDC-4E1A-47FF-8431-34AD179484ED}" dt="2024-04-26T22:50:48.169" v="12937" actId="27636"/>
          <ac:spMkLst>
            <pc:docMk/>
            <pc:sldMk cId="1948802789" sldId="271"/>
            <ac:spMk id="4" creationId="{76EAC2E7-E175-05D8-0E5C-64FDB5C52B0C}"/>
          </ac:spMkLst>
        </pc:spChg>
        <pc:picChg chg="del mod">
          <ac:chgData name="Tim Rushbrook" userId="e58d588045d5ca17" providerId="LiveId" clId="{3F612FDC-4E1A-47FF-8431-34AD179484ED}" dt="2024-04-26T22:50:40.654" v="12935" actId="478"/>
          <ac:picMkLst>
            <pc:docMk/>
            <pc:sldMk cId="1948802789" sldId="271"/>
            <ac:picMk id="3" creationId="{67450199-0472-C53F-5479-9EE2ECBF9C2D}"/>
          </ac:picMkLst>
        </pc:picChg>
      </pc:sldChg>
      <pc:sldChg chg="modSp add mod modClrScheme chgLayout">
        <pc:chgData name="Tim Rushbrook" userId="e58d588045d5ca17" providerId="LiveId" clId="{3F612FDC-4E1A-47FF-8431-34AD179484ED}" dt="2024-04-26T22:58:35.794" v="13170" actId="20577"/>
        <pc:sldMkLst>
          <pc:docMk/>
          <pc:sldMk cId="4251990670" sldId="272"/>
        </pc:sldMkLst>
        <pc:spChg chg="mod ord">
          <ac:chgData name="Tim Rushbrook" userId="e58d588045d5ca17" providerId="LiveId" clId="{3F612FDC-4E1A-47FF-8431-34AD179484ED}" dt="2024-04-26T22:58:35.794" v="13170" actId="20577"/>
          <ac:spMkLst>
            <pc:docMk/>
            <pc:sldMk cId="4251990670" sldId="272"/>
            <ac:spMk id="2" creationId="{AA5731A2-1F1B-F30F-FAB6-9F919079DAC8}"/>
          </ac:spMkLst>
        </pc:spChg>
        <pc:spChg chg="mod ord">
          <ac:chgData name="Tim Rushbrook" userId="e58d588045d5ca17" providerId="LiveId" clId="{3F612FDC-4E1A-47FF-8431-34AD179484ED}" dt="2024-04-26T22:54:28.972" v="13084" actId="27636"/>
          <ac:spMkLst>
            <pc:docMk/>
            <pc:sldMk cId="4251990670" sldId="272"/>
            <ac:spMk id="4" creationId="{76EAC2E7-E175-05D8-0E5C-64FDB5C52B0C}"/>
          </ac:spMkLst>
        </pc:spChg>
        <pc:picChg chg="mod">
          <ac:chgData name="Tim Rushbrook" userId="e58d588045d5ca17" providerId="LiveId" clId="{3F612FDC-4E1A-47FF-8431-34AD179484ED}" dt="2024-04-26T10:59:02.558" v="12100" actId="18131"/>
          <ac:picMkLst>
            <pc:docMk/>
            <pc:sldMk cId="4251990670" sldId="272"/>
            <ac:picMk id="3" creationId="{67450199-0472-C53F-5479-9EE2ECBF9C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53B-7065-C4BE-7A0B-5D68684A6D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1069C6-F80E-D0BC-3F2B-345494A46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54BBF-EB68-BDD8-E46C-08048C0DAEA9}"/>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5" name="Footer Placeholder 4">
            <a:extLst>
              <a:ext uri="{FF2B5EF4-FFF2-40B4-BE49-F238E27FC236}">
                <a16:creationId xmlns:a16="http://schemas.microsoft.com/office/drawing/2014/main" id="{06E3A7B3-43D8-DBF7-AC91-518472D23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58A9E-E2F8-8359-1D0C-500DBE774E75}"/>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369317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5C7F-1252-FB14-B8FC-2D14188F6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85BA4-4AD7-D247-4689-B4034A133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8BDD4-549F-2385-DCF0-0BED4B70D80B}"/>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5" name="Footer Placeholder 4">
            <a:extLst>
              <a:ext uri="{FF2B5EF4-FFF2-40B4-BE49-F238E27FC236}">
                <a16:creationId xmlns:a16="http://schemas.microsoft.com/office/drawing/2014/main" id="{EBB01D53-432C-D932-360F-04CC1A61E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41EB9-B097-EBB3-B63F-AB14EF4B2BEC}"/>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290500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DD2206-70EE-A2FB-8FD7-03BE55CE6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B5B1A0-D195-B8CF-5795-3297B94E90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34E3D-DA06-D792-9315-04B079BC39A8}"/>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5" name="Footer Placeholder 4">
            <a:extLst>
              <a:ext uri="{FF2B5EF4-FFF2-40B4-BE49-F238E27FC236}">
                <a16:creationId xmlns:a16="http://schemas.microsoft.com/office/drawing/2014/main" id="{3703A78B-C94F-B284-81BC-66CA6D228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BBBA0-4304-E225-46F8-0FC623D1130F}"/>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189880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825F-4472-2612-B3BF-D3D6CE8B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77793-4D13-0A5D-4D47-2597BF73D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125B2-B88D-3DF3-20A2-F09F0B8FAFAE}"/>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5" name="Footer Placeholder 4">
            <a:extLst>
              <a:ext uri="{FF2B5EF4-FFF2-40B4-BE49-F238E27FC236}">
                <a16:creationId xmlns:a16="http://schemas.microsoft.com/office/drawing/2014/main" id="{797A6887-11FF-5642-454E-9426DA36E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A1E46-8CB3-13BD-6487-9D649C65E13A}"/>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389191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BFCD-FFEB-4B3C-36C0-8C777323E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6144C1-BA12-770A-F90C-738AF625F0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023D45-5563-DF4B-8915-DBB6C95239EF}"/>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5" name="Footer Placeholder 4">
            <a:extLst>
              <a:ext uri="{FF2B5EF4-FFF2-40B4-BE49-F238E27FC236}">
                <a16:creationId xmlns:a16="http://schemas.microsoft.com/office/drawing/2014/main" id="{34DAF4EB-22CE-01A8-E098-D43852821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7C369-15A3-3922-8CB4-DC3A7CD7F9BE}"/>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207745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4027-AC6C-9975-FDD6-EF5681392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63547-A267-36BC-4A1D-030EC5AA4F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09191-5FC4-F801-2709-49B7B3F19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200CA5-70FC-CA20-B7BA-B7DA2D31E8A5}"/>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6" name="Footer Placeholder 5">
            <a:extLst>
              <a:ext uri="{FF2B5EF4-FFF2-40B4-BE49-F238E27FC236}">
                <a16:creationId xmlns:a16="http://schemas.microsoft.com/office/drawing/2014/main" id="{2E1FDFD3-9391-86B7-6FC0-65D533C4B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2083C-2244-829C-C778-D45C734F1278}"/>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214758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E40F-112A-30C2-4C5F-D8D2CB38EF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71B689-86A4-9F82-7156-553273F83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F3A60-ED6B-6527-D314-B1065BA8D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39EF6-8B4F-D7F7-02FB-736A8188E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CE8FBA-2DAD-C710-E256-0872CBC61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CC547-CA00-2DA4-A63F-BD9715D8D30D}"/>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8" name="Footer Placeholder 7">
            <a:extLst>
              <a:ext uri="{FF2B5EF4-FFF2-40B4-BE49-F238E27FC236}">
                <a16:creationId xmlns:a16="http://schemas.microsoft.com/office/drawing/2014/main" id="{181E12DE-4F3E-CA37-6F9D-659CC30B2C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29CB41-E034-31CE-1FD6-646F6CAA6EA7}"/>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227476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EE6B-3FDC-CE12-5524-748115BA3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023561-8244-C51C-9907-7826EB75A669}"/>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4" name="Footer Placeholder 3">
            <a:extLst>
              <a:ext uri="{FF2B5EF4-FFF2-40B4-BE49-F238E27FC236}">
                <a16:creationId xmlns:a16="http://schemas.microsoft.com/office/drawing/2014/main" id="{EA816FBA-3CB2-A1C8-7887-111B0DD959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6C43A6-E1C3-55DE-D17D-6C42DD783934}"/>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320752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0BC54-E426-28D3-514F-0586F75FFCD6}"/>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3" name="Footer Placeholder 2">
            <a:extLst>
              <a:ext uri="{FF2B5EF4-FFF2-40B4-BE49-F238E27FC236}">
                <a16:creationId xmlns:a16="http://schemas.microsoft.com/office/drawing/2014/main" id="{F8F14719-396C-CE31-0D71-C9E5B8248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921650-C3E9-EAD3-20BA-A46497902D61}"/>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179403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ADC4-5CF1-6B28-74EE-AC13011D7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6CB5B-BB1C-BB5C-99F1-0A0B5383F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B8604-CB02-C16B-B2D9-F884F2345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8A4791-2E7D-882F-A35A-BA92E9CF43B5}"/>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6" name="Footer Placeholder 5">
            <a:extLst>
              <a:ext uri="{FF2B5EF4-FFF2-40B4-BE49-F238E27FC236}">
                <a16:creationId xmlns:a16="http://schemas.microsoft.com/office/drawing/2014/main" id="{87277F6A-1556-C1F1-E8C4-5CA28DD13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6BF22-174B-30E0-53A7-C461859CEC55}"/>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2815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2106-08DB-37F2-7E0D-DBECAC6A8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9CA30-6BB8-A1DF-CD87-93767FE03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21BDB1-C143-DDB8-C0DE-1148463DA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F3B1B-1424-A95C-26EF-6D9B26D7871E}"/>
              </a:ext>
            </a:extLst>
          </p:cNvPr>
          <p:cNvSpPr>
            <a:spLocks noGrp="1"/>
          </p:cNvSpPr>
          <p:nvPr>
            <p:ph type="dt" sz="half" idx="10"/>
          </p:nvPr>
        </p:nvSpPr>
        <p:spPr/>
        <p:txBody>
          <a:bodyPr/>
          <a:lstStyle/>
          <a:p>
            <a:fld id="{829B344C-AEB9-483F-8EA5-07645258D5CD}" type="datetimeFigureOut">
              <a:rPr lang="en-US" smtClean="0"/>
              <a:t>4/26/2024</a:t>
            </a:fld>
            <a:endParaRPr lang="en-US"/>
          </a:p>
        </p:txBody>
      </p:sp>
      <p:sp>
        <p:nvSpPr>
          <p:cNvPr id="6" name="Footer Placeholder 5">
            <a:extLst>
              <a:ext uri="{FF2B5EF4-FFF2-40B4-BE49-F238E27FC236}">
                <a16:creationId xmlns:a16="http://schemas.microsoft.com/office/drawing/2014/main" id="{17CF2374-0995-3099-0EF7-B7DAB009B9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711140-6B62-9458-D614-D1EB9A7A5DA9}"/>
              </a:ext>
            </a:extLst>
          </p:cNvPr>
          <p:cNvSpPr>
            <a:spLocks noGrp="1"/>
          </p:cNvSpPr>
          <p:nvPr>
            <p:ph type="sldNum" sz="quarter" idx="12"/>
          </p:nvPr>
        </p:nvSpPr>
        <p:spPr/>
        <p:txBody>
          <a:bodyPr/>
          <a:lstStyle/>
          <a:p>
            <a:fld id="{8E1584DB-3E05-436D-99FA-A3F58AF7E650}" type="slidenum">
              <a:rPr lang="en-US" smtClean="0"/>
              <a:t>‹#›</a:t>
            </a:fld>
            <a:endParaRPr lang="en-US"/>
          </a:p>
        </p:txBody>
      </p:sp>
    </p:spTree>
    <p:extLst>
      <p:ext uri="{BB962C8B-B14F-4D97-AF65-F5344CB8AC3E}">
        <p14:creationId xmlns:p14="http://schemas.microsoft.com/office/powerpoint/2010/main" val="13163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B66B4-DA4F-A4EE-7144-3E381A431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4FA5-FD82-D581-BE17-03A5FF8E6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59CCF-ADB2-25FC-AE3B-B98581845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9B344C-AEB9-483F-8EA5-07645258D5CD}" type="datetimeFigureOut">
              <a:rPr lang="en-US" smtClean="0"/>
              <a:t>4/26/2024</a:t>
            </a:fld>
            <a:endParaRPr lang="en-US"/>
          </a:p>
        </p:txBody>
      </p:sp>
      <p:sp>
        <p:nvSpPr>
          <p:cNvPr id="5" name="Footer Placeholder 4">
            <a:extLst>
              <a:ext uri="{FF2B5EF4-FFF2-40B4-BE49-F238E27FC236}">
                <a16:creationId xmlns:a16="http://schemas.microsoft.com/office/drawing/2014/main" id="{045A4FFC-437D-C93D-4AFE-88D6B88FE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799EB2-E9FD-CF67-17C6-00EC708EE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1584DB-3E05-436D-99FA-A3F58AF7E650}" type="slidenum">
              <a:rPr lang="en-US" smtClean="0"/>
              <a:t>‹#›</a:t>
            </a:fld>
            <a:endParaRPr lang="en-US"/>
          </a:p>
        </p:txBody>
      </p:sp>
    </p:spTree>
    <p:extLst>
      <p:ext uri="{BB962C8B-B14F-4D97-AF65-F5344CB8AC3E}">
        <p14:creationId xmlns:p14="http://schemas.microsoft.com/office/powerpoint/2010/main" val="17729549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37055A-7542-770D-08E8-FF03A854E0EF}"/>
              </a:ext>
            </a:extLst>
          </p:cNvPr>
          <p:cNvSpPr txBox="1"/>
          <p:nvPr/>
        </p:nvSpPr>
        <p:spPr>
          <a:xfrm>
            <a:off x="1034473" y="1254763"/>
            <a:ext cx="4498109" cy="2947782"/>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6600" cap="all" dirty="0">
                <a:solidFill>
                  <a:srgbClr val="595959"/>
                </a:solidFill>
                <a:latin typeface="+mj-lt"/>
                <a:ea typeface="+mj-ea"/>
                <a:cs typeface="+mj-cs"/>
              </a:rPr>
              <a:t>The Beatitudes</a:t>
            </a:r>
          </a:p>
          <a:p>
            <a:pPr algn="ctr">
              <a:lnSpc>
                <a:spcPct val="90000"/>
              </a:lnSpc>
              <a:spcBef>
                <a:spcPct val="0"/>
              </a:spcBef>
              <a:spcAft>
                <a:spcPts val="600"/>
              </a:spcAft>
            </a:pPr>
            <a:endParaRPr lang="en-US" sz="3200" cap="all" dirty="0">
              <a:solidFill>
                <a:srgbClr val="595959"/>
              </a:solidFill>
              <a:latin typeface="+mj-lt"/>
              <a:ea typeface="+mj-ea"/>
              <a:cs typeface="+mj-cs"/>
            </a:endParaRPr>
          </a:p>
          <a:p>
            <a:pPr algn="ctr">
              <a:lnSpc>
                <a:spcPct val="90000"/>
              </a:lnSpc>
              <a:spcBef>
                <a:spcPct val="0"/>
              </a:spcBef>
              <a:spcAft>
                <a:spcPts val="600"/>
              </a:spcAft>
            </a:pPr>
            <a:r>
              <a:rPr lang="en-US" sz="3200" cap="all" dirty="0">
                <a:solidFill>
                  <a:srgbClr val="595959"/>
                </a:solidFill>
                <a:latin typeface="Abadi" panose="020B0604020104020204" pitchFamily="34" charset="0"/>
                <a:ea typeface="+mj-ea"/>
                <a:cs typeface="+mj-cs"/>
              </a:rPr>
              <a:t>Matthew 5:1-12</a:t>
            </a:r>
          </a:p>
        </p:txBody>
      </p:sp>
      <p:pic>
        <p:nvPicPr>
          <p:cNvPr id="4" name="Picture 3" descr="A tree with fruit and a pile of fruit&#10;&#10;Description automatically generated">
            <a:extLst>
              <a:ext uri="{FF2B5EF4-FFF2-40B4-BE49-F238E27FC236}">
                <a16:creationId xmlns:a16="http://schemas.microsoft.com/office/drawing/2014/main" id="{EBCD99A5-B6DA-F0A5-1DBF-2F95DB461862}"/>
              </a:ext>
            </a:extLst>
          </p:cNvPr>
          <p:cNvPicPr>
            <a:picLocks noChangeAspect="1"/>
          </p:cNvPicPr>
          <p:nvPr/>
        </p:nvPicPr>
        <p:blipFill rotWithShape="1">
          <a:blip r:embed="rId2">
            <a:extLst>
              <a:ext uri="{28A0092B-C50C-407E-A947-70E740481C1C}">
                <a14:useLocalDpi xmlns:a14="http://schemas.microsoft.com/office/drawing/2010/main" val="0"/>
              </a:ext>
            </a:extLst>
          </a:blip>
          <a:srcRect r="1389"/>
          <a:stretch/>
        </p:blipFill>
        <p:spPr>
          <a:xfrm>
            <a:off x="6107503" y="685799"/>
            <a:ext cx="5410200" cy="5486400"/>
          </a:xfrm>
          <a:prstGeom prst="rect">
            <a:avLst/>
          </a:prstGeom>
        </p:spPr>
      </p:pic>
    </p:spTree>
    <p:extLst>
      <p:ext uri="{BB962C8B-B14F-4D97-AF65-F5344CB8AC3E}">
        <p14:creationId xmlns:p14="http://schemas.microsoft.com/office/powerpoint/2010/main" val="134980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th winding through a grassy field">
            <a:extLst>
              <a:ext uri="{FF2B5EF4-FFF2-40B4-BE49-F238E27FC236}">
                <a16:creationId xmlns:a16="http://schemas.microsoft.com/office/drawing/2014/main" id="{5132D033-0350-2A04-FD8E-1F29197C5BE7}"/>
              </a:ext>
            </a:extLst>
          </p:cNvPr>
          <p:cNvPicPr>
            <a:picLocks noChangeAspect="1"/>
          </p:cNvPicPr>
          <p:nvPr/>
        </p:nvPicPr>
        <p:blipFill rotWithShape="1">
          <a:blip r:embed="rId2">
            <a:alphaModFix/>
          </a:blip>
          <a:srcRect l="5884" r="-1" b="-1"/>
          <a:stretch/>
        </p:blipFill>
        <p:spPr>
          <a:xfrm>
            <a:off x="0" y="10"/>
            <a:ext cx="12191999"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349AB77-8589-6E36-3419-C92733BAA4AA}"/>
              </a:ext>
            </a:extLst>
          </p:cNvPr>
          <p:cNvSpPr txBox="1"/>
          <p:nvPr/>
        </p:nvSpPr>
        <p:spPr>
          <a:xfrm>
            <a:off x="7597520" y="246027"/>
            <a:ext cx="3822189" cy="26457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p>
            <a:pPr>
              <a:lnSpc>
                <a:spcPct val="90000"/>
              </a:lnSpc>
              <a:spcAft>
                <a:spcPts val="600"/>
              </a:spcAft>
            </a:pPr>
            <a:r>
              <a:rPr lang="en-US" sz="2000" b="1" dirty="0"/>
              <a:t>First Four Beatitudes of Emptiness</a:t>
            </a:r>
          </a:p>
          <a:p>
            <a:pPr marL="406400" indent="-406400">
              <a:lnSpc>
                <a:spcPct val="90000"/>
              </a:lnSpc>
              <a:spcAft>
                <a:spcPts val="600"/>
              </a:spcAft>
              <a:buFont typeface="+mj-lt"/>
              <a:buAutoNum type="arabicPeriod"/>
            </a:pPr>
            <a:r>
              <a:rPr lang="en-US" sz="2000" dirty="0"/>
              <a:t>Poor in spirit (spiritually impoverished)</a:t>
            </a:r>
          </a:p>
          <a:p>
            <a:pPr marL="406400" indent="-406400">
              <a:lnSpc>
                <a:spcPct val="90000"/>
              </a:lnSpc>
              <a:spcAft>
                <a:spcPts val="600"/>
              </a:spcAft>
              <a:buFont typeface="+mj-lt"/>
              <a:buAutoNum type="arabicPeriod"/>
            </a:pPr>
            <a:r>
              <a:rPr lang="en-US" sz="2000" dirty="0"/>
              <a:t>Those who mourn (their sin)</a:t>
            </a:r>
          </a:p>
          <a:p>
            <a:pPr marL="406400" indent="-406400">
              <a:lnSpc>
                <a:spcPct val="90000"/>
              </a:lnSpc>
              <a:spcAft>
                <a:spcPts val="600"/>
              </a:spcAft>
              <a:buFont typeface="+mj-lt"/>
              <a:buAutoNum type="arabicPeriod"/>
            </a:pPr>
            <a:r>
              <a:rPr lang="en-US" sz="2000" dirty="0"/>
              <a:t>The meek (leaving it up to God)</a:t>
            </a:r>
          </a:p>
          <a:p>
            <a:pPr marL="406400" indent="-406400">
              <a:lnSpc>
                <a:spcPct val="90000"/>
              </a:lnSpc>
              <a:spcAft>
                <a:spcPts val="600"/>
              </a:spcAft>
              <a:buFont typeface="+mj-lt"/>
              <a:buAutoNum type="arabicPeriod"/>
            </a:pPr>
            <a:r>
              <a:rPr lang="en-US" sz="2000" dirty="0"/>
              <a:t>Those hungry &amp; thirsty for </a:t>
            </a:r>
            <a:r>
              <a:rPr lang="en-US" sz="2000" dirty="0">
                <a:highlight>
                  <a:srgbClr val="FFFF00"/>
                </a:highlight>
              </a:rPr>
              <a:t>righteousness</a:t>
            </a:r>
            <a:r>
              <a:rPr lang="en-US" sz="2000" dirty="0"/>
              <a:t> </a:t>
            </a:r>
          </a:p>
        </p:txBody>
      </p:sp>
      <p:sp>
        <p:nvSpPr>
          <p:cNvPr id="5" name="TextBox 4">
            <a:extLst>
              <a:ext uri="{FF2B5EF4-FFF2-40B4-BE49-F238E27FC236}">
                <a16:creationId xmlns:a16="http://schemas.microsoft.com/office/drawing/2014/main" id="{9E9A0BDD-0753-25CF-2C7A-E3EC3842F741}"/>
              </a:ext>
            </a:extLst>
          </p:cNvPr>
          <p:cNvSpPr txBox="1"/>
          <p:nvPr/>
        </p:nvSpPr>
        <p:spPr>
          <a:xfrm>
            <a:off x="7597521" y="3429000"/>
            <a:ext cx="3822189" cy="23408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Aft>
                <a:spcPts val="600"/>
              </a:spcAft>
            </a:pPr>
            <a:r>
              <a:rPr lang="en-US" sz="2000" b="1" dirty="0"/>
              <a:t>Second Four Beatitudes of Righteousness</a:t>
            </a:r>
          </a:p>
          <a:p>
            <a:pPr marL="406400" indent="-406400">
              <a:lnSpc>
                <a:spcPct val="90000"/>
              </a:lnSpc>
              <a:spcAft>
                <a:spcPts val="600"/>
              </a:spcAft>
              <a:buFont typeface="+mj-lt"/>
              <a:buAutoNum type="arabicPeriod" startAt="5"/>
            </a:pPr>
            <a:r>
              <a:rPr lang="en-US" sz="2000" dirty="0"/>
              <a:t>The merciful</a:t>
            </a:r>
          </a:p>
          <a:p>
            <a:pPr marL="406400" indent="-406400">
              <a:lnSpc>
                <a:spcPct val="90000"/>
              </a:lnSpc>
              <a:spcAft>
                <a:spcPts val="600"/>
              </a:spcAft>
              <a:buFont typeface="+mj-lt"/>
              <a:buAutoNum type="arabicPeriod" startAt="5"/>
            </a:pPr>
            <a:r>
              <a:rPr lang="en-US" sz="2000" dirty="0"/>
              <a:t>The pure in heart</a:t>
            </a:r>
          </a:p>
          <a:p>
            <a:pPr marL="406400" indent="-406400">
              <a:lnSpc>
                <a:spcPct val="90000"/>
              </a:lnSpc>
              <a:spcAft>
                <a:spcPts val="600"/>
              </a:spcAft>
              <a:buFont typeface="+mj-lt"/>
              <a:buAutoNum type="arabicPeriod" startAt="5"/>
            </a:pPr>
            <a:r>
              <a:rPr lang="en-US" sz="2000" dirty="0"/>
              <a:t>The peacemakers</a:t>
            </a:r>
          </a:p>
          <a:p>
            <a:pPr marL="406400" indent="-406400">
              <a:lnSpc>
                <a:spcPct val="90000"/>
              </a:lnSpc>
              <a:spcAft>
                <a:spcPts val="600"/>
              </a:spcAft>
              <a:buFont typeface="+mj-lt"/>
              <a:buAutoNum type="arabicPeriod" startAt="5"/>
            </a:pPr>
            <a:r>
              <a:rPr lang="en-US" sz="2000" dirty="0"/>
              <a:t>Those persecuted because of </a:t>
            </a:r>
            <a:r>
              <a:rPr lang="en-US" sz="2000" dirty="0">
                <a:highlight>
                  <a:srgbClr val="FFFF00"/>
                </a:highlight>
              </a:rPr>
              <a:t>righteousness</a:t>
            </a:r>
            <a:r>
              <a:rPr lang="en-US" sz="2000" dirty="0"/>
              <a:t> </a:t>
            </a:r>
          </a:p>
        </p:txBody>
      </p:sp>
      <p:sp>
        <p:nvSpPr>
          <p:cNvPr id="7" name="TextBox 6">
            <a:extLst>
              <a:ext uri="{FF2B5EF4-FFF2-40B4-BE49-F238E27FC236}">
                <a16:creationId xmlns:a16="http://schemas.microsoft.com/office/drawing/2014/main" id="{C4A1E078-5219-C8B8-A17B-78B515F885A8}"/>
              </a:ext>
            </a:extLst>
          </p:cNvPr>
          <p:cNvSpPr txBox="1"/>
          <p:nvPr/>
        </p:nvSpPr>
        <p:spPr>
          <a:xfrm>
            <a:off x="113122" y="6042581"/>
            <a:ext cx="11734477" cy="646331"/>
          </a:xfrm>
          <a:prstGeom prst="rect">
            <a:avLst/>
          </a:prstGeom>
          <a:noFill/>
        </p:spPr>
        <p:txBody>
          <a:bodyPr wrap="square" rtlCol="0">
            <a:spAutoFit/>
          </a:bodyPr>
          <a:lstStyle/>
          <a:p>
            <a:r>
              <a:rPr lang="en-GB" b="0" i="0" dirty="0">
                <a:solidFill>
                  <a:srgbClr val="4D5156"/>
                </a:solidFill>
                <a:effectLst/>
                <a:highlight>
                  <a:srgbClr val="FFFFFF"/>
                </a:highlight>
                <a:latin typeface="arial" panose="020B0604020202020204" pitchFamily="34" charset="0"/>
              </a:rPr>
              <a:t>James 1:27 Religion that is pure and undefiled before God the Father is this: to visit orphans and widows in their affliction, and to keep oneself unstained from the world.</a:t>
            </a:r>
            <a:endParaRPr lang="en-US" dirty="0"/>
          </a:p>
        </p:txBody>
      </p:sp>
      <p:sp>
        <p:nvSpPr>
          <p:cNvPr id="9" name="Arrow: Down 8">
            <a:extLst>
              <a:ext uri="{FF2B5EF4-FFF2-40B4-BE49-F238E27FC236}">
                <a16:creationId xmlns:a16="http://schemas.microsoft.com/office/drawing/2014/main" id="{BD5A0AE1-F3B1-FB40-DB73-FAA5C6FD81EC}"/>
              </a:ext>
            </a:extLst>
          </p:cNvPr>
          <p:cNvSpPr/>
          <p:nvPr/>
        </p:nvSpPr>
        <p:spPr>
          <a:xfrm>
            <a:off x="9134573" y="2903456"/>
            <a:ext cx="622169" cy="5255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13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a:xfrm>
            <a:off x="640080" y="325369"/>
            <a:ext cx="4368602" cy="1956841"/>
          </a:xfrm>
        </p:spPr>
        <p:txBody>
          <a:bodyPr vert="horz" lIns="91440" tIns="45720" rIns="91440" bIns="45720" rtlCol="0" anchor="b">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000" dirty="0"/>
              <a:t>Blessed are the Merciful</a:t>
            </a:r>
            <a:br>
              <a:rPr lang="en-US" sz="5000" dirty="0"/>
            </a:b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Matt 9:13 “I have desired mercy – not sacrifice”</a:t>
            </a:r>
            <a:endParaRPr lang="en-US" sz="5000" dirty="0"/>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640080" y="2872899"/>
            <a:ext cx="4243589" cy="3320668"/>
          </a:xfrm>
        </p:spPr>
        <p:txBody>
          <a:bodyPr vert="horz" lIns="91440" tIns="45720" rIns="91440" bIns="45720" rtlCol="0">
            <a:normAutofit/>
          </a:bodyPr>
          <a:lstStyle/>
          <a:p>
            <a:pPr marL="0"/>
            <a:endParaRPr lang="en-US" sz="1400" dirty="0"/>
          </a:p>
          <a:p>
            <a:pPr marL="0"/>
            <a:r>
              <a:rPr lang="en-US" sz="1400" dirty="0"/>
              <a:t>Merciful believers </a:t>
            </a:r>
            <a:r>
              <a:rPr lang="en-US" sz="1400" dirty="0">
                <a:highlight>
                  <a:srgbClr val="FFFF00"/>
                </a:highlight>
              </a:rPr>
              <a:t>see</a:t>
            </a:r>
            <a:r>
              <a:rPr lang="en-US" sz="1400" dirty="0"/>
              <a:t> and respond </a:t>
            </a:r>
            <a:r>
              <a:rPr lang="en-US" sz="1400" dirty="0">
                <a:highlight>
                  <a:srgbClr val="FFFF00"/>
                </a:highlight>
              </a:rPr>
              <a:t>compassionately</a:t>
            </a:r>
            <a:r>
              <a:rPr lang="en-US" sz="1400" dirty="0"/>
              <a:t> and </a:t>
            </a:r>
            <a:r>
              <a:rPr lang="en-US" sz="1400" dirty="0">
                <a:highlight>
                  <a:srgbClr val="FFFF00"/>
                </a:highlight>
              </a:rPr>
              <a:t>sacrificially</a:t>
            </a:r>
            <a:r>
              <a:rPr lang="en-US" sz="1400" dirty="0"/>
              <a:t> to </a:t>
            </a:r>
            <a:r>
              <a:rPr lang="en-US" sz="1400" dirty="0">
                <a:highlight>
                  <a:srgbClr val="FFFF00"/>
                </a:highlight>
              </a:rPr>
              <a:t>practically</a:t>
            </a:r>
            <a:r>
              <a:rPr lang="en-US" sz="1400" dirty="0"/>
              <a:t> help those they encounter who are distressed and/or needy.</a:t>
            </a:r>
          </a:p>
          <a:p>
            <a:pPr marL="0"/>
            <a:endParaRPr lang="en-US" sz="1400" dirty="0"/>
          </a:p>
          <a:p>
            <a:pPr marL="0"/>
            <a:r>
              <a:rPr lang="en-US" sz="1400" dirty="0"/>
              <a:t>Matt 25:31-46 (The sheep &amp; goats prophecy has so much language resembling the Beatitudes &amp; Sermon on the Mount.)</a:t>
            </a:r>
          </a:p>
        </p:txBody>
      </p:sp>
      <p:pic>
        <p:nvPicPr>
          <p:cNvPr id="4098" name="Picture 2" descr="Blind young man and old woman with begging bowl, Shanghai | Historical  Photographs of China">
            <a:extLst>
              <a:ext uri="{FF2B5EF4-FFF2-40B4-BE49-F238E27FC236}">
                <a16:creationId xmlns:a16="http://schemas.microsoft.com/office/drawing/2014/main" id="{75FFCC55-17CE-75F7-B4CA-5537CE2E6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5" r="70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2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Blessed are the</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Pure in Heart</a:t>
            </a:r>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838201" y="1825625"/>
            <a:ext cx="5092194" cy="4351338"/>
          </a:xfrm>
        </p:spPr>
        <p:txBody>
          <a:bodyPr vert="horz" lIns="91440" tIns="45720" rIns="91440" bIns="45720" rtlCol="0">
            <a:normAutofit/>
          </a:bodyPr>
          <a:lstStyle/>
          <a:p>
            <a:pPr marL="0" indent="0">
              <a:buNone/>
            </a:pPr>
            <a:r>
              <a:rPr lang="en-US" sz="1300" dirty="0">
                <a:highlight>
                  <a:srgbClr val="FFFFFF"/>
                </a:highlight>
              </a:rPr>
              <a:t>Matt 6:24 “</a:t>
            </a:r>
            <a:r>
              <a:rPr lang="en-US" sz="1300" b="0" i="1" dirty="0">
                <a:effectLst/>
                <a:highlight>
                  <a:srgbClr val="FFFFFF"/>
                </a:highlight>
              </a:rPr>
              <a:t>No one can serve two masters; for either he will hate the one and love the other, or he will be devoted to the one and despise the other.”</a:t>
            </a:r>
            <a:endParaRPr lang="en-US" sz="1300" i="1" dirty="0"/>
          </a:p>
          <a:p>
            <a:pPr marL="0" indent="0">
              <a:buNone/>
            </a:pPr>
            <a:r>
              <a:rPr lang="en-US" sz="1300" dirty="0"/>
              <a:t>Ps 27:4 “</a:t>
            </a:r>
            <a:r>
              <a:rPr lang="en-US" sz="1300" b="0" i="1" dirty="0">
                <a:effectLst/>
                <a:highlight>
                  <a:srgbClr val="FFFFFF"/>
                </a:highlight>
              </a:rPr>
              <a:t>One thing have I asked of the </a:t>
            </a:r>
            <a:r>
              <a:rPr lang="en-US" sz="1300" b="0" i="1" cap="small" dirty="0">
                <a:effectLst/>
                <a:highlight>
                  <a:srgbClr val="FFFFFF"/>
                </a:highlight>
              </a:rPr>
              <a:t>Lord</a:t>
            </a:r>
            <a:r>
              <a:rPr lang="en-US" sz="1300" b="0" i="1" dirty="0">
                <a:effectLst/>
                <a:highlight>
                  <a:srgbClr val="FFFFFF"/>
                </a:highlight>
              </a:rPr>
              <a:t>, that will I seek after: that I may dwell in the house of the </a:t>
            </a:r>
            <a:r>
              <a:rPr lang="en-US" sz="1300" b="0" i="1" cap="small" dirty="0">
                <a:effectLst/>
                <a:highlight>
                  <a:srgbClr val="FFFFFF"/>
                </a:highlight>
              </a:rPr>
              <a:t>Lord </a:t>
            </a:r>
            <a:r>
              <a:rPr lang="en-US" sz="1300" b="0" i="1" dirty="0">
                <a:effectLst/>
                <a:highlight>
                  <a:srgbClr val="FFFFFF"/>
                </a:highlight>
              </a:rPr>
              <a:t>all the days of my life, to gaze upon the beauty of the </a:t>
            </a:r>
            <a:r>
              <a:rPr lang="en-US" sz="1300" b="0" i="1" cap="small" dirty="0">
                <a:effectLst/>
                <a:highlight>
                  <a:srgbClr val="FFFFFF"/>
                </a:highlight>
              </a:rPr>
              <a:t>Lord</a:t>
            </a:r>
            <a:r>
              <a:rPr lang="en-US" sz="1300" b="0" i="0" cap="small" dirty="0">
                <a:effectLst/>
                <a:highlight>
                  <a:srgbClr val="FFFFFF"/>
                </a:highlight>
              </a:rPr>
              <a:t>”</a:t>
            </a:r>
            <a:endParaRPr lang="en-US" sz="1300" dirty="0"/>
          </a:p>
          <a:p>
            <a:pPr marL="0"/>
            <a:endParaRPr lang="en-US" sz="1300" dirty="0"/>
          </a:p>
          <a:p>
            <a:pPr marL="0" indent="0">
              <a:buNone/>
            </a:pPr>
            <a:r>
              <a:rPr lang="en-US" sz="1300" dirty="0"/>
              <a:t>The pure in heart seek </a:t>
            </a:r>
            <a:r>
              <a:rPr lang="en-US" sz="1300" dirty="0">
                <a:highlight>
                  <a:srgbClr val="FFFF00"/>
                </a:highlight>
              </a:rPr>
              <a:t>one thing</a:t>
            </a:r>
            <a:r>
              <a:rPr lang="en-US" sz="1300" dirty="0"/>
              <a:t> above all: to enjoy the glory of God. So we wage war (by the Spirit) against all impurity including:</a:t>
            </a:r>
          </a:p>
          <a:p>
            <a:r>
              <a:rPr lang="en-US" sz="1300" dirty="0"/>
              <a:t>lust (Matt 5:29)</a:t>
            </a:r>
          </a:p>
          <a:p>
            <a:r>
              <a:rPr lang="en-US" sz="1300" dirty="0"/>
              <a:t>deeds of the sinful nature (Rom 8:13)</a:t>
            </a:r>
          </a:p>
          <a:p>
            <a:r>
              <a:rPr lang="en-US" sz="1300" b="0" i="0" dirty="0">
                <a:effectLst/>
                <a:highlight>
                  <a:srgbClr val="FFFFFF"/>
                </a:highlight>
              </a:rPr>
              <a:t>sexual immorality, impurity, sensuality, idolatry, sorcery, enmity, strife, jealousy, fits of anger, rivalries, dissensions, divisions, envy, drunkenness, orgies, and things like these (Gal 5:19-21)</a:t>
            </a:r>
          </a:p>
          <a:p>
            <a:endParaRPr lang="en-US" sz="1300" dirty="0">
              <a:highlight>
                <a:srgbClr val="FFFFFF"/>
              </a:highlight>
            </a:endParaRPr>
          </a:p>
          <a:p>
            <a:pPr marL="0"/>
            <a:endParaRPr lang="en-US" sz="1300" dirty="0"/>
          </a:p>
          <a:p>
            <a:pPr marL="0"/>
            <a:endParaRPr lang="en-US" sz="1300" dirty="0"/>
          </a:p>
        </p:txBody>
      </p:sp>
      <p:sp>
        <p:nvSpPr>
          <p:cNvPr id="5133" name="Oval 51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4" name="Picture 4" descr="How to limit screen time | CNN Underscored">
            <a:extLst>
              <a:ext uri="{FF2B5EF4-FFF2-40B4-BE49-F238E27FC236}">
                <a16:creationId xmlns:a16="http://schemas.microsoft.com/office/drawing/2014/main" id="{2C6359B0-B78B-1372-AC35-BB2CD55C98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31" r="20734"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5135" name="Arc 51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126" name="Picture 6" descr="Credit Card Statement: What It Is &amp; How to Check It">
            <a:extLst>
              <a:ext uri="{FF2B5EF4-FFF2-40B4-BE49-F238E27FC236}">
                <a16:creationId xmlns:a16="http://schemas.microsoft.com/office/drawing/2014/main" id="{F4A8E4CD-687C-62EC-EB62-E0AFA7816B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904"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7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p:txBody>
          <a:bodyPr anchor="t">
            <a:normAutofit fontScale="90000"/>
          </a:bodyPr>
          <a:lstStyle/>
          <a:p>
            <a:pPr algn="l"/>
            <a:r>
              <a:rPr lang="en-AU" sz="5200">
                <a:solidFill>
                  <a:srgbClr val="FFFFFF"/>
                </a:solidFill>
              </a:rPr>
              <a:t>Blessed are the</a:t>
            </a:r>
            <a:br>
              <a:rPr lang="en-AU" sz="5200">
                <a:solidFill>
                  <a:srgbClr val="FFFFFF"/>
                </a:solidFill>
              </a:rPr>
            </a:br>
            <a:endParaRPr lang="en-US" sz="5200" dirty="0">
              <a:solidFill>
                <a:srgbClr val="FFFFFF"/>
              </a:solidFill>
            </a:endParaRPr>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311085" y="576553"/>
            <a:ext cx="11044303" cy="5645138"/>
          </a:xfrm>
        </p:spPr>
        <p:txBody>
          <a:bodyPr>
            <a:normAutofit fontScale="77500" lnSpcReduction="20000"/>
          </a:bodyPr>
          <a:lstStyle/>
          <a:p>
            <a:pPr marL="0" indent="0">
              <a:buNone/>
            </a:pPr>
            <a:r>
              <a:rPr lang="en-AU" sz="6300" b="1" dirty="0">
                <a:latin typeface="+mj-lt"/>
              </a:rPr>
              <a:t>Blessed are the Peacemakers</a:t>
            </a:r>
          </a:p>
          <a:p>
            <a:pPr marL="0" indent="0">
              <a:buNone/>
            </a:pPr>
            <a:endParaRPr lang="en-AU" b="1" dirty="0">
              <a:latin typeface="+mj-lt"/>
            </a:endParaRPr>
          </a:p>
          <a:p>
            <a:pPr marL="0" indent="0">
              <a:buNone/>
            </a:pPr>
            <a:r>
              <a:rPr lang="en-AU" dirty="0"/>
              <a:t>Rom 12:18 </a:t>
            </a:r>
            <a:r>
              <a:rPr lang="en-AU" i="1" dirty="0"/>
              <a:t>“</a:t>
            </a:r>
            <a:r>
              <a:rPr lang="en-GB" b="0" i="1" dirty="0">
                <a:solidFill>
                  <a:srgbClr val="000000"/>
                </a:solidFill>
                <a:effectLst/>
                <a:highlight>
                  <a:srgbClr val="FFFFFF"/>
                </a:highlight>
                <a:latin typeface="system-ui"/>
              </a:rPr>
              <a:t>If possible, so far as it depends on you, live peaceably with all.”</a:t>
            </a:r>
          </a:p>
          <a:p>
            <a:pPr marL="0" indent="0">
              <a:buNone/>
            </a:pPr>
            <a:r>
              <a:rPr lang="en-AU" dirty="0"/>
              <a:t>Peacemakers are those who do their best to have loving relations with everyone they encounter. Peacemaking is seen when we:</a:t>
            </a:r>
          </a:p>
          <a:p>
            <a:r>
              <a:rPr lang="en-AU" dirty="0"/>
              <a:t>refrain from anger &amp; insults (Matt 5:22)</a:t>
            </a:r>
          </a:p>
          <a:p>
            <a:r>
              <a:rPr lang="en-AU" dirty="0"/>
              <a:t>prioritise reconciliation (Matt 5:24)</a:t>
            </a:r>
          </a:p>
          <a:p>
            <a:r>
              <a:rPr lang="en-AU" dirty="0"/>
              <a:t>don’t retaliate or seek vengeance, responding instead with unexpected generosity (Matt 5:39)</a:t>
            </a:r>
          </a:p>
          <a:p>
            <a:r>
              <a:rPr lang="en-AU" dirty="0"/>
              <a:t>help when asked (Matt 5:42)</a:t>
            </a:r>
          </a:p>
          <a:p>
            <a:r>
              <a:rPr lang="en-AU" dirty="0">
                <a:highlight>
                  <a:srgbClr val="FFFF00"/>
                </a:highlight>
              </a:rPr>
              <a:t>love &amp; pray </a:t>
            </a:r>
            <a:r>
              <a:rPr lang="en-AU" dirty="0"/>
              <a:t>for our enemies (Matt 5:44)</a:t>
            </a:r>
          </a:p>
          <a:p>
            <a:r>
              <a:rPr lang="en-AU" dirty="0"/>
              <a:t>proactively love &amp; </a:t>
            </a:r>
            <a:r>
              <a:rPr lang="en-AU" dirty="0">
                <a:highlight>
                  <a:srgbClr val="FFFF00"/>
                </a:highlight>
              </a:rPr>
              <a:t>greet</a:t>
            </a:r>
            <a:r>
              <a:rPr lang="en-AU" dirty="0"/>
              <a:t> those outside our circle (Matt 5:46-47)</a:t>
            </a:r>
          </a:p>
          <a:p>
            <a:pPr marL="0" indent="0">
              <a:buNone/>
            </a:pPr>
            <a:endParaRPr lang="en-AU" dirty="0"/>
          </a:p>
          <a:p>
            <a:pPr marL="0" indent="0">
              <a:buNone/>
            </a:pPr>
            <a:r>
              <a:rPr lang="en-AU" dirty="0"/>
              <a:t>Peacemakers are </a:t>
            </a:r>
            <a:r>
              <a:rPr lang="en-AU" i="1" dirty="0">
                <a:highlight>
                  <a:srgbClr val="FFFF00"/>
                </a:highlight>
              </a:rPr>
              <a:t>radically</a:t>
            </a:r>
            <a:r>
              <a:rPr lang="en-AU" dirty="0">
                <a:highlight>
                  <a:srgbClr val="FFFF00"/>
                </a:highlight>
              </a:rPr>
              <a:t> different </a:t>
            </a:r>
            <a:r>
              <a:rPr lang="en-AU" dirty="0"/>
              <a:t>to everyone else.</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50136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p:txBody>
          <a:bodyPr anchor="t">
            <a:normAutofit fontScale="90000"/>
          </a:bodyPr>
          <a:lstStyle/>
          <a:p>
            <a:pPr algn="l"/>
            <a:r>
              <a:rPr lang="en-AU" sz="5200">
                <a:solidFill>
                  <a:srgbClr val="FFFFFF"/>
                </a:solidFill>
              </a:rPr>
              <a:t>Blessed are the</a:t>
            </a:r>
            <a:br>
              <a:rPr lang="en-AU" sz="5200">
                <a:solidFill>
                  <a:srgbClr val="FFFFFF"/>
                </a:solidFill>
              </a:rPr>
            </a:br>
            <a:endParaRPr lang="en-US" sz="5200" dirty="0">
              <a:solidFill>
                <a:srgbClr val="FFFFFF"/>
              </a:solidFill>
            </a:endParaRPr>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301658" y="537329"/>
            <a:ext cx="11053729" cy="5297864"/>
          </a:xfrm>
        </p:spPr>
        <p:txBody>
          <a:bodyPr>
            <a:normAutofit/>
          </a:bodyPr>
          <a:lstStyle/>
          <a:p>
            <a:pPr marL="0" indent="0">
              <a:buNone/>
            </a:pPr>
            <a:r>
              <a:rPr lang="en-AU" sz="6300" b="1" dirty="0">
                <a:latin typeface="+mj-lt"/>
              </a:rPr>
              <a:t>Blessed are those</a:t>
            </a:r>
          </a:p>
          <a:p>
            <a:pPr marL="0" indent="0">
              <a:buNone/>
            </a:pPr>
            <a:r>
              <a:rPr lang="en-AU" sz="6300" b="1" dirty="0">
                <a:latin typeface="+mj-lt"/>
              </a:rPr>
              <a:t>Persecuted for Righteousness</a:t>
            </a:r>
          </a:p>
          <a:p>
            <a:pPr marL="0" indent="0">
              <a:buNone/>
            </a:pPr>
            <a:endParaRPr lang="en-AU" b="1" dirty="0">
              <a:latin typeface="+mj-lt"/>
            </a:endParaRPr>
          </a:p>
          <a:p>
            <a:pPr marL="0" indent="0">
              <a:buNone/>
            </a:pPr>
            <a:r>
              <a:rPr lang="en-AU" dirty="0"/>
              <a:t>2 Tim 3:12 “</a:t>
            </a:r>
            <a:r>
              <a:rPr lang="en-GB" b="0" i="0" dirty="0">
                <a:solidFill>
                  <a:srgbClr val="4D5156"/>
                </a:solidFill>
                <a:effectLst/>
                <a:highlight>
                  <a:srgbClr val="FFFFFF"/>
                </a:highlight>
                <a:latin typeface="arial" panose="020B0604020202020204" pitchFamily="34" charset="0"/>
              </a:rPr>
              <a:t>all who desire to live a godly life in Christ Jesus will be persecuted”</a:t>
            </a:r>
            <a:endParaRPr lang="en-GB" b="0" i="0" dirty="0">
              <a:solidFill>
                <a:srgbClr val="000000"/>
              </a:solidFill>
              <a:effectLst/>
              <a:highlight>
                <a:srgbClr val="FFFFFF"/>
              </a:highlight>
              <a:latin typeface="system-ui"/>
            </a:endParaRPr>
          </a:p>
          <a:p>
            <a:pPr marL="0" indent="0">
              <a:buNone/>
            </a:pPr>
            <a:endParaRPr lang="en-AU" dirty="0"/>
          </a:p>
          <a:p>
            <a:pPr marL="0" indent="0">
              <a:buNone/>
            </a:pPr>
            <a:r>
              <a:rPr lang="en-AU" dirty="0"/>
              <a:t>Luke 9:26 “</a:t>
            </a:r>
            <a:r>
              <a:rPr lang="en-GB" b="0" i="0" dirty="0">
                <a:solidFill>
                  <a:srgbClr val="000000"/>
                </a:solidFill>
                <a:effectLst/>
                <a:highlight>
                  <a:srgbClr val="FFFFFF"/>
                </a:highlight>
                <a:latin typeface="system-ui"/>
              </a:rPr>
              <a:t>whoever is ashamed of me and of my words, of him will the Son of Man be ashamed when he comes in his glory”</a:t>
            </a: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194880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a:xfrm>
            <a:off x="62144" y="150813"/>
            <a:ext cx="11718523" cy="1539876"/>
          </a:xfrm>
        </p:spPr>
        <p:txBody>
          <a:bodyPr anchor="t">
            <a:normAutofit/>
          </a:bodyPr>
          <a:lstStyle/>
          <a:p>
            <a:pPr algn="l"/>
            <a:r>
              <a:rPr lang="en-AU" sz="4600" b="1" u="sng" dirty="0">
                <a:solidFill>
                  <a:srgbClr val="0070C0"/>
                </a:solidFill>
              </a:rPr>
              <a:t>First</a:t>
            </a:r>
            <a:r>
              <a:rPr lang="en-AU" sz="4600" dirty="0">
                <a:solidFill>
                  <a:srgbClr val="0070C0"/>
                </a:solidFill>
              </a:rPr>
              <a:t> we Believe. </a:t>
            </a:r>
            <a:r>
              <a:rPr lang="en-AU" sz="4600" b="1" u="sng" dirty="0">
                <a:solidFill>
                  <a:srgbClr val="0070C0"/>
                </a:solidFill>
              </a:rPr>
              <a:t>Then</a:t>
            </a:r>
            <a:r>
              <a:rPr lang="en-AU" sz="4600" dirty="0">
                <a:solidFill>
                  <a:srgbClr val="0070C0"/>
                </a:solidFill>
              </a:rPr>
              <a:t> we Bear Fruit of Repentance.</a:t>
            </a:r>
            <a:endParaRPr lang="en-US" sz="4600" dirty="0">
              <a:solidFill>
                <a:srgbClr val="0070C0"/>
              </a:solidFill>
            </a:endParaRPr>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7423608" y="1472951"/>
            <a:ext cx="4481347" cy="5234235"/>
          </a:xfrm>
        </p:spPr>
        <p:txBody>
          <a:bodyPr>
            <a:normAutofit fontScale="85000" lnSpcReduction="20000"/>
          </a:bodyPr>
          <a:lstStyle/>
          <a:p>
            <a:pPr marL="0" indent="0">
              <a:buNone/>
            </a:pPr>
            <a:r>
              <a:rPr lang="en-AU" dirty="0"/>
              <a:t>Believing in Jesus involves receiving him as your greatest desire, your most trusted treasure.</a:t>
            </a:r>
          </a:p>
          <a:p>
            <a:r>
              <a:rPr lang="en-AU" dirty="0"/>
              <a:t>John 1:12 “</a:t>
            </a:r>
            <a:r>
              <a:rPr lang="en-GB" b="0" i="0" dirty="0">
                <a:solidFill>
                  <a:srgbClr val="4D5156"/>
                </a:solidFill>
                <a:effectLst/>
                <a:highlight>
                  <a:srgbClr val="FFFFFF"/>
                </a:highlight>
                <a:latin typeface="arial" panose="020B0604020202020204" pitchFamily="34" charset="0"/>
              </a:rPr>
              <a:t>But to all who did </a:t>
            </a:r>
            <a:r>
              <a:rPr lang="en-GB" b="0" i="0" dirty="0">
                <a:solidFill>
                  <a:srgbClr val="4D5156"/>
                </a:solidFill>
                <a:effectLst/>
                <a:highlight>
                  <a:srgbClr val="FFFF00"/>
                </a:highlight>
                <a:latin typeface="arial" panose="020B0604020202020204" pitchFamily="34" charset="0"/>
              </a:rPr>
              <a:t>receive</a:t>
            </a:r>
            <a:r>
              <a:rPr lang="en-GB" b="0" i="0" dirty="0">
                <a:solidFill>
                  <a:srgbClr val="4D5156"/>
                </a:solidFill>
                <a:effectLst/>
                <a:highlight>
                  <a:srgbClr val="FFFFFF"/>
                </a:highlight>
                <a:latin typeface="arial" panose="020B0604020202020204" pitchFamily="34" charset="0"/>
              </a:rPr>
              <a:t> him, who </a:t>
            </a:r>
            <a:r>
              <a:rPr lang="en-GB" b="0" i="0" dirty="0">
                <a:solidFill>
                  <a:srgbClr val="4D5156"/>
                </a:solidFill>
                <a:effectLst/>
                <a:highlight>
                  <a:srgbClr val="FFFF00"/>
                </a:highlight>
                <a:latin typeface="arial" panose="020B0604020202020204" pitchFamily="34" charset="0"/>
              </a:rPr>
              <a:t>believed</a:t>
            </a:r>
            <a:r>
              <a:rPr lang="en-GB" b="0" i="0" dirty="0">
                <a:solidFill>
                  <a:srgbClr val="4D5156"/>
                </a:solidFill>
                <a:effectLst/>
                <a:highlight>
                  <a:srgbClr val="FFFFFF"/>
                </a:highlight>
                <a:latin typeface="arial" panose="020B0604020202020204" pitchFamily="34" charset="0"/>
              </a:rPr>
              <a:t> in his name, he gave the right to become children of God”</a:t>
            </a:r>
          </a:p>
          <a:p>
            <a:r>
              <a:rPr lang="en-AU" dirty="0"/>
              <a:t>John 6:35 “I am the bread of life. Whoever </a:t>
            </a:r>
            <a:r>
              <a:rPr lang="en-AU" dirty="0">
                <a:highlight>
                  <a:srgbClr val="00FF00"/>
                </a:highlight>
              </a:rPr>
              <a:t>comes</a:t>
            </a:r>
            <a:r>
              <a:rPr lang="en-AU" dirty="0"/>
              <a:t> to me will never be </a:t>
            </a:r>
            <a:r>
              <a:rPr lang="en-AU" dirty="0">
                <a:highlight>
                  <a:srgbClr val="00FFFF"/>
                </a:highlight>
              </a:rPr>
              <a:t>hungry</a:t>
            </a:r>
            <a:r>
              <a:rPr lang="en-AU" dirty="0"/>
              <a:t>; whoever </a:t>
            </a:r>
            <a:r>
              <a:rPr lang="en-AU" dirty="0">
                <a:highlight>
                  <a:srgbClr val="00FF00"/>
                </a:highlight>
              </a:rPr>
              <a:t>believes</a:t>
            </a:r>
            <a:r>
              <a:rPr lang="en-AU" dirty="0"/>
              <a:t> in me will never be </a:t>
            </a:r>
            <a:r>
              <a:rPr lang="en-AU" dirty="0">
                <a:highlight>
                  <a:srgbClr val="00FFFF"/>
                </a:highlight>
              </a:rPr>
              <a:t>thirsty</a:t>
            </a:r>
            <a:r>
              <a:rPr lang="en-AU" dirty="0"/>
              <a:t>.”</a:t>
            </a:r>
          </a:p>
          <a:p>
            <a:r>
              <a:rPr lang="en-AU" dirty="0"/>
              <a:t>Phil 3:8 “I count everything as loss for the surpassing worth of knowing Christ Jesus my Lord.”</a:t>
            </a:r>
          </a:p>
          <a:p>
            <a:pPr marL="0" indent="0">
              <a:buNone/>
            </a:pPr>
            <a:endParaRPr lang="en-AU" dirty="0"/>
          </a:p>
          <a:p>
            <a:pPr marL="0" indent="0">
              <a:buNone/>
            </a:pPr>
            <a:endParaRPr lang="en-AU" dirty="0"/>
          </a:p>
          <a:p>
            <a:pPr marL="0" indent="0">
              <a:buNone/>
            </a:pPr>
            <a:endParaRPr lang="en-AU" dirty="0"/>
          </a:p>
        </p:txBody>
      </p:sp>
      <p:pic>
        <p:nvPicPr>
          <p:cNvPr id="3" name="Picture 2">
            <a:extLst>
              <a:ext uri="{FF2B5EF4-FFF2-40B4-BE49-F238E27FC236}">
                <a16:creationId xmlns:a16="http://schemas.microsoft.com/office/drawing/2014/main" id="{67450199-0472-C53F-5479-9EE2ECBF9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3979" r="35147" b="2819"/>
          <a:stretch/>
        </p:blipFill>
        <p:spPr bwMode="auto">
          <a:xfrm>
            <a:off x="-509048" y="1295399"/>
            <a:ext cx="7814821" cy="541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9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43B5-0190-A0E3-BDB5-CC9E17C1472D}"/>
              </a:ext>
            </a:extLst>
          </p:cNvPr>
          <p:cNvSpPr>
            <a:spLocks noGrp="1"/>
          </p:cNvSpPr>
          <p:nvPr>
            <p:ph type="ctrTitle"/>
          </p:nvPr>
        </p:nvSpPr>
        <p:spPr>
          <a:xfrm>
            <a:off x="7158183" y="378691"/>
            <a:ext cx="4793672" cy="2909454"/>
          </a:xfrm>
        </p:spPr>
        <p:txBody>
          <a:bodyPr anchor="b">
            <a:normAutofit/>
          </a:bodyPr>
          <a:lstStyle/>
          <a:p>
            <a:r>
              <a:rPr lang="en-AU" sz="6100" dirty="0"/>
              <a:t>WHAT ARE THE BEATITUDES?</a:t>
            </a:r>
            <a:endParaRPr lang="en-US" sz="6100" dirty="0"/>
          </a:p>
        </p:txBody>
      </p:sp>
      <p:sp>
        <p:nvSpPr>
          <p:cNvPr id="3" name="Subtitle 2">
            <a:extLst>
              <a:ext uri="{FF2B5EF4-FFF2-40B4-BE49-F238E27FC236}">
                <a16:creationId xmlns:a16="http://schemas.microsoft.com/office/drawing/2014/main" id="{4BEA79B1-5543-66EF-EBF2-64ABAF18C1B3}"/>
              </a:ext>
            </a:extLst>
          </p:cNvPr>
          <p:cNvSpPr>
            <a:spLocks noGrp="1"/>
          </p:cNvSpPr>
          <p:nvPr>
            <p:ph type="subTitle" idx="1"/>
          </p:nvPr>
        </p:nvSpPr>
        <p:spPr>
          <a:xfrm>
            <a:off x="7442288" y="3429000"/>
            <a:ext cx="3867073" cy="1069848"/>
          </a:xfrm>
        </p:spPr>
        <p:txBody>
          <a:bodyPr>
            <a:noAutofit/>
          </a:bodyPr>
          <a:lstStyle/>
          <a:p>
            <a:pPr marL="342900" indent="-342900" algn="l">
              <a:buFont typeface="Arial" panose="020B0604020202020204" pitchFamily="34" charset="0"/>
              <a:buChar char="•"/>
            </a:pPr>
            <a:r>
              <a:rPr lang="en-AU" sz="1800" dirty="0"/>
              <a:t>Characteristics (</a:t>
            </a:r>
            <a:r>
              <a:rPr lang="en-AU" sz="1800" b="1" u="sng" dirty="0"/>
              <a:t>fruit</a:t>
            </a:r>
            <a:r>
              <a:rPr lang="en-AU" sz="1800" dirty="0"/>
              <a:t> of repentance) identifying those who are receiving salvation</a:t>
            </a:r>
          </a:p>
          <a:p>
            <a:pPr marL="342900" indent="-342900" algn="l">
              <a:buFont typeface="Arial" panose="020B0604020202020204" pitchFamily="34" charset="0"/>
              <a:buChar char="•"/>
            </a:pPr>
            <a:r>
              <a:rPr lang="en-AU" sz="1800" dirty="0"/>
              <a:t>A </a:t>
            </a:r>
            <a:r>
              <a:rPr lang="en-AU" sz="1800" b="1" dirty="0"/>
              <a:t>portrait</a:t>
            </a:r>
            <a:r>
              <a:rPr lang="en-AU" sz="1800" dirty="0"/>
              <a:t> of the righteous who live by faith</a:t>
            </a:r>
          </a:p>
          <a:p>
            <a:pPr marL="342900" indent="-342900" algn="l">
              <a:buFont typeface="Arial" panose="020B0604020202020204" pitchFamily="34" charset="0"/>
              <a:buChar char="•"/>
            </a:pPr>
            <a:r>
              <a:rPr lang="en-AU" sz="1800" dirty="0"/>
              <a:t>A </a:t>
            </a:r>
            <a:r>
              <a:rPr lang="en-AU" sz="1800" b="1" dirty="0"/>
              <a:t>diagnostic tool </a:t>
            </a:r>
            <a:r>
              <a:rPr lang="en-AU" sz="1800" dirty="0"/>
              <a:t>to test whether my belief in Jesus is real, saving faith</a:t>
            </a:r>
          </a:p>
        </p:txBody>
      </p:sp>
      <p:pic>
        <p:nvPicPr>
          <p:cNvPr id="5" name="Picture 4">
            <a:extLst>
              <a:ext uri="{FF2B5EF4-FFF2-40B4-BE49-F238E27FC236}">
                <a16:creationId xmlns:a16="http://schemas.microsoft.com/office/drawing/2014/main" id="{EA8A9D78-C770-B2EA-7FFD-E24EB5E44334}"/>
              </a:ext>
            </a:extLst>
          </p:cNvPr>
          <p:cNvPicPr>
            <a:picLocks noChangeAspect="1"/>
          </p:cNvPicPr>
          <p:nvPr/>
        </p:nvPicPr>
        <p:blipFill rotWithShape="1">
          <a:blip r:embed="rId2">
            <a:extLst>
              <a:ext uri="{28A0092B-C50C-407E-A947-70E740481C1C}">
                <a14:useLocalDpi xmlns:a14="http://schemas.microsoft.com/office/drawing/2010/main" val="0"/>
              </a:ext>
            </a:extLst>
          </a:blip>
          <a:srcRect t="11458" b="22458"/>
          <a:stretch/>
        </p:blipFill>
        <p:spPr>
          <a:xfrm>
            <a:off x="20" y="10"/>
            <a:ext cx="6901088" cy="6857990"/>
          </a:xfrm>
          <a:prstGeom prst="rect">
            <a:avLst/>
          </a:prstGeom>
        </p:spPr>
      </p:pic>
    </p:spTree>
    <p:extLst>
      <p:ext uri="{BB962C8B-B14F-4D97-AF65-F5344CB8AC3E}">
        <p14:creationId xmlns:p14="http://schemas.microsoft.com/office/powerpoint/2010/main" val="18376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7271633D-7081-6451-9619-4997343A1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6F5B42-6D3F-3B08-7F62-4704F9160520}"/>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What’s at stake?</a:t>
            </a:r>
          </a:p>
        </p:txBody>
      </p:sp>
      <p:sp>
        <p:nvSpPr>
          <p:cNvPr id="8" name="TextBox 7">
            <a:extLst>
              <a:ext uri="{FF2B5EF4-FFF2-40B4-BE49-F238E27FC236}">
                <a16:creationId xmlns:a16="http://schemas.microsoft.com/office/drawing/2014/main" id="{E25BB3B3-932A-2AF3-86DF-555EEF2F758C}"/>
              </a:ext>
            </a:extLst>
          </p:cNvPr>
          <p:cNvSpPr txBox="1"/>
          <p:nvPr/>
        </p:nvSpPr>
        <p:spPr>
          <a:xfrm>
            <a:off x="838200" y="2434201"/>
            <a:ext cx="3822189" cy="374276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700" dirty="0"/>
              <a:t>Possessing God’s kingdom</a:t>
            </a:r>
          </a:p>
          <a:p>
            <a:pPr marL="285750" indent="-228600">
              <a:lnSpc>
                <a:spcPct val="90000"/>
              </a:lnSpc>
              <a:spcAft>
                <a:spcPts val="600"/>
              </a:spcAft>
              <a:buFont typeface="Arial" panose="020B0604020202020204" pitchFamily="34" charset="0"/>
              <a:buChar char="•"/>
            </a:pPr>
            <a:r>
              <a:rPr lang="en-US" sz="1700" dirty="0"/>
              <a:t>Inheriting the earth</a:t>
            </a:r>
          </a:p>
          <a:p>
            <a:pPr marL="285750" indent="-228600">
              <a:lnSpc>
                <a:spcPct val="90000"/>
              </a:lnSpc>
              <a:spcAft>
                <a:spcPts val="600"/>
              </a:spcAft>
              <a:buFont typeface="Arial" panose="020B0604020202020204" pitchFamily="34" charset="0"/>
              <a:buChar char="•"/>
            </a:pPr>
            <a:r>
              <a:rPr lang="en-US" sz="1700" dirty="0"/>
              <a:t>Being filled with righteousness</a:t>
            </a:r>
          </a:p>
          <a:p>
            <a:pPr marL="285750" indent="-228600">
              <a:lnSpc>
                <a:spcPct val="90000"/>
              </a:lnSpc>
              <a:spcAft>
                <a:spcPts val="600"/>
              </a:spcAft>
              <a:buFont typeface="Arial" panose="020B0604020202020204" pitchFamily="34" charset="0"/>
              <a:buChar char="•"/>
            </a:pPr>
            <a:r>
              <a:rPr lang="en-US" sz="1700" dirty="0"/>
              <a:t>Receiving mercy (Matt 6:14-15)</a:t>
            </a:r>
          </a:p>
          <a:p>
            <a:pPr marL="285750" indent="-228600">
              <a:lnSpc>
                <a:spcPct val="90000"/>
              </a:lnSpc>
              <a:spcAft>
                <a:spcPts val="600"/>
              </a:spcAft>
              <a:buFont typeface="Arial" panose="020B0604020202020204" pitchFamily="34" charset="0"/>
              <a:buChar char="•"/>
            </a:pPr>
            <a:r>
              <a:rPr lang="en-US" sz="1700" dirty="0"/>
              <a:t>Seeing God</a:t>
            </a:r>
          </a:p>
          <a:p>
            <a:pPr marL="285750" indent="-228600">
              <a:lnSpc>
                <a:spcPct val="90000"/>
              </a:lnSpc>
              <a:spcAft>
                <a:spcPts val="600"/>
              </a:spcAft>
              <a:buFont typeface="Arial" panose="020B0604020202020204" pitchFamily="34" charset="0"/>
              <a:buChar char="•"/>
            </a:pPr>
            <a:r>
              <a:rPr lang="en-US" sz="1700" dirty="0"/>
              <a:t>Being called children of God (John 1:12)</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Any/all these are </a:t>
            </a:r>
            <a:r>
              <a:rPr lang="en-US" sz="1700" i="1" dirty="0"/>
              <a:t>only</a:t>
            </a:r>
            <a:r>
              <a:rPr lang="en-US" sz="1700" dirty="0"/>
              <a:t> true of those who are receiving salvation from sin, death and destruction in hell.</a:t>
            </a:r>
          </a:p>
        </p:txBody>
      </p:sp>
    </p:spTree>
    <p:extLst>
      <p:ext uri="{BB962C8B-B14F-4D97-AF65-F5344CB8AC3E}">
        <p14:creationId xmlns:p14="http://schemas.microsoft.com/office/powerpoint/2010/main" val="307594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8AE1-50E1-BEC3-E239-DAB001D2B97E}"/>
              </a:ext>
            </a:extLst>
          </p:cNvPr>
          <p:cNvSpPr>
            <a:spLocks noGrp="1"/>
          </p:cNvSpPr>
          <p:nvPr>
            <p:ph type="title"/>
          </p:nvPr>
        </p:nvSpPr>
        <p:spPr/>
        <p:txBody>
          <a:bodyPr/>
          <a:lstStyle/>
          <a:p>
            <a:r>
              <a:rPr lang="en-AU" dirty="0"/>
              <a:t>Sermon on the Mount (The Context)</a:t>
            </a:r>
            <a:endParaRPr lang="en-US" dirty="0"/>
          </a:p>
        </p:txBody>
      </p:sp>
      <p:sp>
        <p:nvSpPr>
          <p:cNvPr id="3" name="Content Placeholder 2">
            <a:extLst>
              <a:ext uri="{FF2B5EF4-FFF2-40B4-BE49-F238E27FC236}">
                <a16:creationId xmlns:a16="http://schemas.microsoft.com/office/drawing/2014/main" id="{16CDA0A5-C0A3-EE5D-4D7E-505B384B5132}"/>
              </a:ext>
            </a:extLst>
          </p:cNvPr>
          <p:cNvSpPr>
            <a:spLocks noGrp="1"/>
          </p:cNvSpPr>
          <p:nvPr>
            <p:ph idx="1"/>
          </p:nvPr>
        </p:nvSpPr>
        <p:spPr/>
        <p:txBody>
          <a:bodyPr>
            <a:normAutofit fontScale="77500" lnSpcReduction="20000"/>
          </a:bodyPr>
          <a:lstStyle/>
          <a:p>
            <a:pPr marL="0" indent="0">
              <a:buNone/>
            </a:pPr>
            <a:r>
              <a:rPr lang="en-AU" dirty="0"/>
              <a:t>Matt 3:1 </a:t>
            </a:r>
            <a:r>
              <a:rPr lang="en-AU" b="1" u="sng" dirty="0"/>
              <a:t>John</a:t>
            </a:r>
            <a:r>
              <a:rPr lang="en-AU" dirty="0"/>
              <a:t> preached “Repent, for the kingdom of heaven is at hand.”</a:t>
            </a:r>
          </a:p>
          <a:p>
            <a:pPr marL="0" indent="0">
              <a:buNone/>
            </a:pPr>
            <a:r>
              <a:rPr lang="en-AU" dirty="0">
                <a:solidFill>
                  <a:srgbClr val="0070C0"/>
                </a:solidFill>
              </a:rPr>
              <a:t>Opportunity or Warning or Both?</a:t>
            </a:r>
          </a:p>
          <a:p>
            <a:pPr marL="0" indent="0">
              <a:buNone/>
            </a:pPr>
            <a:r>
              <a:rPr lang="en-AU" dirty="0"/>
              <a:t>Matt 3:7-10 “who warned you to flee from the coming wrath? Bear fruit in keeping with repentance,  and do not presume (you’ll escape God’s wrath)… Every tree therefore that does not bear good fruit is cut down and thrown into the fire.”</a:t>
            </a:r>
          </a:p>
          <a:p>
            <a:pPr marL="0" indent="0">
              <a:buNone/>
            </a:pPr>
            <a:r>
              <a:rPr lang="en-AU" dirty="0">
                <a:solidFill>
                  <a:srgbClr val="0070C0"/>
                </a:solidFill>
              </a:rPr>
              <a:t>What does this have to do with the Sermon on the Mount and the Beatitudes?</a:t>
            </a:r>
          </a:p>
          <a:p>
            <a:pPr marL="0" indent="0">
              <a:buNone/>
            </a:pPr>
            <a:r>
              <a:rPr lang="en-AU" dirty="0"/>
              <a:t>Matt 4:17 “From that time (on) </a:t>
            </a:r>
            <a:r>
              <a:rPr lang="en-AU" b="1" u="sng" dirty="0"/>
              <a:t>Jesus</a:t>
            </a:r>
            <a:r>
              <a:rPr lang="en-AU" dirty="0"/>
              <a:t> began to preach, saying, “Repent, for the kingdom of heaven is at hand.”</a:t>
            </a:r>
          </a:p>
          <a:p>
            <a:pPr marL="0" indent="0">
              <a:buNone/>
            </a:pPr>
            <a:r>
              <a:rPr lang="en-AU" dirty="0"/>
              <a:t>Jesus shares the </a:t>
            </a:r>
            <a:r>
              <a:rPr lang="en-AU" b="1" dirty="0"/>
              <a:t>same</a:t>
            </a:r>
            <a:r>
              <a:rPr lang="en-AU" dirty="0"/>
              <a:t> message, </a:t>
            </a:r>
            <a:r>
              <a:rPr lang="en-AU" b="1" dirty="0"/>
              <a:t>same</a:t>
            </a:r>
            <a:r>
              <a:rPr lang="en-AU" dirty="0"/>
              <a:t> concerns as John. Namely, many are presuming that they are saved, but are not bearing the fruit of repentance. The way they are living shows they are not children of God.</a:t>
            </a:r>
          </a:p>
          <a:p>
            <a:pPr marL="0" indent="0">
              <a:buNone/>
            </a:pPr>
            <a:r>
              <a:rPr lang="en-AU" dirty="0"/>
              <a:t>Matthew 7:13-28 is filled with Jesus warnings about the deadly consequences of not bearing the fruit of repentance. He contrasts heaven and destruction. </a:t>
            </a:r>
          </a:p>
        </p:txBody>
      </p:sp>
    </p:spTree>
    <p:extLst>
      <p:ext uri="{BB962C8B-B14F-4D97-AF65-F5344CB8AC3E}">
        <p14:creationId xmlns:p14="http://schemas.microsoft.com/office/powerpoint/2010/main" val="285411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rving the most vulnerable - Humanitarian Aid &amp; Relief">
            <a:extLst>
              <a:ext uri="{FF2B5EF4-FFF2-40B4-BE49-F238E27FC236}">
                <a16:creationId xmlns:a16="http://schemas.microsoft.com/office/drawing/2014/main" id="{7307A551-DB41-A88B-4E7B-920CA4084B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55" b="13723"/>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5731A2-1F1B-F30F-FAB6-9F919079DAC8}"/>
              </a:ext>
            </a:extLst>
          </p:cNvPr>
          <p:cNvSpPr>
            <a:spLocks noGrp="1"/>
          </p:cNvSpPr>
          <p:nvPr>
            <p:ph type="ctrTitle"/>
          </p:nvPr>
        </p:nvSpPr>
        <p:spPr>
          <a:xfrm>
            <a:off x="643466" y="643467"/>
            <a:ext cx="5452529" cy="3569242"/>
          </a:xfrm>
        </p:spPr>
        <p:txBody>
          <a:bodyPr anchor="t">
            <a:normAutofit/>
          </a:bodyPr>
          <a:lstStyle/>
          <a:p>
            <a:pPr algn="l"/>
            <a:r>
              <a:rPr lang="en-AU" sz="5200" dirty="0">
                <a:solidFill>
                  <a:srgbClr val="FFFFFF"/>
                </a:solidFill>
              </a:rPr>
              <a:t>Blessed are the</a:t>
            </a:r>
            <a:br>
              <a:rPr lang="en-AU" sz="5200" dirty="0">
                <a:solidFill>
                  <a:srgbClr val="FFFFFF"/>
                </a:solidFill>
              </a:rPr>
            </a:br>
            <a:r>
              <a:rPr lang="en-AU" sz="5200" dirty="0">
                <a:solidFill>
                  <a:srgbClr val="FFFFFF"/>
                </a:solidFill>
              </a:rPr>
              <a:t>poor (in spirit)</a:t>
            </a:r>
            <a:endParaRPr lang="en-US" sz="5200" dirty="0">
              <a:solidFill>
                <a:srgbClr val="FFFFFF"/>
              </a:solidFill>
            </a:endParaRPr>
          </a:p>
        </p:txBody>
      </p:sp>
    </p:spTree>
    <p:extLst>
      <p:ext uri="{BB962C8B-B14F-4D97-AF65-F5344CB8AC3E}">
        <p14:creationId xmlns:p14="http://schemas.microsoft.com/office/powerpoint/2010/main" val="167140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CB806-DFE3-37AB-313E-4C6E480914C3}"/>
              </a:ext>
            </a:extLst>
          </p:cNvPr>
          <p:cNvSpPr txBox="1"/>
          <p:nvPr/>
        </p:nvSpPr>
        <p:spPr>
          <a:xfrm>
            <a:off x="301658" y="387927"/>
            <a:ext cx="11557833" cy="5355312"/>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Christianity 101 – Knowing my Spiritual Poverty</a:t>
            </a:r>
          </a:p>
          <a:p>
            <a:endParaRPr lang="en-AU" dirty="0"/>
          </a:p>
          <a:p>
            <a:r>
              <a:rPr lang="en-AU" dirty="0"/>
              <a:t>Ps 51:17 “</a:t>
            </a:r>
            <a:r>
              <a:rPr lang="en-AU" i="1" dirty="0"/>
              <a:t>the </a:t>
            </a:r>
            <a:r>
              <a:rPr lang="en-AU" i="1" u="sng" dirty="0">
                <a:highlight>
                  <a:srgbClr val="FFFF00"/>
                </a:highlight>
              </a:rPr>
              <a:t>sacrifices</a:t>
            </a:r>
            <a:r>
              <a:rPr lang="en-AU" i="1" dirty="0"/>
              <a:t> of God are a broken spirit; a broken &amp; contrite heart, O God you will not despise</a:t>
            </a:r>
            <a:r>
              <a:rPr lang="en-AU" dirty="0"/>
              <a:t>”</a:t>
            </a:r>
          </a:p>
          <a:p>
            <a:endParaRPr lang="en-AU" dirty="0"/>
          </a:p>
          <a:p>
            <a:r>
              <a:rPr lang="en-AU" dirty="0"/>
              <a:t>If you are spiritually poor (impoverished):</a:t>
            </a:r>
          </a:p>
          <a:p>
            <a:endParaRPr lang="en-AU" dirty="0"/>
          </a:p>
          <a:p>
            <a:pPr marL="285750" indent="-285750">
              <a:buFont typeface="Arial" panose="020B0604020202020204" pitchFamily="34" charset="0"/>
              <a:buChar char="•"/>
            </a:pPr>
            <a:r>
              <a:rPr lang="en-AU" dirty="0"/>
              <a:t>You know you have nothing to offer, to buy or trade with God (John 15:5; 1 Cor 4:7); </a:t>
            </a:r>
          </a:p>
          <a:p>
            <a:pPr marL="285750" indent="-285750">
              <a:buFont typeface="Arial" panose="020B0604020202020204" pitchFamily="34" charset="0"/>
              <a:buChar char="•"/>
            </a:pPr>
            <a:r>
              <a:rPr lang="en-AU" dirty="0"/>
              <a:t>You know you are utterly </a:t>
            </a:r>
            <a:r>
              <a:rPr lang="en-AU" dirty="0">
                <a:highlight>
                  <a:srgbClr val="FFFF00"/>
                </a:highlight>
              </a:rPr>
              <a:t>dependent on God</a:t>
            </a:r>
            <a:r>
              <a:rPr lang="en-AU" dirty="0"/>
              <a:t>;</a:t>
            </a:r>
          </a:p>
          <a:p>
            <a:pPr marL="285750" indent="-285750">
              <a:buFont typeface="Arial" panose="020B0604020202020204" pitchFamily="34" charset="0"/>
              <a:buChar char="•"/>
            </a:pPr>
            <a:r>
              <a:rPr lang="en-AU" dirty="0"/>
              <a:t>You ask God for his help in big and little things (Matt 6:11);</a:t>
            </a:r>
          </a:p>
          <a:p>
            <a:pPr marL="285750" indent="-285750">
              <a:buFont typeface="Arial" panose="020B0604020202020204" pitchFamily="34" charset="0"/>
              <a:buChar char="•"/>
            </a:pPr>
            <a:r>
              <a:rPr lang="en-AU" dirty="0"/>
              <a:t>You take a place of humility, seeking God’s glory – not your own (Matt 5-7 fasting, praying, giving </a:t>
            </a:r>
            <a:r>
              <a:rPr lang="en-AU" b="1" i="1" dirty="0"/>
              <a:t>in secret – not to be seen</a:t>
            </a:r>
            <a:r>
              <a:rPr lang="en-AU" dirty="0"/>
              <a:t>).</a:t>
            </a:r>
          </a:p>
          <a:p>
            <a:pPr marL="285750" indent="-285750">
              <a:buFont typeface="Arial" panose="020B0604020202020204" pitchFamily="34" charset="0"/>
              <a:buChar char="•"/>
            </a:pPr>
            <a:endParaRPr lang="en-AU" dirty="0"/>
          </a:p>
          <a:p>
            <a:r>
              <a:rPr lang="en-AU" dirty="0"/>
              <a:t>Matt 5:16 “that they may see your good deeds and give glory to your Father in Heaven”</a:t>
            </a:r>
          </a:p>
          <a:p>
            <a:endParaRPr lang="en-AU" dirty="0"/>
          </a:p>
          <a:p>
            <a:r>
              <a:rPr lang="en-AU" dirty="0"/>
              <a:t>Phil 2:13 “it is God who works in you both to </a:t>
            </a:r>
            <a:r>
              <a:rPr lang="en-AU" i="1" dirty="0"/>
              <a:t>will </a:t>
            </a:r>
            <a:r>
              <a:rPr lang="en-AU" dirty="0"/>
              <a:t>and to work for His good pleasure”</a:t>
            </a:r>
          </a:p>
          <a:p>
            <a:endParaRPr lang="en-AU" dirty="0"/>
          </a:p>
          <a:p>
            <a:r>
              <a:rPr lang="en-AU" dirty="0"/>
              <a:t>The Bible undermines all self-sufficiency and self-fulfilment, even probably self-approval and self-esteem. (Ex 4)</a:t>
            </a:r>
          </a:p>
          <a:p>
            <a:endParaRPr lang="en-AU" dirty="0"/>
          </a:p>
          <a:p>
            <a:r>
              <a:rPr lang="en-AU" dirty="0"/>
              <a:t>Christianity is not for the strong and capable. It is for weak wretches.</a:t>
            </a:r>
          </a:p>
        </p:txBody>
      </p:sp>
    </p:spTree>
    <p:extLst>
      <p:ext uri="{BB962C8B-B14F-4D97-AF65-F5344CB8AC3E}">
        <p14:creationId xmlns:p14="http://schemas.microsoft.com/office/powerpoint/2010/main" val="316148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p:txBody>
          <a:bodyPr anchor="t">
            <a:normAutofit fontScale="90000"/>
          </a:bodyPr>
          <a:lstStyle/>
          <a:p>
            <a:pPr algn="l"/>
            <a:r>
              <a:rPr lang="en-AU" sz="5200">
                <a:solidFill>
                  <a:srgbClr val="FFFFFF"/>
                </a:solidFill>
              </a:rPr>
              <a:t>Blessed are the</a:t>
            </a:r>
            <a:br>
              <a:rPr lang="en-AU" sz="5200">
                <a:solidFill>
                  <a:srgbClr val="FFFFFF"/>
                </a:solidFill>
              </a:rPr>
            </a:br>
            <a:endParaRPr lang="en-US" sz="5200" dirty="0">
              <a:solidFill>
                <a:srgbClr val="FFFFFF"/>
              </a:solidFill>
            </a:endParaRPr>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5183188" y="576553"/>
            <a:ext cx="6172200" cy="5284498"/>
          </a:xfrm>
        </p:spPr>
        <p:txBody>
          <a:bodyPr>
            <a:normAutofit fontScale="62500" lnSpcReduction="20000"/>
          </a:bodyPr>
          <a:lstStyle/>
          <a:p>
            <a:pPr marL="0" indent="0">
              <a:buNone/>
            </a:pPr>
            <a:r>
              <a:rPr lang="en-AU" sz="6300" b="1" dirty="0">
                <a:latin typeface="+mj-lt"/>
              </a:rPr>
              <a:t>Blessed are </a:t>
            </a:r>
          </a:p>
          <a:p>
            <a:pPr marL="0" indent="0">
              <a:buNone/>
            </a:pPr>
            <a:r>
              <a:rPr lang="en-AU" sz="6300" b="1" dirty="0">
                <a:latin typeface="+mj-lt"/>
              </a:rPr>
              <a:t>the Mourning Ones</a:t>
            </a:r>
          </a:p>
          <a:p>
            <a:pPr marL="0" indent="0">
              <a:buNone/>
            </a:pPr>
            <a:endParaRPr lang="en-AU" b="1" dirty="0">
              <a:latin typeface="+mj-lt"/>
            </a:endParaRPr>
          </a:p>
          <a:p>
            <a:r>
              <a:rPr lang="en-AU" dirty="0"/>
              <a:t>Ps 51:17 “</a:t>
            </a:r>
            <a:r>
              <a:rPr lang="en-AU" i="1" dirty="0"/>
              <a:t>the sacrifices of God are a broken spirit; a broken &amp; </a:t>
            </a:r>
            <a:r>
              <a:rPr lang="en-AU" b="1" i="1" u="sng" dirty="0"/>
              <a:t>contrite</a:t>
            </a:r>
            <a:r>
              <a:rPr lang="en-AU" i="1" dirty="0"/>
              <a:t> heart, O God you will not despise</a:t>
            </a:r>
            <a:r>
              <a:rPr lang="en-AU" dirty="0"/>
              <a:t>”</a:t>
            </a:r>
          </a:p>
          <a:p>
            <a:endParaRPr lang="en-AU" dirty="0"/>
          </a:p>
          <a:p>
            <a:r>
              <a:rPr lang="en-AU" dirty="0"/>
              <a:t>All believers feel sorrow for their sin, not just for sin’s consequences. We don’t merely know that we have sinned, but that we </a:t>
            </a:r>
            <a:r>
              <a:rPr lang="en-AU" b="1" i="1" dirty="0"/>
              <a:t>are</a:t>
            </a:r>
            <a:r>
              <a:rPr lang="en-AU" dirty="0"/>
              <a:t> sinners. (Mark 10:18; Luke 11:13) </a:t>
            </a:r>
          </a:p>
          <a:p>
            <a:r>
              <a:rPr lang="en-AU" dirty="0"/>
              <a:t>A Christian’s mourning continues throughout this mortal life (Matt 6:12)</a:t>
            </a:r>
          </a:p>
          <a:p>
            <a:r>
              <a:rPr lang="en-AU" dirty="0"/>
              <a:t>As we grow in Christ, we mourn our losses in the fight of faith, </a:t>
            </a:r>
            <a:r>
              <a:rPr lang="en-AU" b="1" u="sng" dirty="0"/>
              <a:t>looking to God </a:t>
            </a:r>
            <a:r>
              <a:rPr lang="en-AU" dirty="0"/>
              <a:t>for forgiveness and grace to defeat sin.</a:t>
            </a:r>
          </a:p>
          <a:p>
            <a:r>
              <a:rPr lang="en-AU" dirty="0"/>
              <a:t>God’s Amazing Grace saved “a wretch like me”.</a:t>
            </a:r>
          </a:p>
          <a:p>
            <a:endParaRPr lang="en-US" dirty="0"/>
          </a:p>
        </p:txBody>
      </p:sp>
      <p:pic>
        <p:nvPicPr>
          <p:cNvPr id="3" name="Picture 2" descr="John Newton: From Disgrace to Amazing Grace: Jonathan Aitken: Bloomsbury  Continuum">
            <a:extLst>
              <a:ext uri="{FF2B5EF4-FFF2-40B4-BE49-F238E27FC236}">
                <a16:creationId xmlns:a16="http://schemas.microsoft.com/office/drawing/2014/main" id="{67450199-0472-C53F-5479-9EE2ECBF9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05" b="54882"/>
          <a:stretch/>
        </p:blipFill>
        <p:spPr bwMode="auto">
          <a:xfrm>
            <a:off x="111560" y="576553"/>
            <a:ext cx="4660465" cy="529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9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a:xfrm>
            <a:off x="7531610" y="365125"/>
            <a:ext cx="3953938" cy="1959331"/>
          </a:xfrm>
        </p:spPr>
        <p:txBody>
          <a:bodyPr vert="horz" lIns="91440" tIns="45720" rIns="91440" bIns="45720" rtlCol="0" anchor="ctr">
            <a:noAutofit/>
          </a:bodyPr>
          <a:lstStyle/>
          <a:p>
            <a:br>
              <a:rPr lang="en-US" sz="4000" dirty="0"/>
            </a:br>
            <a:r>
              <a:rPr lang="en-US" sz="4000" dirty="0"/>
              <a:t>Blessed are</a:t>
            </a:r>
            <a:br>
              <a:rPr lang="en-US" sz="4000" dirty="0"/>
            </a:br>
            <a:r>
              <a:rPr lang="en-US" sz="4000" dirty="0"/>
              <a:t>the Meek</a:t>
            </a:r>
            <a:br>
              <a:rPr lang="en-US" sz="4000" dirty="0"/>
            </a:br>
            <a:endParaRPr lang="en-US" sz="4000" dirty="0"/>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sz="2400" dirty="0"/>
              <a:t>Psalm 37 meek people:</a:t>
            </a:r>
          </a:p>
          <a:p>
            <a:r>
              <a:rPr lang="en-US" sz="2400" dirty="0"/>
              <a:t>Trust &amp; delight in the Lord</a:t>
            </a:r>
          </a:p>
          <a:p>
            <a:r>
              <a:rPr lang="en-US" sz="2400" dirty="0"/>
              <a:t>Commit their way to God</a:t>
            </a:r>
          </a:p>
          <a:p>
            <a:r>
              <a:rPr lang="en-US" sz="2400" dirty="0"/>
              <a:t>Wait patiently for God</a:t>
            </a:r>
          </a:p>
          <a:p>
            <a:r>
              <a:rPr lang="en-US" sz="2400" dirty="0"/>
              <a:t>Don’t worry or fret about evildoers’ success</a:t>
            </a:r>
          </a:p>
          <a:p>
            <a:r>
              <a:rPr lang="en-US" sz="2400" dirty="0"/>
              <a:t>Are slow to anger</a:t>
            </a:r>
          </a:p>
        </p:txBody>
      </p:sp>
      <p:sp>
        <p:nvSpPr>
          <p:cNvPr id="6" name="TextBox 5">
            <a:extLst>
              <a:ext uri="{FF2B5EF4-FFF2-40B4-BE49-F238E27FC236}">
                <a16:creationId xmlns:a16="http://schemas.microsoft.com/office/drawing/2014/main" id="{BB651055-C534-345F-892E-B73F92C96C4D}"/>
              </a:ext>
            </a:extLst>
          </p:cNvPr>
          <p:cNvSpPr txBox="1"/>
          <p:nvPr/>
        </p:nvSpPr>
        <p:spPr>
          <a:xfrm>
            <a:off x="408320" y="943560"/>
            <a:ext cx="6107890" cy="5914440"/>
          </a:xfrm>
          <a:prstGeom prst="rect">
            <a:avLst/>
          </a:prstGeom>
          <a:noFill/>
        </p:spPr>
        <p:txBody>
          <a:bodyPr wrap="square">
            <a:spAutoFit/>
          </a:bodyPr>
          <a:lstStyle/>
          <a:p>
            <a:pPr algn="l"/>
            <a:r>
              <a:rPr lang="en-GB" sz="3500" b="1" baseline="30000" dirty="0">
                <a:solidFill>
                  <a:srgbClr val="000000"/>
                </a:solidFill>
                <a:highlight>
                  <a:srgbClr val="FFFFFF"/>
                </a:highlight>
                <a:latin typeface="Source Sans Pro Black" panose="020F0502020204030204" pitchFamily="34" charset="0"/>
              </a:rPr>
              <a:t>Psalm 37</a:t>
            </a:r>
          </a:p>
          <a:p>
            <a:pPr algn="l"/>
            <a:r>
              <a:rPr lang="en-GB" sz="1500" b="1" baseline="30000" dirty="0">
                <a:solidFill>
                  <a:srgbClr val="000000"/>
                </a:solidFill>
                <a:highlight>
                  <a:srgbClr val="FFFFFF"/>
                </a:highlight>
                <a:latin typeface="system-ui"/>
              </a:rPr>
              <a:t>1</a:t>
            </a:r>
            <a:r>
              <a:rPr lang="en-GB" sz="1500" b="1" i="0" baseline="30000" dirty="0">
                <a:solidFill>
                  <a:srgbClr val="000000"/>
                </a:solidFill>
                <a:effectLst/>
                <a:highlight>
                  <a:srgbClr val="FFFFFF"/>
                </a:highlight>
                <a:latin typeface="system-ui"/>
              </a:rPr>
              <a:t> </a:t>
            </a:r>
            <a:r>
              <a:rPr lang="en-GB" sz="1500" b="0" i="0" dirty="0">
                <a:solidFill>
                  <a:srgbClr val="000000"/>
                </a:solidFill>
                <a:effectLst/>
                <a:highlight>
                  <a:srgbClr val="FFFFFF"/>
                </a:highlight>
                <a:latin typeface="system-ui"/>
              </a:rPr>
              <a:t>Fret not yourself because of evildoers;</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be not envious of wrongdoers!</a:t>
            </a:r>
            <a:br>
              <a:rPr lang="en-GB" sz="1500" b="0" i="0" dirty="0">
                <a:solidFill>
                  <a:srgbClr val="000000"/>
                </a:solidFill>
                <a:effectLst/>
                <a:highlight>
                  <a:srgbClr val="FFFFFF"/>
                </a:highlight>
                <a:latin typeface="system-ui"/>
              </a:rPr>
            </a:br>
            <a:r>
              <a:rPr lang="en-GB" sz="1500" b="1" i="0" baseline="30000" dirty="0">
                <a:solidFill>
                  <a:srgbClr val="000000"/>
                </a:solidFill>
                <a:effectLst/>
                <a:highlight>
                  <a:srgbClr val="FFFFFF"/>
                </a:highlight>
                <a:latin typeface="system-ui"/>
              </a:rPr>
              <a:t>2 </a:t>
            </a:r>
            <a:r>
              <a:rPr lang="en-GB" sz="1500" b="0" i="0" dirty="0">
                <a:solidFill>
                  <a:srgbClr val="000000"/>
                </a:solidFill>
                <a:effectLst/>
                <a:highlight>
                  <a:srgbClr val="FFFFFF"/>
                </a:highlight>
                <a:latin typeface="system-ui"/>
              </a:rPr>
              <a:t>For they will soon fade like the grass</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and wither like the green herb.</a:t>
            </a:r>
          </a:p>
          <a:p>
            <a:pPr algn="l"/>
            <a:r>
              <a:rPr lang="en-GB" sz="1500" b="1" i="0" baseline="30000" dirty="0">
                <a:solidFill>
                  <a:srgbClr val="000000"/>
                </a:solidFill>
                <a:effectLst/>
                <a:highlight>
                  <a:srgbClr val="FFFFFF"/>
                </a:highlight>
                <a:latin typeface="system-ui"/>
              </a:rPr>
              <a:t>3 </a:t>
            </a:r>
            <a:r>
              <a:rPr lang="en-GB" sz="1500" b="0" i="0" dirty="0">
                <a:solidFill>
                  <a:srgbClr val="000000"/>
                </a:solidFill>
                <a:effectLst/>
                <a:highlight>
                  <a:srgbClr val="FFFFFF"/>
                </a:highlight>
                <a:latin typeface="system-ui"/>
              </a:rPr>
              <a:t>Trust in the </a:t>
            </a:r>
            <a:r>
              <a:rPr lang="en-GB" sz="1500" b="0" i="0" cap="small" dirty="0">
                <a:solidFill>
                  <a:srgbClr val="000000"/>
                </a:solidFill>
                <a:effectLst/>
                <a:highlight>
                  <a:srgbClr val="FFFFFF"/>
                </a:highlight>
                <a:latin typeface="system-ui"/>
              </a:rPr>
              <a:t>Lord</a:t>
            </a:r>
            <a:r>
              <a:rPr lang="en-GB" sz="1500" b="0" i="0" dirty="0">
                <a:solidFill>
                  <a:srgbClr val="000000"/>
                </a:solidFill>
                <a:effectLst/>
                <a:highlight>
                  <a:srgbClr val="FFFFFF"/>
                </a:highlight>
                <a:latin typeface="system-ui"/>
              </a:rPr>
              <a:t>, and do good;</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dwell in the land and befriend faithfulness.</a:t>
            </a:r>
            <a:br>
              <a:rPr lang="en-GB" sz="1500" b="0" i="0" dirty="0">
                <a:solidFill>
                  <a:srgbClr val="000000"/>
                </a:solidFill>
                <a:effectLst/>
                <a:highlight>
                  <a:srgbClr val="FFFFFF"/>
                </a:highlight>
                <a:latin typeface="system-ui"/>
              </a:rPr>
            </a:br>
            <a:r>
              <a:rPr lang="en-GB" sz="1500" b="1" i="0" baseline="30000" dirty="0">
                <a:solidFill>
                  <a:srgbClr val="000000"/>
                </a:solidFill>
                <a:effectLst/>
                <a:highlight>
                  <a:srgbClr val="FFFFFF"/>
                </a:highlight>
                <a:latin typeface="system-ui"/>
              </a:rPr>
              <a:t>4 </a:t>
            </a:r>
            <a:r>
              <a:rPr lang="en-GB" sz="1500" b="0" i="0" dirty="0">
                <a:solidFill>
                  <a:srgbClr val="000000"/>
                </a:solidFill>
                <a:effectLst/>
                <a:highlight>
                  <a:srgbClr val="FFFFFF"/>
                </a:highlight>
                <a:latin typeface="system-ui"/>
              </a:rPr>
              <a:t>Delight yourself in the </a:t>
            </a:r>
            <a:r>
              <a:rPr lang="en-GB" sz="1500" b="0" i="0" cap="small" dirty="0">
                <a:solidFill>
                  <a:srgbClr val="000000"/>
                </a:solidFill>
                <a:effectLst/>
                <a:highlight>
                  <a:srgbClr val="FFFFFF"/>
                </a:highlight>
                <a:latin typeface="system-ui"/>
              </a:rPr>
              <a:t>Lord</a:t>
            </a:r>
            <a:r>
              <a:rPr lang="en-GB" sz="1500" b="0" i="0" dirty="0">
                <a:solidFill>
                  <a:srgbClr val="000000"/>
                </a:solidFill>
                <a:effectLst/>
                <a:highlight>
                  <a:srgbClr val="FFFFFF"/>
                </a:highlight>
                <a:latin typeface="system-ui"/>
              </a:rPr>
              <a:t>,</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and he will give you the desires of your heart.</a:t>
            </a:r>
          </a:p>
          <a:p>
            <a:pPr algn="l"/>
            <a:r>
              <a:rPr lang="en-GB" sz="1500" b="1" i="0" baseline="30000" dirty="0">
                <a:solidFill>
                  <a:srgbClr val="000000"/>
                </a:solidFill>
                <a:effectLst/>
                <a:highlight>
                  <a:srgbClr val="FFFFFF"/>
                </a:highlight>
                <a:latin typeface="system-ui"/>
              </a:rPr>
              <a:t>5 </a:t>
            </a:r>
            <a:r>
              <a:rPr lang="en-GB" sz="1500" b="0" i="0" dirty="0">
                <a:solidFill>
                  <a:srgbClr val="000000"/>
                </a:solidFill>
                <a:effectLst/>
                <a:highlight>
                  <a:srgbClr val="FFFFFF"/>
                </a:highlight>
                <a:latin typeface="system-ui"/>
              </a:rPr>
              <a:t>Commit your way to the </a:t>
            </a:r>
            <a:r>
              <a:rPr lang="en-GB" sz="1500" b="0" i="0" cap="small" dirty="0">
                <a:solidFill>
                  <a:srgbClr val="000000"/>
                </a:solidFill>
                <a:effectLst/>
                <a:highlight>
                  <a:srgbClr val="FFFFFF"/>
                </a:highlight>
                <a:latin typeface="system-ui"/>
              </a:rPr>
              <a:t>Lord</a:t>
            </a:r>
            <a:r>
              <a:rPr lang="en-GB" sz="1500" b="0" i="0" dirty="0">
                <a:solidFill>
                  <a:srgbClr val="000000"/>
                </a:solidFill>
                <a:effectLst/>
                <a:highlight>
                  <a:srgbClr val="FFFFFF"/>
                </a:highlight>
                <a:latin typeface="system-ui"/>
              </a:rPr>
              <a:t>;</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trust in him, and he will act.</a:t>
            </a:r>
            <a:br>
              <a:rPr lang="en-GB" sz="1500" b="0" i="0" dirty="0">
                <a:solidFill>
                  <a:srgbClr val="000000"/>
                </a:solidFill>
                <a:effectLst/>
                <a:highlight>
                  <a:srgbClr val="FFFFFF"/>
                </a:highlight>
                <a:latin typeface="system-ui"/>
              </a:rPr>
            </a:br>
            <a:r>
              <a:rPr lang="en-GB" sz="1500" b="1" i="0" baseline="30000" dirty="0">
                <a:solidFill>
                  <a:srgbClr val="000000"/>
                </a:solidFill>
                <a:effectLst/>
                <a:highlight>
                  <a:srgbClr val="FFFFFF"/>
                </a:highlight>
                <a:latin typeface="system-ui"/>
              </a:rPr>
              <a:t>6 </a:t>
            </a:r>
            <a:r>
              <a:rPr lang="en-GB" sz="1500" b="0" i="0" dirty="0">
                <a:solidFill>
                  <a:srgbClr val="000000"/>
                </a:solidFill>
                <a:effectLst/>
                <a:highlight>
                  <a:srgbClr val="FFFFFF"/>
                </a:highlight>
                <a:latin typeface="system-ui"/>
              </a:rPr>
              <a:t>He will bring forth your righteousness as the light,</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and your justice as the noonday.</a:t>
            </a:r>
          </a:p>
          <a:p>
            <a:pPr algn="l"/>
            <a:r>
              <a:rPr lang="en-GB" sz="1500" b="1" i="0" baseline="30000" dirty="0">
                <a:solidFill>
                  <a:srgbClr val="000000"/>
                </a:solidFill>
                <a:effectLst/>
                <a:highlight>
                  <a:srgbClr val="FFFFFF"/>
                </a:highlight>
                <a:latin typeface="system-ui"/>
              </a:rPr>
              <a:t>7 </a:t>
            </a:r>
            <a:r>
              <a:rPr lang="en-GB" sz="1500" b="0" i="0" dirty="0">
                <a:solidFill>
                  <a:srgbClr val="000000"/>
                </a:solidFill>
                <a:effectLst/>
                <a:highlight>
                  <a:srgbClr val="FFFFFF"/>
                </a:highlight>
                <a:latin typeface="system-ui"/>
              </a:rPr>
              <a:t>Be still before the </a:t>
            </a:r>
            <a:r>
              <a:rPr lang="en-GB" sz="1500" b="0" i="0" cap="small" dirty="0">
                <a:solidFill>
                  <a:srgbClr val="000000"/>
                </a:solidFill>
                <a:effectLst/>
                <a:highlight>
                  <a:srgbClr val="FFFFFF"/>
                </a:highlight>
                <a:latin typeface="system-ui"/>
              </a:rPr>
              <a:t>Lord</a:t>
            </a:r>
            <a:r>
              <a:rPr lang="en-GB" sz="1500" b="0" i="0" dirty="0">
                <a:solidFill>
                  <a:srgbClr val="000000"/>
                </a:solidFill>
                <a:effectLst/>
                <a:highlight>
                  <a:srgbClr val="FFFFFF"/>
                </a:highlight>
                <a:latin typeface="system-ui"/>
              </a:rPr>
              <a:t> and wait patiently for him;</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fret not yourself over the one who prospers in his way,</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over the man who carries out evil devices!</a:t>
            </a:r>
          </a:p>
          <a:p>
            <a:pPr algn="l"/>
            <a:r>
              <a:rPr lang="en-GB" sz="1500" b="1" i="0" baseline="30000" dirty="0">
                <a:solidFill>
                  <a:srgbClr val="000000"/>
                </a:solidFill>
                <a:effectLst/>
                <a:highlight>
                  <a:srgbClr val="FFFFFF"/>
                </a:highlight>
                <a:latin typeface="system-ui"/>
              </a:rPr>
              <a:t>8 </a:t>
            </a:r>
            <a:r>
              <a:rPr lang="en-GB" sz="1500" b="0" i="0" dirty="0">
                <a:solidFill>
                  <a:srgbClr val="000000"/>
                </a:solidFill>
                <a:effectLst/>
                <a:highlight>
                  <a:srgbClr val="FFFFFF"/>
                </a:highlight>
                <a:latin typeface="system-ui"/>
              </a:rPr>
              <a:t>Refrain from anger, and forsake wrath!</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Fret not yourself; it tends only to evil.</a:t>
            </a:r>
            <a:br>
              <a:rPr lang="en-GB" sz="1500" b="0" i="0" dirty="0">
                <a:solidFill>
                  <a:srgbClr val="000000"/>
                </a:solidFill>
                <a:effectLst/>
                <a:highlight>
                  <a:srgbClr val="FFFFFF"/>
                </a:highlight>
                <a:latin typeface="system-ui"/>
              </a:rPr>
            </a:br>
            <a:r>
              <a:rPr lang="en-GB" sz="1500" b="1" i="0" baseline="30000" dirty="0">
                <a:solidFill>
                  <a:srgbClr val="000000"/>
                </a:solidFill>
                <a:effectLst/>
                <a:highlight>
                  <a:srgbClr val="FFFFFF"/>
                </a:highlight>
                <a:latin typeface="system-ui"/>
              </a:rPr>
              <a:t>9 </a:t>
            </a:r>
            <a:r>
              <a:rPr lang="en-GB" sz="1500" b="0" i="0" dirty="0">
                <a:solidFill>
                  <a:srgbClr val="000000"/>
                </a:solidFill>
                <a:effectLst/>
                <a:highlight>
                  <a:srgbClr val="FFFFFF"/>
                </a:highlight>
                <a:latin typeface="system-ui"/>
              </a:rPr>
              <a:t>For the evildoers shall be cut off,</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but </a:t>
            </a:r>
            <a:r>
              <a:rPr lang="en-GB" sz="1500" b="0" i="0" dirty="0">
                <a:solidFill>
                  <a:srgbClr val="000000"/>
                </a:solidFill>
                <a:effectLst/>
                <a:highlight>
                  <a:srgbClr val="FFFF00"/>
                </a:highlight>
                <a:latin typeface="system-ui"/>
              </a:rPr>
              <a:t>those who wait for the </a:t>
            </a:r>
            <a:r>
              <a:rPr lang="en-GB" sz="1500" b="0" i="0" cap="small" dirty="0">
                <a:solidFill>
                  <a:srgbClr val="000000"/>
                </a:solidFill>
                <a:effectLst/>
                <a:highlight>
                  <a:srgbClr val="FFFF00"/>
                </a:highlight>
                <a:latin typeface="system-ui"/>
              </a:rPr>
              <a:t>Lord</a:t>
            </a:r>
            <a:r>
              <a:rPr lang="en-GB" sz="1500" b="0" i="0" dirty="0">
                <a:solidFill>
                  <a:srgbClr val="000000"/>
                </a:solidFill>
                <a:effectLst/>
                <a:highlight>
                  <a:srgbClr val="00FF00"/>
                </a:highlight>
                <a:latin typeface="system-ui"/>
              </a:rPr>
              <a:t> shall inherit the land</a:t>
            </a:r>
            <a:r>
              <a:rPr lang="en-GB" sz="1500" b="0" i="0" dirty="0">
                <a:solidFill>
                  <a:srgbClr val="000000"/>
                </a:solidFill>
                <a:effectLst/>
                <a:highlight>
                  <a:srgbClr val="FFFFFF"/>
                </a:highlight>
                <a:latin typeface="system-ui"/>
              </a:rPr>
              <a:t>.</a:t>
            </a:r>
          </a:p>
          <a:p>
            <a:pPr algn="l"/>
            <a:r>
              <a:rPr lang="en-GB" sz="1500" b="1" i="0" baseline="30000" dirty="0">
                <a:solidFill>
                  <a:srgbClr val="000000"/>
                </a:solidFill>
                <a:effectLst/>
                <a:highlight>
                  <a:srgbClr val="FFFFFF"/>
                </a:highlight>
                <a:latin typeface="system-ui"/>
              </a:rPr>
              <a:t>10 </a:t>
            </a:r>
            <a:r>
              <a:rPr lang="en-GB" sz="1500" b="0" i="0" dirty="0">
                <a:solidFill>
                  <a:srgbClr val="000000"/>
                </a:solidFill>
                <a:effectLst/>
                <a:highlight>
                  <a:srgbClr val="FFFFFF"/>
                </a:highlight>
                <a:latin typeface="system-ui"/>
              </a:rPr>
              <a:t>In just a little while, the wicked will be no more;</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though you look carefully at his place, he will not be there.</a:t>
            </a:r>
            <a:br>
              <a:rPr lang="en-GB" sz="1500" b="0" i="0" dirty="0">
                <a:solidFill>
                  <a:srgbClr val="000000"/>
                </a:solidFill>
                <a:effectLst/>
                <a:highlight>
                  <a:srgbClr val="FFFFFF"/>
                </a:highlight>
                <a:latin typeface="system-ui"/>
              </a:rPr>
            </a:br>
            <a:r>
              <a:rPr lang="en-GB" sz="1500" b="1" i="0" baseline="30000" dirty="0">
                <a:solidFill>
                  <a:srgbClr val="000000"/>
                </a:solidFill>
                <a:effectLst/>
                <a:highlight>
                  <a:srgbClr val="FFFFFF"/>
                </a:highlight>
                <a:latin typeface="system-ui"/>
              </a:rPr>
              <a:t>11 </a:t>
            </a:r>
            <a:r>
              <a:rPr lang="en-GB" sz="1500" b="0" i="0" dirty="0">
                <a:solidFill>
                  <a:srgbClr val="000000"/>
                </a:solidFill>
                <a:effectLst/>
                <a:highlight>
                  <a:srgbClr val="FFFFFF"/>
                </a:highlight>
                <a:latin typeface="system-ui"/>
              </a:rPr>
              <a:t>But </a:t>
            </a:r>
            <a:r>
              <a:rPr lang="en-GB" sz="1500" b="0" i="0" dirty="0">
                <a:solidFill>
                  <a:srgbClr val="000000"/>
                </a:solidFill>
                <a:effectLst/>
                <a:highlight>
                  <a:srgbClr val="FFFF00"/>
                </a:highlight>
                <a:latin typeface="system-ui"/>
              </a:rPr>
              <a:t>the meek</a:t>
            </a:r>
            <a:r>
              <a:rPr lang="en-GB" sz="1500" b="0" i="0" dirty="0">
                <a:solidFill>
                  <a:srgbClr val="000000"/>
                </a:solidFill>
                <a:effectLst/>
                <a:highlight>
                  <a:srgbClr val="00FF00"/>
                </a:highlight>
                <a:latin typeface="system-ui"/>
              </a:rPr>
              <a:t> shall inherit the land</a:t>
            </a:r>
            <a:br>
              <a:rPr lang="en-GB" sz="1500" b="0" i="0" dirty="0">
                <a:solidFill>
                  <a:srgbClr val="000000"/>
                </a:solidFill>
                <a:effectLst/>
                <a:highlight>
                  <a:srgbClr val="FFFFFF"/>
                </a:highlight>
                <a:latin typeface="system-ui"/>
              </a:rPr>
            </a:br>
            <a:r>
              <a:rPr lang="en-GB" sz="1500" b="0" i="0" dirty="0">
                <a:solidFill>
                  <a:srgbClr val="000000"/>
                </a:solidFill>
                <a:effectLst/>
                <a:highlight>
                  <a:srgbClr val="FFFFFF"/>
                </a:highlight>
                <a:latin typeface="Courier New" panose="02070309020205020404" pitchFamily="49" charset="0"/>
              </a:rPr>
              <a:t>    </a:t>
            </a:r>
            <a:r>
              <a:rPr lang="en-GB" sz="1500" b="0" i="0" dirty="0">
                <a:solidFill>
                  <a:srgbClr val="000000"/>
                </a:solidFill>
                <a:effectLst/>
                <a:highlight>
                  <a:srgbClr val="FFFFFF"/>
                </a:highlight>
                <a:latin typeface="system-ui"/>
              </a:rPr>
              <a:t>and delight themselves in abundant peace.</a:t>
            </a:r>
          </a:p>
        </p:txBody>
      </p:sp>
    </p:spTree>
    <p:extLst>
      <p:ext uri="{BB962C8B-B14F-4D97-AF65-F5344CB8AC3E}">
        <p14:creationId xmlns:p14="http://schemas.microsoft.com/office/powerpoint/2010/main" val="178038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31A2-1F1B-F30F-FAB6-9F919079DAC8}"/>
              </a:ext>
            </a:extLst>
          </p:cNvPr>
          <p:cNvSpPr>
            <a:spLocks noGrp="1"/>
          </p:cNvSpPr>
          <p:nvPr>
            <p:ph type="title"/>
          </p:nvPr>
        </p:nvSpPr>
        <p:spPr/>
        <p:txBody>
          <a:bodyPr anchor="t">
            <a:normAutofit fontScale="90000"/>
          </a:bodyPr>
          <a:lstStyle/>
          <a:p>
            <a:pPr algn="l"/>
            <a:r>
              <a:rPr lang="en-AU" sz="5200">
                <a:solidFill>
                  <a:srgbClr val="FFFFFF"/>
                </a:solidFill>
              </a:rPr>
              <a:t>Blessed are the</a:t>
            </a:r>
            <a:br>
              <a:rPr lang="en-AU" sz="5200">
                <a:solidFill>
                  <a:srgbClr val="FFFFFF"/>
                </a:solidFill>
              </a:rPr>
            </a:br>
            <a:endParaRPr lang="en-US" sz="5200" dirty="0">
              <a:solidFill>
                <a:srgbClr val="FFFFFF"/>
              </a:solidFill>
            </a:endParaRPr>
          </a:p>
        </p:txBody>
      </p:sp>
      <p:sp>
        <p:nvSpPr>
          <p:cNvPr id="4" name="Content Placeholder 3">
            <a:extLst>
              <a:ext uri="{FF2B5EF4-FFF2-40B4-BE49-F238E27FC236}">
                <a16:creationId xmlns:a16="http://schemas.microsoft.com/office/drawing/2014/main" id="{76EAC2E7-E175-05D8-0E5C-64FDB5C52B0C}"/>
              </a:ext>
            </a:extLst>
          </p:cNvPr>
          <p:cNvSpPr>
            <a:spLocks noGrp="1"/>
          </p:cNvSpPr>
          <p:nvPr>
            <p:ph idx="1"/>
          </p:nvPr>
        </p:nvSpPr>
        <p:spPr>
          <a:xfrm>
            <a:off x="390617" y="576552"/>
            <a:ext cx="10964771" cy="5673327"/>
          </a:xfrm>
        </p:spPr>
        <p:txBody>
          <a:bodyPr>
            <a:normAutofit fontScale="77500" lnSpcReduction="20000"/>
          </a:bodyPr>
          <a:lstStyle/>
          <a:p>
            <a:pPr marL="0" indent="0">
              <a:buNone/>
            </a:pPr>
            <a:r>
              <a:rPr lang="en-AU" sz="6300" b="1" dirty="0">
                <a:latin typeface="+mj-lt"/>
              </a:rPr>
              <a:t>Blessed are the Hungry &amp; Thirsty for Righteousness</a:t>
            </a:r>
          </a:p>
          <a:p>
            <a:pPr marL="0" indent="0">
              <a:buNone/>
            </a:pPr>
            <a:endParaRPr lang="en-AU" b="1" dirty="0">
              <a:latin typeface="+mj-lt"/>
            </a:endParaRPr>
          </a:p>
          <a:p>
            <a:pPr marL="0" indent="0">
              <a:buNone/>
            </a:pPr>
            <a:r>
              <a:rPr lang="en-AU" dirty="0"/>
              <a:t>Matt 6:33 “Seek first the kingdom of God and His righteousness”</a:t>
            </a:r>
          </a:p>
          <a:p>
            <a:pPr marL="0" indent="0">
              <a:buNone/>
            </a:pPr>
            <a:endParaRPr lang="en-AU" dirty="0"/>
          </a:p>
          <a:p>
            <a:pPr marL="0" indent="0">
              <a:buNone/>
            </a:pPr>
            <a:r>
              <a:rPr lang="en-AU" dirty="0"/>
              <a:t>Hungry, thirsty Jesus-followers have different life-consuming priorities to the world.</a:t>
            </a:r>
          </a:p>
          <a:p>
            <a:pPr marL="0" indent="0">
              <a:buNone/>
            </a:pPr>
            <a:endParaRPr lang="en-AU" dirty="0"/>
          </a:p>
          <a:p>
            <a:pPr marL="0" indent="0">
              <a:buNone/>
            </a:pPr>
            <a:r>
              <a:rPr lang="en-AU" dirty="0"/>
              <a:t>We hunger &amp; thirst for Jesus and his righteousness. </a:t>
            </a:r>
          </a:p>
          <a:p>
            <a:pPr marL="0" indent="0">
              <a:buNone/>
            </a:pPr>
            <a:r>
              <a:rPr lang="en-AU" dirty="0"/>
              <a:t>John 6:35 “ I am the bread of life. Whoever </a:t>
            </a:r>
            <a:r>
              <a:rPr lang="en-AU" dirty="0">
                <a:highlight>
                  <a:srgbClr val="FFFF00"/>
                </a:highlight>
              </a:rPr>
              <a:t>comes</a:t>
            </a:r>
            <a:r>
              <a:rPr lang="en-AU" dirty="0"/>
              <a:t> to me will never be </a:t>
            </a:r>
            <a:r>
              <a:rPr lang="en-AU" dirty="0">
                <a:highlight>
                  <a:srgbClr val="00FF00"/>
                </a:highlight>
              </a:rPr>
              <a:t>hungry</a:t>
            </a:r>
            <a:r>
              <a:rPr lang="en-AU" dirty="0"/>
              <a:t> and whoever </a:t>
            </a:r>
            <a:r>
              <a:rPr lang="en-AU" dirty="0">
                <a:highlight>
                  <a:srgbClr val="FFFF00"/>
                </a:highlight>
              </a:rPr>
              <a:t>believes</a:t>
            </a:r>
            <a:r>
              <a:rPr lang="en-AU" dirty="0"/>
              <a:t> in me will never be </a:t>
            </a:r>
            <a:r>
              <a:rPr lang="en-AU" dirty="0">
                <a:highlight>
                  <a:srgbClr val="00FF00"/>
                </a:highlight>
              </a:rPr>
              <a:t>thirsty</a:t>
            </a:r>
            <a:r>
              <a:rPr lang="en-AU" dirty="0"/>
              <a:t>.” </a:t>
            </a:r>
          </a:p>
          <a:p>
            <a:pPr marL="0" indent="0">
              <a:buNone/>
            </a:pPr>
            <a:r>
              <a:rPr lang="en-AU" dirty="0"/>
              <a:t>1 Cor 1:30 “Christ Jesus has become for us … our righteousness”</a:t>
            </a:r>
          </a:p>
          <a:p>
            <a:pPr marL="0" indent="0">
              <a:buNone/>
            </a:pPr>
            <a:r>
              <a:rPr lang="en-AU" dirty="0"/>
              <a:t>1 John 3:7 “Little children, let no one deceive you. Whoever practices righteousness is righteous, as he is righteous.”</a:t>
            </a:r>
          </a:p>
          <a:p>
            <a:pPr marL="0" indent="0">
              <a:buNone/>
            </a:pPr>
            <a:endParaRPr lang="en-AU" dirty="0"/>
          </a:p>
        </p:txBody>
      </p:sp>
    </p:spTree>
    <p:extLst>
      <p:ext uri="{BB962C8B-B14F-4D97-AF65-F5344CB8AC3E}">
        <p14:creationId xmlns:p14="http://schemas.microsoft.com/office/powerpoint/2010/main" val="3273383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15588</TotalTime>
  <Words>1597</Words>
  <Application>Microsoft Office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system-ui</vt:lpstr>
      <vt:lpstr>Abadi</vt:lpstr>
      <vt:lpstr>Aptos</vt:lpstr>
      <vt:lpstr>Aptos Display</vt:lpstr>
      <vt:lpstr>Arial</vt:lpstr>
      <vt:lpstr>Arial</vt:lpstr>
      <vt:lpstr>Calibri</vt:lpstr>
      <vt:lpstr>Courier New</vt:lpstr>
      <vt:lpstr>Source Sans Pro Black</vt:lpstr>
      <vt:lpstr>Office Theme</vt:lpstr>
      <vt:lpstr>PowerPoint Presentation</vt:lpstr>
      <vt:lpstr>WHAT ARE THE BEATITUDES?</vt:lpstr>
      <vt:lpstr>What’s at stake?</vt:lpstr>
      <vt:lpstr>Sermon on the Mount (The Context)</vt:lpstr>
      <vt:lpstr>Blessed are the poor (in spirit)</vt:lpstr>
      <vt:lpstr>PowerPoint Presentation</vt:lpstr>
      <vt:lpstr>Blessed are the </vt:lpstr>
      <vt:lpstr> Blessed are the Meek </vt:lpstr>
      <vt:lpstr>Blessed are the </vt:lpstr>
      <vt:lpstr>PowerPoint Presentation</vt:lpstr>
      <vt:lpstr>Blessed are the Merciful  Matt 9:13 “I have desired mercy – not sacrifice”</vt:lpstr>
      <vt:lpstr>Blessed are the Pure in Heart</vt:lpstr>
      <vt:lpstr>Blessed are the </vt:lpstr>
      <vt:lpstr>Blessed are the </vt:lpstr>
      <vt:lpstr>First we Believe. Then we Bear Fruit of Repentance.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Beatitudes</dc:title>
  <dc:creator>Tim Rushbrook</dc:creator>
  <cp:lastModifiedBy>Tim Rushbrook</cp:lastModifiedBy>
  <cp:revision>1</cp:revision>
  <dcterms:created xsi:type="dcterms:W3CDTF">2024-03-26T07:04:12Z</dcterms:created>
  <dcterms:modified xsi:type="dcterms:W3CDTF">2024-04-26T23:04:01Z</dcterms:modified>
</cp:coreProperties>
</file>