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60" r:id="rId3"/>
    <p:sldId id="256" r:id="rId4"/>
    <p:sldId id="262" r:id="rId5"/>
    <p:sldId id="259" r:id="rId6"/>
    <p:sldId id="264" r:id="rId7"/>
    <p:sldId id="266" r:id="rId8"/>
    <p:sldId id="265" r:id="rId9"/>
    <p:sldId id="267" r:id="rId10"/>
    <p:sldId id="268" r:id="rId11"/>
    <p:sldId id="270" r:id="rId12"/>
    <p:sldId id="261"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F7003-F382-43B7-90C8-8736B4EE6AC2}" v="10" dt="2024-05-16T00:38:40.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73" d="100"/>
          <a:sy n="73" d="100"/>
        </p:scale>
        <p:origin x="5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and Lorei Blunden" userId="0434a7a41eb29130" providerId="LiveId" clId="{78E5E43A-F3A6-4B2F-9022-C6035663CB36}"/>
    <pc:docChg chg="undo redo custSel addSld delSld modSld sldOrd modMainMaster">
      <pc:chgData name="Greg and Lorei Blunden" userId="0434a7a41eb29130" providerId="LiveId" clId="{78E5E43A-F3A6-4B2F-9022-C6035663CB36}" dt="2024-05-14T00:19:00.406" v="1293" actId="2696"/>
      <pc:docMkLst>
        <pc:docMk/>
      </pc:docMkLst>
      <pc:sldChg chg="addSp delSp modSp mod modAnim">
        <pc:chgData name="Greg and Lorei Blunden" userId="0434a7a41eb29130" providerId="LiveId" clId="{78E5E43A-F3A6-4B2F-9022-C6035663CB36}" dt="2024-05-13T06:16:35.715" v="947"/>
        <pc:sldMkLst>
          <pc:docMk/>
          <pc:sldMk cId="589021447" sldId="256"/>
        </pc:sldMkLst>
        <pc:spChg chg="mod">
          <ac:chgData name="Greg and Lorei Blunden" userId="0434a7a41eb29130" providerId="LiveId" clId="{78E5E43A-F3A6-4B2F-9022-C6035663CB36}" dt="2024-05-13T04:45:05.688" v="100" actId="114"/>
          <ac:spMkLst>
            <pc:docMk/>
            <pc:sldMk cId="589021447" sldId="256"/>
            <ac:spMk id="17" creationId="{5A25A307-60EF-8A43-936D-41AE7E8D78AD}"/>
          </ac:spMkLst>
        </pc:spChg>
        <pc:spChg chg="add del">
          <ac:chgData name="Greg and Lorei Blunden" userId="0434a7a41eb29130" providerId="LiveId" clId="{78E5E43A-F3A6-4B2F-9022-C6035663CB36}" dt="2024-05-13T04:27:41.054" v="22" actId="22"/>
          <ac:spMkLst>
            <pc:docMk/>
            <pc:sldMk cId="589021447" sldId="256"/>
            <ac:spMk id="19" creationId="{5260A179-6EB3-B6B7-FD64-F4C6E4A8A8CE}"/>
          </ac:spMkLst>
        </pc:spChg>
        <pc:spChg chg="add mod">
          <ac:chgData name="Greg and Lorei Blunden" userId="0434a7a41eb29130" providerId="LiveId" clId="{78E5E43A-F3A6-4B2F-9022-C6035663CB36}" dt="2024-05-13T04:28:50.144" v="42" actId="1076"/>
          <ac:spMkLst>
            <pc:docMk/>
            <pc:sldMk cId="589021447" sldId="256"/>
            <ac:spMk id="21" creationId="{67C4CE14-FED1-B891-3A26-04D6A0B17BC5}"/>
          </ac:spMkLst>
        </pc:spChg>
      </pc:sldChg>
      <pc:sldChg chg="addSp delSp modSp del mod ord">
        <pc:chgData name="Greg and Lorei Blunden" userId="0434a7a41eb29130" providerId="LiveId" clId="{78E5E43A-F3A6-4B2F-9022-C6035663CB36}" dt="2024-05-13T04:43:57.884" v="99" actId="2696"/>
        <pc:sldMkLst>
          <pc:docMk/>
          <pc:sldMk cId="1213191801" sldId="258"/>
        </pc:sldMkLst>
        <pc:picChg chg="add mod">
          <ac:chgData name="Greg and Lorei Blunden" userId="0434a7a41eb29130" providerId="LiveId" clId="{78E5E43A-F3A6-4B2F-9022-C6035663CB36}" dt="2024-05-13T04:38:10.739" v="80" actId="1076"/>
          <ac:picMkLst>
            <pc:docMk/>
            <pc:sldMk cId="1213191801" sldId="258"/>
            <ac:picMk id="2" creationId="{40607A72-EE40-FFC2-2EA0-CBB13EEEA13E}"/>
          </ac:picMkLst>
        </pc:picChg>
        <pc:picChg chg="add del mod">
          <ac:chgData name="Greg and Lorei Blunden" userId="0434a7a41eb29130" providerId="LiveId" clId="{78E5E43A-F3A6-4B2F-9022-C6035663CB36}" dt="2024-05-13T04:30:10.988" v="48" actId="478"/>
          <ac:picMkLst>
            <pc:docMk/>
            <pc:sldMk cId="1213191801" sldId="258"/>
            <ac:picMk id="3" creationId="{79CDFD6D-D0CA-FEEC-0579-902781E78EA8}"/>
          </ac:picMkLst>
        </pc:picChg>
      </pc:sldChg>
      <pc:sldChg chg="addSp delSp modSp mod setBg modAnim">
        <pc:chgData name="Greg and Lorei Blunden" userId="0434a7a41eb29130" providerId="LiveId" clId="{78E5E43A-F3A6-4B2F-9022-C6035663CB36}" dt="2024-05-14T00:10:48.765" v="1292" actId="14861"/>
        <pc:sldMkLst>
          <pc:docMk/>
          <pc:sldMk cId="2134369607" sldId="259"/>
        </pc:sldMkLst>
        <pc:spChg chg="add mod">
          <ac:chgData name="Greg and Lorei Blunden" userId="0434a7a41eb29130" providerId="LiveId" clId="{78E5E43A-F3A6-4B2F-9022-C6035663CB36}" dt="2024-05-14T00:10:22.732" v="1289" actId="1076"/>
          <ac:spMkLst>
            <pc:docMk/>
            <pc:sldMk cId="2134369607" sldId="259"/>
            <ac:spMk id="4" creationId="{C61C336A-393B-38AC-1516-EC31DB6432BC}"/>
          </ac:spMkLst>
        </pc:spChg>
        <pc:spChg chg="add del">
          <ac:chgData name="Greg and Lorei Blunden" userId="0434a7a41eb29130" providerId="LiveId" clId="{78E5E43A-F3A6-4B2F-9022-C6035663CB36}" dt="2024-05-13T04:47:18.142" v="110" actId="22"/>
          <ac:spMkLst>
            <pc:docMk/>
            <pc:sldMk cId="2134369607" sldId="259"/>
            <ac:spMk id="9" creationId="{AF87A4BC-9FF6-DBF9-8B9C-221D6AF90ADF}"/>
          </ac:spMkLst>
        </pc:spChg>
        <pc:spChg chg="add del mod">
          <ac:chgData name="Greg and Lorei Blunden" userId="0434a7a41eb29130" providerId="LiveId" clId="{78E5E43A-F3A6-4B2F-9022-C6035663CB36}" dt="2024-05-14T00:07:00.313" v="1255" actId="478"/>
          <ac:spMkLst>
            <pc:docMk/>
            <pc:sldMk cId="2134369607" sldId="259"/>
            <ac:spMk id="11" creationId="{68A071EA-300C-19B0-5D2A-23A5E966C1CB}"/>
          </ac:spMkLst>
        </pc:spChg>
        <pc:spChg chg="add mod">
          <ac:chgData name="Greg and Lorei Blunden" userId="0434a7a41eb29130" providerId="LiveId" clId="{78E5E43A-F3A6-4B2F-9022-C6035663CB36}" dt="2024-05-14T00:10:48.765" v="1292" actId="14861"/>
          <ac:spMkLst>
            <pc:docMk/>
            <pc:sldMk cId="2134369607" sldId="259"/>
            <ac:spMk id="12" creationId="{16FCA635-0D19-5291-5CE4-887BC7019D75}"/>
          </ac:spMkLst>
        </pc:spChg>
        <pc:spChg chg="add del">
          <ac:chgData name="Greg and Lorei Blunden" userId="0434a7a41eb29130" providerId="LiveId" clId="{78E5E43A-F3A6-4B2F-9022-C6035663CB36}" dt="2024-05-13T04:48:48.972" v="138" actId="22"/>
          <ac:spMkLst>
            <pc:docMk/>
            <pc:sldMk cId="2134369607" sldId="259"/>
            <ac:spMk id="13" creationId="{77AB70D4-4F30-A9AA-9F65-5C43F361EAE8}"/>
          </ac:spMkLst>
        </pc:spChg>
        <pc:spChg chg="add mod">
          <ac:chgData name="Greg and Lorei Blunden" userId="0434a7a41eb29130" providerId="LiveId" clId="{78E5E43A-F3A6-4B2F-9022-C6035663CB36}" dt="2024-05-14T00:07:07.365" v="1257" actId="14100"/>
          <ac:spMkLst>
            <pc:docMk/>
            <pc:sldMk cId="2134369607" sldId="259"/>
            <ac:spMk id="15" creationId="{F4DD4FAE-7C2A-47C5-8CEE-88465370AD44}"/>
          </ac:spMkLst>
        </pc:spChg>
        <pc:spChg chg="add mod">
          <ac:chgData name="Greg and Lorei Blunden" userId="0434a7a41eb29130" providerId="LiveId" clId="{78E5E43A-F3A6-4B2F-9022-C6035663CB36}" dt="2024-05-14T00:07:46.852" v="1269" actId="1036"/>
          <ac:spMkLst>
            <pc:docMk/>
            <pc:sldMk cId="2134369607" sldId="259"/>
            <ac:spMk id="17" creationId="{AB4BB870-C71B-2721-8ADF-CD286472AB44}"/>
          </ac:spMkLst>
        </pc:spChg>
        <pc:spChg chg="add mod">
          <ac:chgData name="Greg and Lorei Blunden" userId="0434a7a41eb29130" providerId="LiveId" clId="{78E5E43A-F3A6-4B2F-9022-C6035663CB36}" dt="2024-05-14T00:09:05.269" v="1281" actId="1076"/>
          <ac:spMkLst>
            <pc:docMk/>
            <pc:sldMk cId="2134369607" sldId="259"/>
            <ac:spMk id="19" creationId="{ADAA55A9-0659-AA48-5A39-59993882B343}"/>
          </ac:spMkLst>
        </pc:spChg>
        <pc:picChg chg="del">
          <ac:chgData name="Greg and Lorei Blunden" userId="0434a7a41eb29130" providerId="LiveId" clId="{78E5E43A-F3A6-4B2F-9022-C6035663CB36}" dt="2024-05-13T04:46:34.970" v="106" actId="21"/>
          <ac:picMkLst>
            <pc:docMk/>
            <pc:sldMk cId="2134369607" sldId="259"/>
            <ac:picMk id="2" creationId="{D5E88A5F-8B18-C34D-AB7A-5B383880E2BA}"/>
          </ac:picMkLst>
        </pc:picChg>
        <pc:picChg chg="del">
          <ac:chgData name="Greg and Lorei Blunden" userId="0434a7a41eb29130" providerId="LiveId" clId="{78E5E43A-F3A6-4B2F-9022-C6035663CB36}" dt="2024-05-13T04:45:49.131" v="101" actId="21"/>
          <ac:picMkLst>
            <pc:docMk/>
            <pc:sldMk cId="2134369607" sldId="259"/>
            <ac:picMk id="4" creationId="{FD2262EF-F59B-54A5-CE62-5D58A6763139}"/>
          </ac:picMkLst>
        </pc:picChg>
        <pc:picChg chg="del">
          <ac:chgData name="Greg and Lorei Blunden" userId="0434a7a41eb29130" providerId="LiveId" clId="{78E5E43A-F3A6-4B2F-9022-C6035663CB36}" dt="2024-05-13T04:46:09.788" v="104" actId="21"/>
          <ac:picMkLst>
            <pc:docMk/>
            <pc:sldMk cId="2134369607" sldId="259"/>
            <ac:picMk id="5" creationId="{3E5CAD16-33EB-90EF-5FB0-382A857AA9AF}"/>
          </ac:picMkLst>
        </pc:picChg>
      </pc:sldChg>
      <pc:sldChg chg="modSp setBg modAnim">
        <pc:chgData name="Greg and Lorei Blunden" userId="0434a7a41eb29130" providerId="LiveId" clId="{78E5E43A-F3A6-4B2F-9022-C6035663CB36}" dt="2024-05-13T06:19:17.476" v="961" actId="207"/>
        <pc:sldMkLst>
          <pc:docMk/>
          <pc:sldMk cId="2930116056" sldId="260"/>
        </pc:sldMkLst>
        <pc:spChg chg="mod">
          <ac:chgData name="Greg and Lorei Blunden" userId="0434a7a41eb29130" providerId="LiveId" clId="{78E5E43A-F3A6-4B2F-9022-C6035663CB36}" dt="2024-05-13T06:19:17.476" v="961" actId="207"/>
          <ac:spMkLst>
            <pc:docMk/>
            <pc:sldMk cId="2930116056" sldId="260"/>
            <ac:spMk id="6" creationId="{88055AFC-504B-0964-2E6E-A894092D335A}"/>
          </ac:spMkLst>
        </pc:spChg>
      </pc:sldChg>
      <pc:sldChg chg="addSp delSp modSp mod setBg modAnim">
        <pc:chgData name="Greg and Lorei Blunden" userId="0434a7a41eb29130" providerId="LiveId" clId="{78E5E43A-F3A6-4B2F-9022-C6035663CB36}" dt="2024-05-13T22:32:13.836" v="1253" actId="20577"/>
        <pc:sldMkLst>
          <pc:docMk/>
          <pc:sldMk cId="1905392657" sldId="261"/>
        </pc:sldMkLst>
        <pc:spChg chg="add mod">
          <ac:chgData name="Greg and Lorei Blunden" userId="0434a7a41eb29130" providerId="LiveId" clId="{78E5E43A-F3A6-4B2F-9022-C6035663CB36}" dt="2024-05-13T22:12:57.354" v="1223" actId="403"/>
          <ac:spMkLst>
            <pc:docMk/>
            <pc:sldMk cId="1905392657" sldId="261"/>
            <ac:spMk id="2" creationId="{7742BECA-4A5F-1F8D-715B-C07AE9034BE2}"/>
          </ac:spMkLst>
        </pc:spChg>
        <pc:spChg chg="add mod">
          <ac:chgData name="Greg and Lorei Blunden" userId="0434a7a41eb29130" providerId="LiveId" clId="{78E5E43A-F3A6-4B2F-9022-C6035663CB36}" dt="2024-05-13T22:32:13.836" v="1253" actId="20577"/>
          <ac:spMkLst>
            <pc:docMk/>
            <pc:sldMk cId="1905392657" sldId="261"/>
            <ac:spMk id="8" creationId="{BEEC5092-92CF-0E31-9270-0A010662DA40}"/>
          </ac:spMkLst>
        </pc:spChg>
        <pc:spChg chg="add mod">
          <ac:chgData name="Greg and Lorei Blunden" userId="0434a7a41eb29130" providerId="LiveId" clId="{78E5E43A-F3A6-4B2F-9022-C6035663CB36}" dt="2024-05-13T22:11:31.850" v="1199" actId="1076"/>
          <ac:spMkLst>
            <pc:docMk/>
            <pc:sldMk cId="1905392657" sldId="261"/>
            <ac:spMk id="11" creationId="{C4F5F969-8795-6080-0A9E-6AD8864712A7}"/>
          </ac:spMkLst>
        </pc:spChg>
        <pc:spChg chg="add mod">
          <ac:chgData name="Greg and Lorei Blunden" userId="0434a7a41eb29130" providerId="LiveId" clId="{78E5E43A-F3A6-4B2F-9022-C6035663CB36}" dt="2024-05-13T22:11:35.426" v="1200" actId="1076"/>
          <ac:spMkLst>
            <pc:docMk/>
            <pc:sldMk cId="1905392657" sldId="261"/>
            <ac:spMk id="13" creationId="{C6B19024-7369-DC91-2FAB-2EFFEC701F76}"/>
          </ac:spMkLst>
        </pc:spChg>
        <pc:spChg chg="add del">
          <ac:chgData name="Greg and Lorei Blunden" userId="0434a7a41eb29130" providerId="LiveId" clId="{78E5E43A-F3A6-4B2F-9022-C6035663CB36}" dt="2024-05-13T06:08:28.809" v="838" actId="22"/>
          <ac:spMkLst>
            <pc:docMk/>
            <pc:sldMk cId="1905392657" sldId="261"/>
            <ac:spMk id="15" creationId="{96C330CE-C636-565D-E733-4CE24925A189}"/>
          </ac:spMkLst>
        </pc:spChg>
        <pc:spChg chg="add mod">
          <ac:chgData name="Greg and Lorei Blunden" userId="0434a7a41eb29130" providerId="LiveId" clId="{78E5E43A-F3A6-4B2F-9022-C6035663CB36}" dt="2024-05-13T22:11:40.799" v="1201" actId="1076"/>
          <ac:spMkLst>
            <pc:docMk/>
            <pc:sldMk cId="1905392657" sldId="261"/>
            <ac:spMk id="17" creationId="{7DF02D1C-0F96-C7F1-5A3F-27D333A7BCD2}"/>
          </ac:spMkLst>
        </pc:spChg>
        <pc:picChg chg="del">
          <ac:chgData name="Greg and Lorei Blunden" userId="0434a7a41eb29130" providerId="LiveId" clId="{78E5E43A-F3A6-4B2F-9022-C6035663CB36}" dt="2024-05-13T05:35:06.015" v="357" actId="21"/>
          <ac:picMkLst>
            <pc:docMk/>
            <pc:sldMk cId="1905392657" sldId="261"/>
            <ac:picMk id="2" creationId="{8EE09367-EB26-5544-4AF1-266798902F20}"/>
          </ac:picMkLst>
        </pc:picChg>
        <pc:picChg chg="del mod">
          <ac:chgData name="Greg and Lorei Blunden" userId="0434a7a41eb29130" providerId="LiveId" clId="{78E5E43A-F3A6-4B2F-9022-C6035663CB36}" dt="2024-05-13T06:05:10.126" v="788" actId="478"/>
          <ac:picMkLst>
            <pc:docMk/>
            <pc:sldMk cId="1905392657" sldId="261"/>
            <ac:picMk id="3" creationId="{2F7ACD9B-FFC4-A0AB-D48E-2CF837A5D91B}"/>
          </ac:picMkLst>
        </pc:picChg>
        <pc:picChg chg="add del mod">
          <ac:chgData name="Greg and Lorei Blunden" userId="0434a7a41eb29130" providerId="LiveId" clId="{78E5E43A-F3A6-4B2F-9022-C6035663CB36}" dt="2024-05-13T06:05:07.365" v="784" actId="478"/>
          <ac:picMkLst>
            <pc:docMk/>
            <pc:sldMk cId="1905392657" sldId="261"/>
            <ac:picMk id="4" creationId="{6F2AE589-EB2A-2BC8-549E-834A8930E599}"/>
          </ac:picMkLst>
        </pc:picChg>
        <pc:picChg chg="add del mod">
          <ac:chgData name="Greg and Lorei Blunden" userId="0434a7a41eb29130" providerId="LiveId" clId="{78E5E43A-F3A6-4B2F-9022-C6035663CB36}" dt="2024-05-13T06:05:08.252" v="785" actId="478"/>
          <ac:picMkLst>
            <pc:docMk/>
            <pc:sldMk cId="1905392657" sldId="261"/>
            <ac:picMk id="5" creationId="{3E5CAD16-33EB-90EF-5FB0-382A857AA9AF}"/>
          </ac:picMkLst>
        </pc:picChg>
        <pc:picChg chg="add del mod">
          <ac:chgData name="Greg and Lorei Blunden" userId="0434a7a41eb29130" providerId="LiveId" clId="{78E5E43A-F3A6-4B2F-9022-C6035663CB36}" dt="2024-05-13T06:05:09.195" v="786" actId="478"/>
          <ac:picMkLst>
            <pc:docMk/>
            <pc:sldMk cId="1905392657" sldId="261"/>
            <ac:picMk id="6" creationId="{D5E88A5F-8B18-C34D-AB7A-5B383880E2BA}"/>
          </ac:picMkLst>
        </pc:picChg>
        <pc:picChg chg="add mod">
          <ac:chgData name="Greg and Lorei Blunden" userId="0434a7a41eb29130" providerId="LiveId" clId="{78E5E43A-F3A6-4B2F-9022-C6035663CB36}" dt="2024-05-13T06:07:10.877" v="826" actId="1076"/>
          <ac:picMkLst>
            <pc:docMk/>
            <pc:sldMk cId="1905392657" sldId="261"/>
            <ac:picMk id="9" creationId="{A9BF8E83-BD29-833C-CDD5-6DF1B2A8B672}"/>
          </ac:picMkLst>
        </pc:picChg>
      </pc:sldChg>
      <pc:sldChg chg="addSp modSp add mod modAnim">
        <pc:chgData name="Greg and Lorei Blunden" userId="0434a7a41eb29130" providerId="LiveId" clId="{78E5E43A-F3A6-4B2F-9022-C6035663CB36}" dt="2024-05-13T06:22:10.788" v="962" actId="207"/>
        <pc:sldMkLst>
          <pc:docMk/>
          <pc:sldMk cId="3171411868" sldId="262"/>
        </pc:sldMkLst>
        <pc:spChg chg="mod">
          <ac:chgData name="Greg and Lorei Blunden" userId="0434a7a41eb29130" providerId="LiveId" clId="{78E5E43A-F3A6-4B2F-9022-C6035663CB36}" dt="2024-05-13T04:41:44.112" v="96" actId="14100"/>
          <ac:spMkLst>
            <pc:docMk/>
            <pc:sldMk cId="3171411868" sldId="262"/>
            <ac:spMk id="13" creationId="{7BD15AEF-E2C7-F8E9-5FF0-E448E7ADC31A}"/>
          </ac:spMkLst>
        </pc:spChg>
        <pc:spChg chg="mod">
          <ac:chgData name="Greg and Lorei Blunden" userId="0434a7a41eb29130" providerId="LiveId" clId="{78E5E43A-F3A6-4B2F-9022-C6035663CB36}" dt="2024-05-13T04:37:07.803" v="72" actId="164"/>
          <ac:spMkLst>
            <pc:docMk/>
            <pc:sldMk cId="3171411868" sldId="262"/>
            <ac:spMk id="14" creationId="{D90A787C-718E-80F3-BE5F-D8DF419A76B2}"/>
          </ac:spMkLst>
        </pc:spChg>
        <pc:spChg chg="mod">
          <ac:chgData name="Greg and Lorei Blunden" userId="0434a7a41eb29130" providerId="LiveId" clId="{78E5E43A-F3A6-4B2F-9022-C6035663CB36}" dt="2024-05-13T06:22:10.788" v="962" actId="207"/>
          <ac:spMkLst>
            <pc:docMk/>
            <pc:sldMk cId="3171411868" sldId="262"/>
            <ac:spMk id="15" creationId="{BF6DE32E-AE88-2AE5-DD3E-06FB57ADD0AF}"/>
          </ac:spMkLst>
        </pc:spChg>
        <pc:spChg chg="mod">
          <ac:chgData name="Greg and Lorei Blunden" userId="0434a7a41eb29130" providerId="LiveId" clId="{78E5E43A-F3A6-4B2F-9022-C6035663CB36}" dt="2024-05-13T04:35:06.637" v="61" actId="164"/>
          <ac:spMkLst>
            <pc:docMk/>
            <pc:sldMk cId="3171411868" sldId="262"/>
            <ac:spMk id="16" creationId="{548F35B9-8460-24F9-E203-A6E53FEB1A3E}"/>
          </ac:spMkLst>
        </pc:spChg>
        <pc:spChg chg="mod">
          <ac:chgData name="Greg and Lorei Blunden" userId="0434a7a41eb29130" providerId="LiveId" clId="{78E5E43A-F3A6-4B2F-9022-C6035663CB36}" dt="2024-05-13T04:35:16.600" v="62" actId="164"/>
          <ac:spMkLst>
            <pc:docMk/>
            <pc:sldMk cId="3171411868" sldId="262"/>
            <ac:spMk id="17" creationId="{F1C4D17E-B48F-C04A-D711-BF8502E69959}"/>
          </ac:spMkLst>
        </pc:spChg>
        <pc:spChg chg="mod">
          <ac:chgData name="Greg and Lorei Blunden" userId="0434a7a41eb29130" providerId="LiveId" clId="{78E5E43A-F3A6-4B2F-9022-C6035663CB36}" dt="2024-05-13T04:35:26.899" v="63" actId="164"/>
          <ac:spMkLst>
            <pc:docMk/>
            <pc:sldMk cId="3171411868" sldId="262"/>
            <ac:spMk id="18" creationId="{61E77D03-E6F5-ECAA-BACE-D3A149082853}"/>
          </ac:spMkLst>
        </pc:spChg>
        <pc:spChg chg="mod">
          <ac:chgData name="Greg and Lorei Blunden" userId="0434a7a41eb29130" providerId="LiveId" clId="{78E5E43A-F3A6-4B2F-9022-C6035663CB36}" dt="2024-05-13T04:35:06.637" v="61" actId="164"/>
          <ac:spMkLst>
            <pc:docMk/>
            <pc:sldMk cId="3171411868" sldId="262"/>
            <ac:spMk id="19" creationId="{81BF13CF-852D-16AA-852D-02DAEF7B60E1}"/>
          </ac:spMkLst>
        </pc:spChg>
        <pc:spChg chg="mod">
          <ac:chgData name="Greg and Lorei Blunden" userId="0434a7a41eb29130" providerId="LiveId" clId="{78E5E43A-F3A6-4B2F-9022-C6035663CB36}" dt="2024-05-13T04:35:16.600" v="62" actId="164"/>
          <ac:spMkLst>
            <pc:docMk/>
            <pc:sldMk cId="3171411868" sldId="262"/>
            <ac:spMk id="20" creationId="{2131E311-8D15-3723-6203-502CD90F6775}"/>
          </ac:spMkLst>
        </pc:spChg>
        <pc:spChg chg="mod">
          <ac:chgData name="Greg and Lorei Blunden" userId="0434a7a41eb29130" providerId="LiveId" clId="{78E5E43A-F3A6-4B2F-9022-C6035663CB36}" dt="2024-05-13T04:35:26.899" v="63" actId="164"/>
          <ac:spMkLst>
            <pc:docMk/>
            <pc:sldMk cId="3171411868" sldId="262"/>
            <ac:spMk id="21" creationId="{4AB05E54-ADCC-A281-7861-48F3D37DF69A}"/>
          </ac:spMkLst>
        </pc:spChg>
        <pc:spChg chg="mod">
          <ac:chgData name="Greg and Lorei Blunden" userId="0434a7a41eb29130" providerId="LiveId" clId="{78E5E43A-F3A6-4B2F-9022-C6035663CB36}" dt="2024-05-13T04:35:43.428" v="65" actId="164"/>
          <ac:spMkLst>
            <pc:docMk/>
            <pc:sldMk cId="3171411868" sldId="262"/>
            <ac:spMk id="23" creationId="{0A2655E4-7B1B-1E1A-129B-C4BED79592DD}"/>
          </ac:spMkLst>
        </pc:spChg>
        <pc:spChg chg="mod">
          <ac:chgData name="Greg and Lorei Blunden" userId="0434a7a41eb29130" providerId="LiveId" clId="{78E5E43A-F3A6-4B2F-9022-C6035663CB36}" dt="2024-05-13T04:35:35.020" v="64" actId="164"/>
          <ac:spMkLst>
            <pc:docMk/>
            <pc:sldMk cId="3171411868" sldId="262"/>
            <ac:spMk id="24" creationId="{BB785C1B-CB7A-9952-2A21-75DEB370BC95}"/>
          </ac:spMkLst>
        </pc:spChg>
        <pc:spChg chg="mod">
          <ac:chgData name="Greg and Lorei Blunden" userId="0434a7a41eb29130" providerId="LiveId" clId="{78E5E43A-F3A6-4B2F-9022-C6035663CB36}" dt="2024-05-13T04:35:53.367" v="66" actId="164"/>
          <ac:spMkLst>
            <pc:docMk/>
            <pc:sldMk cId="3171411868" sldId="262"/>
            <ac:spMk id="25" creationId="{CEAE8875-669C-3F0A-981A-67A29C7E87A5}"/>
          </ac:spMkLst>
        </pc:spChg>
        <pc:spChg chg="mod">
          <ac:chgData name="Greg and Lorei Blunden" userId="0434a7a41eb29130" providerId="LiveId" clId="{78E5E43A-F3A6-4B2F-9022-C6035663CB36}" dt="2024-05-13T04:35:35.020" v="64" actId="164"/>
          <ac:spMkLst>
            <pc:docMk/>
            <pc:sldMk cId="3171411868" sldId="262"/>
            <ac:spMk id="26" creationId="{1282B304-B133-41EB-454D-1896445C348E}"/>
          </ac:spMkLst>
        </pc:spChg>
        <pc:spChg chg="mod">
          <ac:chgData name="Greg and Lorei Blunden" userId="0434a7a41eb29130" providerId="LiveId" clId="{78E5E43A-F3A6-4B2F-9022-C6035663CB36}" dt="2024-05-13T04:35:43.428" v="65" actId="164"/>
          <ac:spMkLst>
            <pc:docMk/>
            <pc:sldMk cId="3171411868" sldId="262"/>
            <ac:spMk id="27" creationId="{6D0DD69B-CC5B-B221-0D82-089511CCB108}"/>
          </ac:spMkLst>
        </pc:spChg>
        <pc:spChg chg="mod">
          <ac:chgData name="Greg and Lorei Blunden" userId="0434a7a41eb29130" providerId="LiveId" clId="{78E5E43A-F3A6-4B2F-9022-C6035663CB36}" dt="2024-05-13T04:35:53.367" v="66" actId="164"/>
          <ac:spMkLst>
            <pc:docMk/>
            <pc:sldMk cId="3171411868" sldId="262"/>
            <ac:spMk id="28" creationId="{A9E5E08F-4919-33DF-6A11-AEF7FFD4952F}"/>
          </ac:spMkLst>
        </pc:spChg>
        <pc:grpChg chg="add mod">
          <ac:chgData name="Greg and Lorei Blunden" userId="0434a7a41eb29130" providerId="LiveId" clId="{78E5E43A-F3A6-4B2F-9022-C6035663CB36}" dt="2024-05-13T04:36:51.843" v="71" actId="164"/>
          <ac:grpSpMkLst>
            <pc:docMk/>
            <pc:sldMk cId="3171411868" sldId="262"/>
            <ac:grpSpMk id="2" creationId="{CB21F2FF-E567-AB54-E383-241FF8222D16}"/>
          </ac:grpSpMkLst>
        </pc:grpChg>
        <pc:grpChg chg="add mod">
          <ac:chgData name="Greg and Lorei Blunden" userId="0434a7a41eb29130" providerId="LiveId" clId="{78E5E43A-F3A6-4B2F-9022-C6035663CB36}" dt="2024-05-13T04:36:44.751" v="70" actId="164"/>
          <ac:grpSpMkLst>
            <pc:docMk/>
            <pc:sldMk cId="3171411868" sldId="262"/>
            <ac:grpSpMk id="3" creationId="{4A65F938-5DD3-33E0-A1AD-02FAB37AE68B}"/>
          </ac:grpSpMkLst>
        </pc:grpChg>
        <pc:grpChg chg="add mod">
          <ac:chgData name="Greg and Lorei Blunden" userId="0434a7a41eb29130" providerId="LiveId" clId="{78E5E43A-F3A6-4B2F-9022-C6035663CB36}" dt="2024-05-13T04:36:36.619" v="69" actId="164"/>
          <ac:grpSpMkLst>
            <pc:docMk/>
            <pc:sldMk cId="3171411868" sldId="262"/>
            <ac:grpSpMk id="29" creationId="{2F1DC20F-CACB-7261-E022-6B8A1B62484E}"/>
          </ac:grpSpMkLst>
        </pc:grpChg>
        <pc:grpChg chg="add mod">
          <ac:chgData name="Greg and Lorei Blunden" userId="0434a7a41eb29130" providerId="LiveId" clId="{78E5E43A-F3A6-4B2F-9022-C6035663CB36}" dt="2024-05-13T04:36:27.655" v="68" actId="164"/>
          <ac:grpSpMkLst>
            <pc:docMk/>
            <pc:sldMk cId="3171411868" sldId="262"/>
            <ac:grpSpMk id="31" creationId="{1CC66510-0F29-3DAD-2768-FE679997A20B}"/>
          </ac:grpSpMkLst>
        </pc:grpChg>
        <pc:grpChg chg="add mod">
          <ac:chgData name="Greg and Lorei Blunden" userId="0434a7a41eb29130" providerId="LiveId" clId="{78E5E43A-F3A6-4B2F-9022-C6035663CB36}" dt="2024-05-13T04:36:14.330" v="67" actId="164"/>
          <ac:grpSpMkLst>
            <pc:docMk/>
            <pc:sldMk cId="3171411868" sldId="262"/>
            <ac:grpSpMk id="33" creationId="{D4118724-9259-3760-C42A-7299A0EE3BC0}"/>
          </ac:grpSpMkLst>
        </pc:grpChg>
        <pc:grpChg chg="add mod">
          <ac:chgData name="Greg and Lorei Blunden" userId="0434a7a41eb29130" providerId="LiveId" clId="{78E5E43A-F3A6-4B2F-9022-C6035663CB36}" dt="2024-05-13T04:40:56.123" v="84" actId="164"/>
          <ac:grpSpMkLst>
            <pc:docMk/>
            <pc:sldMk cId="3171411868" sldId="262"/>
            <ac:grpSpMk id="35" creationId="{2E425AB6-7951-E3E4-4A51-5DE1CD06F3F4}"/>
          </ac:grpSpMkLst>
        </pc:grpChg>
        <pc:grpChg chg="add mod">
          <ac:chgData name="Greg and Lorei Blunden" userId="0434a7a41eb29130" providerId="LiveId" clId="{78E5E43A-F3A6-4B2F-9022-C6035663CB36}" dt="2024-05-13T04:36:14.330" v="67" actId="164"/>
          <ac:grpSpMkLst>
            <pc:docMk/>
            <pc:sldMk cId="3171411868" sldId="262"/>
            <ac:grpSpMk id="37" creationId="{1FBAD947-2DA9-C454-6438-77CB168C3919}"/>
          </ac:grpSpMkLst>
        </pc:grpChg>
        <pc:grpChg chg="add mod">
          <ac:chgData name="Greg and Lorei Blunden" userId="0434a7a41eb29130" providerId="LiveId" clId="{78E5E43A-F3A6-4B2F-9022-C6035663CB36}" dt="2024-05-13T04:36:27.655" v="68" actId="164"/>
          <ac:grpSpMkLst>
            <pc:docMk/>
            <pc:sldMk cId="3171411868" sldId="262"/>
            <ac:grpSpMk id="39" creationId="{CCE5346D-A510-D93D-A323-F3C8A0C2E117}"/>
          </ac:grpSpMkLst>
        </pc:grpChg>
        <pc:grpChg chg="add mod">
          <ac:chgData name="Greg and Lorei Blunden" userId="0434a7a41eb29130" providerId="LiveId" clId="{78E5E43A-F3A6-4B2F-9022-C6035663CB36}" dt="2024-05-13T04:36:36.619" v="69" actId="164"/>
          <ac:grpSpMkLst>
            <pc:docMk/>
            <pc:sldMk cId="3171411868" sldId="262"/>
            <ac:grpSpMk id="40" creationId="{223AB773-E764-7225-8628-C7A7C522051C}"/>
          </ac:grpSpMkLst>
        </pc:grpChg>
        <pc:grpChg chg="add mod">
          <ac:chgData name="Greg and Lorei Blunden" userId="0434a7a41eb29130" providerId="LiveId" clId="{78E5E43A-F3A6-4B2F-9022-C6035663CB36}" dt="2024-05-13T04:36:44.751" v="70" actId="164"/>
          <ac:grpSpMkLst>
            <pc:docMk/>
            <pc:sldMk cId="3171411868" sldId="262"/>
            <ac:grpSpMk id="41" creationId="{DB9D171F-4336-3562-1064-A356A0E0A343}"/>
          </ac:grpSpMkLst>
        </pc:grpChg>
        <pc:grpChg chg="add mod">
          <ac:chgData name="Greg and Lorei Blunden" userId="0434a7a41eb29130" providerId="LiveId" clId="{78E5E43A-F3A6-4B2F-9022-C6035663CB36}" dt="2024-05-13T04:36:51.843" v="71" actId="164"/>
          <ac:grpSpMkLst>
            <pc:docMk/>
            <pc:sldMk cId="3171411868" sldId="262"/>
            <ac:grpSpMk id="42" creationId="{C903EA16-0C1F-DA0D-6B60-10755037BEED}"/>
          </ac:grpSpMkLst>
        </pc:grpChg>
        <pc:grpChg chg="add mod">
          <ac:chgData name="Greg and Lorei Blunden" userId="0434a7a41eb29130" providerId="LiveId" clId="{78E5E43A-F3A6-4B2F-9022-C6035663CB36}" dt="2024-05-13T04:37:07.803" v="72" actId="164"/>
          <ac:grpSpMkLst>
            <pc:docMk/>
            <pc:sldMk cId="3171411868" sldId="262"/>
            <ac:grpSpMk id="43" creationId="{8265C85C-4515-B7A1-28BA-397F2B3F6C9D}"/>
          </ac:grpSpMkLst>
        </pc:grpChg>
        <pc:grpChg chg="add mod">
          <ac:chgData name="Greg and Lorei Blunden" userId="0434a7a41eb29130" providerId="LiveId" clId="{78E5E43A-F3A6-4B2F-9022-C6035663CB36}" dt="2024-05-13T04:40:56.123" v="84" actId="164"/>
          <ac:grpSpMkLst>
            <pc:docMk/>
            <pc:sldMk cId="3171411868" sldId="262"/>
            <ac:grpSpMk id="44" creationId="{36DEBE10-60AF-367E-04E8-DE3D2BB42DAD}"/>
          </ac:grpSpMkLst>
        </pc:grpChg>
        <pc:cxnChg chg="mod">
          <ac:chgData name="Greg and Lorei Blunden" userId="0434a7a41eb29130" providerId="LiveId" clId="{78E5E43A-F3A6-4B2F-9022-C6035663CB36}" dt="2024-05-13T04:36:14.330" v="67" actId="164"/>
          <ac:cxnSpMkLst>
            <pc:docMk/>
            <pc:sldMk cId="3171411868" sldId="262"/>
            <ac:cxnSpMk id="22" creationId="{80D288E1-14C3-D9D6-63DE-92315D32FA2C}"/>
          </ac:cxnSpMkLst>
        </pc:cxnChg>
        <pc:cxnChg chg="mod">
          <ac:chgData name="Greg and Lorei Blunden" userId="0434a7a41eb29130" providerId="LiveId" clId="{78E5E43A-F3A6-4B2F-9022-C6035663CB36}" dt="2024-05-13T04:41:44.112" v="96" actId="14100"/>
          <ac:cxnSpMkLst>
            <pc:docMk/>
            <pc:sldMk cId="3171411868" sldId="262"/>
            <ac:cxnSpMk id="30" creationId="{342267EB-48BE-C982-FBE6-0BBEAB78AF8C}"/>
          </ac:cxnSpMkLst>
        </pc:cxnChg>
        <pc:cxnChg chg="mod">
          <ac:chgData name="Greg and Lorei Blunden" userId="0434a7a41eb29130" providerId="LiveId" clId="{78E5E43A-F3A6-4B2F-9022-C6035663CB36}" dt="2024-05-13T04:36:44.751" v="70" actId="164"/>
          <ac:cxnSpMkLst>
            <pc:docMk/>
            <pc:sldMk cId="3171411868" sldId="262"/>
            <ac:cxnSpMk id="32" creationId="{6A056FC4-B9B9-DE08-20C7-EBD39405901B}"/>
          </ac:cxnSpMkLst>
        </pc:cxnChg>
        <pc:cxnChg chg="mod">
          <ac:chgData name="Greg and Lorei Blunden" userId="0434a7a41eb29130" providerId="LiveId" clId="{78E5E43A-F3A6-4B2F-9022-C6035663CB36}" dt="2024-05-13T04:36:36.619" v="69" actId="164"/>
          <ac:cxnSpMkLst>
            <pc:docMk/>
            <pc:sldMk cId="3171411868" sldId="262"/>
            <ac:cxnSpMk id="34" creationId="{297B8013-0FB5-A093-3C5F-51797BB4119E}"/>
          </ac:cxnSpMkLst>
        </pc:cxnChg>
        <pc:cxnChg chg="mod">
          <ac:chgData name="Greg and Lorei Blunden" userId="0434a7a41eb29130" providerId="LiveId" clId="{78E5E43A-F3A6-4B2F-9022-C6035663CB36}" dt="2024-05-13T04:41:44.112" v="96" actId="14100"/>
          <ac:cxnSpMkLst>
            <pc:docMk/>
            <pc:sldMk cId="3171411868" sldId="262"/>
            <ac:cxnSpMk id="36" creationId="{8E88FD50-F90D-FD48-0144-8CDC2ABF2480}"/>
          </ac:cxnSpMkLst>
        </pc:cxnChg>
        <pc:cxnChg chg="mod">
          <ac:chgData name="Greg and Lorei Blunden" userId="0434a7a41eb29130" providerId="LiveId" clId="{78E5E43A-F3A6-4B2F-9022-C6035663CB36}" dt="2024-05-13T04:36:27.655" v="68" actId="164"/>
          <ac:cxnSpMkLst>
            <pc:docMk/>
            <pc:sldMk cId="3171411868" sldId="262"/>
            <ac:cxnSpMk id="38" creationId="{963E86D8-F673-CCED-5A9C-EA49C1434F54}"/>
          </ac:cxnSpMkLst>
        </pc:cxnChg>
        <pc:cxnChg chg="mod">
          <ac:chgData name="Greg and Lorei Blunden" userId="0434a7a41eb29130" providerId="LiveId" clId="{78E5E43A-F3A6-4B2F-9022-C6035663CB36}" dt="2024-05-13T04:40:56.123" v="84" actId="164"/>
          <ac:cxnSpMkLst>
            <pc:docMk/>
            <pc:sldMk cId="3171411868" sldId="262"/>
            <ac:cxnSpMk id="49" creationId="{022537AD-1E45-18CA-38D9-1B877F9E954C}"/>
          </ac:cxnSpMkLst>
        </pc:cxnChg>
      </pc:sldChg>
      <pc:sldChg chg="addSp delSp modSp new del mod setBg delAnim modAnim">
        <pc:chgData name="Greg and Lorei Blunden" userId="0434a7a41eb29130" providerId="LiveId" clId="{78E5E43A-F3A6-4B2F-9022-C6035663CB36}" dt="2024-05-14T00:19:00.406" v="1293" actId="2696"/>
        <pc:sldMkLst>
          <pc:docMk/>
          <pc:sldMk cId="1836801950" sldId="263"/>
        </pc:sldMkLst>
        <pc:spChg chg="add del mod">
          <ac:chgData name="Greg and Lorei Blunden" userId="0434a7a41eb29130" providerId="LiveId" clId="{78E5E43A-F3A6-4B2F-9022-C6035663CB36}" dt="2024-05-14T00:08:02.602" v="1270" actId="21"/>
          <ac:spMkLst>
            <pc:docMk/>
            <pc:sldMk cId="1836801950" sldId="263"/>
            <ac:spMk id="4" creationId="{C61C336A-393B-38AC-1516-EC31DB6432BC}"/>
          </ac:spMkLst>
        </pc:spChg>
        <pc:spChg chg="add del">
          <ac:chgData name="Greg and Lorei Blunden" userId="0434a7a41eb29130" providerId="LiveId" clId="{78E5E43A-F3A6-4B2F-9022-C6035663CB36}" dt="2024-05-13T05:25:24.830" v="206" actId="22"/>
          <ac:spMkLst>
            <pc:docMk/>
            <pc:sldMk cId="1836801950" sldId="263"/>
            <ac:spMk id="6" creationId="{372F0913-3C51-E343-3FF2-9D438B1BF598}"/>
          </ac:spMkLst>
        </pc:spChg>
        <pc:spChg chg="add mod">
          <ac:chgData name="Greg and Lorei Blunden" userId="0434a7a41eb29130" providerId="LiveId" clId="{78E5E43A-F3A6-4B2F-9022-C6035663CB36}" dt="2024-05-13T05:28:17.926" v="238" actId="1076"/>
          <ac:spMkLst>
            <pc:docMk/>
            <pc:sldMk cId="1836801950" sldId="263"/>
            <ac:spMk id="8" creationId="{08DC8291-E0CD-4BFF-0F0E-61793C78359A}"/>
          </ac:spMkLst>
        </pc:spChg>
        <pc:spChg chg="add del">
          <ac:chgData name="Greg and Lorei Blunden" userId="0434a7a41eb29130" providerId="LiveId" clId="{78E5E43A-F3A6-4B2F-9022-C6035663CB36}" dt="2024-05-13T05:27:21.500" v="220" actId="22"/>
          <ac:spMkLst>
            <pc:docMk/>
            <pc:sldMk cId="1836801950" sldId="263"/>
            <ac:spMk id="10" creationId="{200A4287-66F0-BBF7-DFC7-113A4124F7B9}"/>
          </ac:spMkLst>
        </pc:spChg>
        <pc:spChg chg="add del mod">
          <ac:chgData name="Greg and Lorei Blunden" userId="0434a7a41eb29130" providerId="LiveId" clId="{78E5E43A-F3A6-4B2F-9022-C6035663CB36}" dt="2024-05-14T00:08:42.472" v="1277" actId="21"/>
          <ac:spMkLst>
            <pc:docMk/>
            <pc:sldMk cId="1836801950" sldId="263"/>
            <ac:spMk id="12" creationId="{16FCA635-0D19-5291-5CE4-887BC7019D75}"/>
          </ac:spMkLst>
        </pc:spChg>
        <pc:picChg chg="add mod">
          <ac:chgData name="Greg and Lorei Blunden" userId="0434a7a41eb29130" providerId="LiveId" clId="{78E5E43A-F3A6-4B2F-9022-C6035663CB36}" dt="2024-05-13T05:23:51.846" v="194"/>
          <ac:picMkLst>
            <pc:docMk/>
            <pc:sldMk cId="1836801950" sldId="263"/>
            <ac:picMk id="2" creationId="{7B526EE8-718A-46F9-9AD4-E29065A149AF}"/>
          </ac:picMkLst>
        </pc:picChg>
      </pc:sldChg>
      <pc:sldChg chg="addSp modSp new mod setBg modAnim">
        <pc:chgData name="Greg and Lorei Blunden" userId="0434a7a41eb29130" providerId="LiveId" clId="{78E5E43A-F3A6-4B2F-9022-C6035663CB36}" dt="2024-05-13T21:41:46.289" v="989"/>
        <pc:sldMkLst>
          <pc:docMk/>
          <pc:sldMk cId="1532663510" sldId="264"/>
        </pc:sldMkLst>
        <pc:spChg chg="add mod">
          <ac:chgData name="Greg and Lorei Blunden" userId="0434a7a41eb29130" providerId="LiveId" clId="{78E5E43A-F3A6-4B2F-9022-C6035663CB36}" dt="2024-05-13T05:31:31.558" v="277" actId="5793"/>
          <ac:spMkLst>
            <pc:docMk/>
            <pc:sldMk cId="1532663510" sldId="264"/>
            <ac:spMk id="2" creationId="{C70C7E07-AF19-DFC7-E660-EC40EB691EE1}"/>
          </ac:spMkLst>
        </pc:spChg>
        <pc:spChg chg="add mod">
          <ac:chgData name="Greg and Lorei Blunden" userId="0434a7a41eb29130" providerId="LiveId" clId="{78E5E43A-F3A6-4B2F-9022-C6035663CB36}" dt="2024-05-13T05:32:56.493" v="338" actId="20577"/>
          <ac:spMkLst>
            <pc:docMk/>
            <pc:sldMk cId="1532663510" sldId="264"/>
            <ac:spMk id="3" creationId="{9EBD19A9-7C99-A5BA-A723-AB52C58172C5}"/>
          </ac:spMkLst>
        </pc:spChg>
        <pc:spChg chg="add mod">
          <ac:chgData name="Greg and Lorei Blunden" userId="0434a7a41eb29130" providerId="LiveId" clId="{78E5E43A-F3A6-4B2F-9022-C6035663CB36}" dt="2024-05-13T21:41:27.972" v="988" actId="404"/>
          <ac:spMkLst>
            <pc:docMk/>
            <pc:sldMk cId="1532663510" sldId="264"/>
            <ac:spMk id="4" creationId="{79C50068-F903-502B-7CFF-2583AA973C33}"/>
          </ac:spMkLst>
        </pc:spChg>
        <pc:picChg chg="add mod">
          <ac:chgData name="Greg and Lorei Blunden" userId="0434a7a41eb29130" providerId="LiveId" clId="{78E5E43A-F3A6-4B2F-9022-C6035663CB36}" dt="2024-05-13T05:30:39.784" v="244" actId="1076"/>
          <ac:picMkLst>
            <pc:docMk/>
            <pc:sldMk cId="1532663510" sldId="264"/>
            <ac:picMk id="1026" creationId="{54608E53-2216-2024-041B-CCC2C00D4E34}"/>
          </ac:picMkLst>
        </pc:picChg>
      </pc:sldChg>
      <pc:sldChg chg="addSp delSp modSp new mod modAnim">
        <pc:chgData name="Greg and Lorei Blunden" userId="0434a7a41eb29130" providerId="LiveId" clId="{78E5E43A-F3A6-4B2F-9022-C6035663CB36}" dt="2024-05-13T22:26:34.822" v="1249" actId="404"/>
        <pc:sldMkLst>
          <pc:docMk/>
          <pc:sldMk cId="2925162627" sldId="265"/>
        </pc:sldMkLst>
        <pc:spChg chg="add mod">
          <ac:chgData name="Greg and Lorei Blunden" userId="0434a7a41eb29130" providerId="LiveId" clId="{78E5E43A-F3A6-4B2F-9022-C6035663CB36}" dt="2024-05-13T05:45:36.176" v="512"/>
          <ac:spMkLst>
            <pc:docMk/>
            <pc:sldMk cId="2925162627" sldId="265"/>
            <ac:spMk id="3" creationId="{9AE10EDF-59FF-9D4F-2010-6DD5904AC29D}"/>
          </ac:spMkLst>
        </pc:spChg>
        <pc:spChg chg="add mod">
          <ac:chgData name="Greg and Lorei Blunden" userId="0434a7a41eb29130" providerId="LiveId" clId="{78E5E43A-F3A6-4B2F-9022-C6035663CB36}" dt="2024-05-13T21:52:36.917" v="1027" actId="403"/>
          <ac:spMkLst>
            <pc:docMk/>
            <pc:sldMk cId="2925162627" sldId="265"/>
            <ac:spMk id="4" creationId="{53AFD05E-C093-A6A0-5035-DCC0698F24DD}"/>
          </ac:spMkLst>
        </pc:spChg>
        <pc:spChg chg="add del">
          <ac:chgData name="Greg and Lorei Blunden" userId="0434a7a41eb29130" providerId="LiveId" clId="{78E5E43A-F3A6-4B2F-9022-C6035663CB36}" dt="2024-05-13T05:46:14.117" v="514" actId="22"/>
          <ac:spMkLst>
            <pc:docMk/>
            <pc:sldMk cId="2925162627" sldId="265"/>
            <ac:spMk id="5" creationId="{17AAAE8F-15FE-BA35-3248-C07130CB4CCF}"/>
          </ac:spMkLst>
        </pc:spChg>
        <pc:spChg chg="add mod">
          <ac:chgData name="Greg and Lorei Blunden" userId="0434a7a41eb29130" providerId="LiveId" clId="{78E5E43A-F3A6-4B2F-9022-C6035663CB36}" dt="2024-05-13T22:26:34.822" v="1249" actId="404"/>
          <ac:spMkLst>
            <pc:docMk/>
            <pc:sldMk cId="2925162627" sldId="265"/>
            <ac:spMk id="7" creationId="{64660CDE-C864-FAD8-FA07-F6F45CF62567}"/>
          </ac:spMkLst>
        </pc:spChg>
        <pc:spChg chg="add del">
          <ac:chgData name="Greg and Lorei Blunden" userId="0434a7a41eb29130" providerId="LiveId" clId="{78E5E43A-F3A6-4B2F-9022-C6035663CB36}" dt="2024-05-13T05:47:29.205" v="529" actId="22"/>
          <ac:spMkLst>
            <pc:docMk/>
            <pc:sldMk cId="2925162627" sldId="265"/>
            <ac:spMk id="9" creationId="{37731456-D9F8-3521-2018-D26796D5E014}"/>
          </ac:spMkLst>
        </pc:spChg>
        <pc:spChg chg="add mod">
          <ac:chgData name="Greg and Lorei Blunden" userId="0434a7a41eb29130" providerId="LiveId" clId="{78E5E43A-F3A6-4B2F-9022-C6035663CB36}" dt="2024-05-13T05:47:52.727" v="539" actId="14100"/>
          <ac:spMkLst>
            <pc:docMk/>
            <pc:sldMk cId="2925162627" sldId="265"/>
            <ac:spMk id="11" creationId="{96DAFB23-E7FA-B535-57F0-978A70F96C13}"/>
          </ac:spMkLst>
        </pc:spChg>
        <pc:spChg chg="add del">
          <ac:chgData name="Greg and Lorei Blunden" userId="0434a7a41eb29130" providerId="LiveId" clId="{78E5E43A-F3A6-4B2F-9022-C6035663CB36}" dt="2024-05-13T05:49:36.502" v="541" actId="22"/>
          <ac:spMkLst>
            <pc:docMk/>
            <pc:sldMk cId="2925162627" sldId="265"/>
            <ac:spMk id="13" creationId="{F5DDA383-664B-7A10-7064-6032268FD439}"/>
          </ac:spMkLst>
        </pc:spChg>
        <pc:spChg chg="add mod">
          <ac:chgData name="Greg and Lorei Blunden" userId="0434a7a41eb29130" providerId="LiveId" clId="{78E5E43A-F3A6-4B2F-9022-C6035663CB36}" dt="2024-05-13T05:50:03.023" v="551" actId="1076"/>
          <ac:spMkLst>
            <pc:docMk/>
            <pc:sldMk cId="2925162627" sldId="265"/>
            <ac:spMk id="15" creationId="{A6CA859C-26A6-6DD1-8BC1-B64B30C9F56C}"/>
          </ac:spMkLst>
        </pc:spChg>
        <pc:picChg chg="add mod">
          <ac:chgData name="Greg and Lorei Blunden" userId="0434a7a41eb29130" providerId="LiveId" clId="{78E5E43A-F3A6-4B2F-9022-C6035663CB36}" dt="2024-05-13T05:46:50.376" v="525" actId="1076"/>
          <ac:picMkLst>
            <pc:docMk/>
            <pc:sldMk cId="2925162627" sldId="265"/>
            <ac:picMk id="2" creationId="{2211AEA7-80F8-65A1-9055-5F9526156101}"/>
          </ac:picMkLst>
        </pc:picChg>
      </pc:sldChg>
      <pc:sldChg chg="addSp delSp modSp new mod ord modAnim">
        <pc:chgData name="Greg and Lorei Blunden" userId="0434a7a41eb29130" providerId="LiveId" clId="{78E5E43A-F3A6-4B2F-9022-C6035663CB36}" dt="2024-05-13T22:25:09.924" v="1243" actId="20577"/>
        <pc:sldMkLst>
          <pc:docMk/>
          <pc:sldMk cId="885088872" sldId="266"/>
        </pc:sldMkLst>
        <pc:spChg chg="add mod">
          <ac:chgData name="Greg and Lorei Blunden" userId="0434a7a41eb29130" providerId="LiveId" clId="{78E5E43A-F3A6-4B2F-9022-C6035663CB36}" dt="2024-05-13T21:50:25.610" v="1007" actId="403"/>
          <ac:spMkLst>
            <pc:docMk/>
            <pc:sldMk cId="885088872" sldId="266"/>
            <ac:spMk id="2" creationId="{866B220B-F2FE-9840-7154-FE5344C43204}"/>
          </ac:spMkLst>
        </pc:spChg>
        <pc:spChg chg="add del">
          <ac:chgData name="Greg and Lorei Blunden" userId="0434a7a41eb29130" providerId="LiveId" clId="{78E5E43A-F3A6-4B2F-9022-C6035663CB36}" dt="2024-05-13T05:34:01.080" v="344" actId="22"/>
          <ac:spMkLst>
            <pc:docMk/>
            <pc:sldMk cId="885088872" sldId="266"/>
            <ac:spMk id="3" creationId="{B1ABC8AF-21C0-EE35-2458-4148EB9145DF}"/>
          </ac:spMkLst>
        </pc:spChg>
        <pc:spChg chg="add mod">
          <ac:chgData name="Greg and Lorei Blunden" userId="0434a7a41eb29130" providerId="LiveId" clId="{78E5E43A-F3A6-4B2F-9022-C6035663CB36}" dt="2024-05-13T22:23:07.932" v="1236" actId="20577"/>
          <ac:spMkLst>
            <pc:docMk/>
            <pc:sldMk cId="885088872" sldId="266"/>
            <ac:spMk id="5" creationId="{68F723C5-0FEF-FE5B-8E59-54F119ADD40F}"/>
          </ac:spMkLst>
        </pc:spChg>
        <pc:spChg chg="add mod">
          <ac:chgData name="Greg and Lorei Blunden" userId="0434a7a41eb29130" providerId="LiveId" clId="{78E5E43A-F3A6-4B2F-9022-C6035663CB36}" dt="2024-05-13T05:35:41.323" v="361" actId="692"/>
          <ac:spMkLst>
            <pc:docMk/>
            <pc:sldMk cId="885088872" sldId="266"/>
            <ac:spMk id="7" creationId="{2659BB37-8909-4FAB-8CF9-3B359B57DC19}"/>
          </ac:spMkLst>
        </pc:spChg>
        <pc:spChg chg="add mod">
          <ac:chgData name="Greg and Lorei Blunden" userId="0434a7a41eb29130" providerId="LiveId" clId="{78E5E43A-F3A6-4B2F-9022-C6035663CB36}" dt="2024-05-13T05:41:49.001" v="425" actId="1035"/>
          <ac:spMkLst>
            <pc:docMk/>
            <pc:sldMk cId="885088872" sldId="266"/>
            <ac:spMk id="9" creationId="{9A1E865E-239F-B651-6128-F01611748E68}"/>
          </ac:spMkLst>
        </pc:spChg>
        <pc:spChg chg="add mod">
          <ac:chgData name="Greg and Lorei Blunden" userId="0434a7a41eb29130" providerId="LiveId" clId="{78E5E43A-F3A6-4B2F-9022-C6035663CB36}" dt="2024-05-13T05:41:56.191" v="438" actId="1036"/>
          <ac:spMkLst>
            <pc:docMk/>
            <pc:sldMk cId="885088872" sldId="266"/>
            <ac:spMk id="11" creationId="{E7C40298-0E6F-2DB5-6512-C0F7E554A5C4}"/>
          </ac:spMkLst>
        </pc:spChg>
        <pc:spChg chg="add del">
          <ac:chgData name="Greg and Lorei Blunden" userId="0434a7a41eb29130" providerId="LiveId" clId="{78E5E43A-F3A6-4B2F-9022-C6035663CB36}" dt="2024-05-13T05:41:08.730" v="398" actId="22"/>
          <ac:spMkLst>
            <pc:docMk/>
            <pc:sldMk cId="885088872" sldId="266"/>
            <ac:spMk id="13" creationId="{C204C6EA-E7D5-5CD2-6EE6-128788D3319C}"/>
          </ac:spMkLst>
        </pc:spChg>
        <pc:spChg chg="add mod">
          <ac:chgData name="Greg and Lorei Blunden" userId="0434a7a41eb29130" providerId="LiveId" clId="{78E5E43A-F3A6-4B2F-9022-C6035663CB36}" dt="2024-05-13T22:25:09.924" v="1243" actId="20577"/>
          <ac:spMkLst>
            <pc:docMk/>
            <pc:sldMk cId="885088872" sldId="266"/>
            <ac:spMk id="15" creationId="{34DD712B-2CA9-2256-3C87-E608905B5CA3}"/>
          </ac:spMkLst>
        </pc:spChg>
        <pc:picChg chg="add mod">
          <ac:chgData name="Greg and Lorei Blunden" userId="0434a7a41eb29130" providerId="LiveId" clId="{78E5E43A-F3A6-4B2F-9022-C6035663CB36}" dt="2024-05-13T05:35:10.299" v="358"/>
          <ac:picMkLst>
            <pc:docMk/>
            <pc:sldMk cId="885088872" sldId="266"/>
            <ac:picMk id="6" creationId="{8EE09367-EB26-5544-4AF1-266798902F20}"/>
          </ac:picMkLst>
        </pc:picChg>
      </pc:sldChg>
      <pc:sldChg chg="addSp delSp modSp new mod modAnim">
        <pc:chgData name="Greg and Lorei Blunden" userId="0434a7a41eb29130" providerId="LiveId" clId="{78E5E43A-F3A6-4B2F-9022-C6035663CB36}" dt="2024-05-13T22:35:35.495" v="1254" actId="478"/>
        <pc:sldMkLst>
          <pc:docMk/>
          <pc:sldMk cId="2289448450" sldId="267"/>
        </pc:sldMkLst>
        <pc:spChg chg="add mod">
          <ac:chgData name="Greg and Lorei Blunden" userId="0434a7a41eb29130" providerId="LiveId" clId="{78E5E43A-F3A6-4B2F-9022-C6035663CB36}" dt="2024-05-13T05:52:33.979" v="569" actId="1076"/>
          <ac:spMkLst>
            <pc:docMk/>
            <pc:sldMk cId="2289448450" sldId="267"/>
            <ac:spMk id="3" creationId="{EB6A1D33-DA23-3E69-6667-EBF8A16FDBE8}"/>
          </ac:spMkLst>
        </pc:spChg>
        <pc:spChg chg="add mod">
          <ac:chgData name="Greg and Lorei Blunden" userId="0434a7a41eb29130" providerId="LiveId" clId="{78E5E43A-F3A6-4B2F-9022-C6035663CB36}" dt="2024-05-13T21:56:20.710" v="1052" actId="403"/>
          <ac:spMkLst>
            <pc:docMk/>
            <pc:sldMk cId="2289448450" sldId="267"/>
            <ac:spMk id="4" creationId="{633F3F4D-75A4-3F29-B57D-C8759FEB1750}"/>
          </ac:spMkLst>
        </pc:spChg>
        <pc:spChg chg="add del mod">
          <ac:chgData name="Greg and Lorei Blunden" userId="0434a7a41eb29130" providerId="LiveId" clId="{78E5E43A-F3A6-4B2F-9022-C6035663CB36}" dt="2024-05-13T22:35:35.495" v="1254" actId="478"/>
          <ac:spMkLst>
            <pc:docMk/>
            <pc:sldMk cId="2289448450" sldId="267"/>
            <ac:spMk id="5" creationId="{0E8C7998-5495-6D04-0573-6533AF1E65DB}"/>
          </ac:spMkLst>
        </pc:spChg>
        <pc:spChg chg="add del">
          <ac:chgData name="Greg and Lorei Blunden" userId="0434a7a41eb29130" providerId="LiveId" clId="{78E5E43A-F3A6-4B2F-9022-C6035663CB36}" dt="2024-05-13T05:53:03.794" v="571" actId="22"/>
          <ac:spMkLst>
            <pc:docMk/>
            <pc:sldMk cId="2289448450" sldId="267"/>
            <ac:spMk id="5" creationId="{CE66F8C0-B44F-1209-6B47-3E7E753E2B1F}"/>
          </ac:spMkLst>
        </pc:spChg>
        <pc:spChg chg="add mod">
          <ac:chgData name="Greg and Lorei Blunden" userId="0434a7a41eb29130" providerId="LiveId" clId="{78E5E43A-F3A6-4B2F-9022-C6035663CB36}" dt="2024-05-13T05:53:55.094" v="594" actId="1035"/>
          <ac:spMkLst>
            <pc:docMk/>
            <pc:sldMk cId="2289448450" sldId="267"/>
            <ac:spMk id="7" creationId="{0D5A321D-3887-0A3F-8DE5-4A129240D042}"/>
          </ac:spMkLst>
        </pc:spChg>
        <pc:spChg chg="add del">
          <ac:chgData name="Greg and Lorei Blunden" userId="0434a7a41eb29130" providerId="LiveId" clId="{78E5E43A-F3A6-4B2F-9022-C6035663CB36}" dt="2024-05-13T05:54:17.946" v="596" actId="22"/>
          <ac:spMkLst>
            <pc:docMk/>
            <pc:sldMk cId="2289448450" sldId="267"/>
            <ac:spMk id="9" creationId="{B4679ABC-72DC-5A00-382B-2C131A2DABE2}"/>
          </ac:spMkLst>
        </pc:spChg>
        <pc:spChg chg="add mod">
          <ac:chgData name="Greg and Lorei Blunden" userId="0434a7a41eb29130" providerId="LiveId" clId="{78E5E43A-F3A6-4B2F-9022-C6035663CB36}" dt="2024-05-13T05:55:04.917" v="612" actId="1035"/>
          <ac:spMkLst>
            <pc:docMk/>
            <pc:sldMk cId="2289448450" sldId="267"/>
            <ac:spMk id="11" creationId="{F7E9B17F-97CA-7A45-574F-E47DF2CACFEA}"/>
          </ac:spMkLst>
        </pc:spChg>
        <pc:spChg chg="add mod">
          <ac:chgData name="Greg and Lorei Blunden" userId="0434a7a41eb29130" providerId="LiveId" clId="{78E5E43A-F3A6-4B2F-9022-C6035663CB36}" dt="2024-05-13T05:56:03.383" v="620" actId="14100"/>
          <ac:spMkLst>
            <pc:docMk/>
            <pc:sldMk cId="2289448450" sldId="267"/>
            <ac:spMk id="13" creationId="{3A87EAE2-F60C-EBDE-4C33-0750180EC1FE}"/>
          </ac:spMkLst>
        </pc:spChg>
        <pc:spChg chg="add mod">
          <ac:chgData name="Greg and Lorei Blunden" userId="0434a7a41eb29130" providerId="LiveId" clId="{78E5E43A-F3A6-4B2F-9022-C6035663CB36}" dt="2024-05-13T05:58:13.352" v="643" actId="20577"/>
          <ac:spMkLst>
            <pc:docMk/>
            <pc:sldMk cId="2289448450" sldId="267"/>
            <ac:spMk id="15" creationId="{69C17BA4-1CB2-0334-F290-FA27EC4B982C}"/>
          </ac:spMkLst>
        </pc:spChg>
        <pc:picChg chg="add mod">
          <ac:chgData name="Greg and Lorei Blunden" userId="0434a7a41eb29130" providerId="LiveId" clId="{78E5E43A-F3A6-4B2F-9022-C6035663CB36}" dt="2024-05-13T05:51:42.885" v="553"/>
          <ac:picMkLst>
            <pc:docMk/>
            <pc:sldMk cId="2289448450" sldId="267"/>
            <ac:picMk id="2" creationId="{A06380A7-1970-5087-34F0-839BB2E9E3C9}"/>
          </ac:picMkLst>
        </pc:picChg>
      </pc:sldChg>
      <pc:sldChg chg="addSp delSp modSp new mod modAnim">
        <pc:chgData name="Greg and Lorei Blunden" userId="0434a7a41eb29130" providerId="LiveId" clId="{78E5E43A-F3A6-4B2F-9022-C6035663CB36}" dt="2024-05-13T22:05:26.201" v="1160"/>
        <pc:sldMkLst>
          <pc:docMk/>
          <pc:sldMk cId="1462616759" sldId="268"/>
        </pc:sldMkLst>
        <pc:spChg chg="add mod">
          <ac:chgData name="Greg and Lorei Blunden" userId="0434a7a41eb29130" providerId="LiveId" clId="{78E5E43A-F3A6-4B2F-9022-C6035663CB36}" dt="2024-05-13T22:04:10.520" v="1138" actId="14100"/>
          <ac:spMkLst>
            <pc:docMk/>
            <pc:sldMk cId="1462616759" sldId="268"/>
            <ac:spMk id="3" creationId="{6C846AB1-7E22-982A-0E4E-69C76DEC5F87}"/>
          </ac:spMkLst>
        </pc:spChg>
        <pc:spChg chg="add del mod">
          <ac:chgData name="Greg and Lorei Blunden" userId="0434a7a41eb29130" providerId="LiveId" clId="{78E5E43A-F3A6-4B2F-9022-C6035663CB36}" dt="2024-05-13T21:59:22.177" v="1066" actId="21"/>
          <ac:spMkLst>
            <pc:docMk/>
            <pc:sldMk cId="1462616759" sldId="268"/>
            <ac:spMk id="4" creationId="{0E8C7998-5495-6D04-0573-6533AF1E65DB}"/>
          </ac:spMkLst>
        </pc:spChg>
        <pc:spChg chg="add mod">
          <ac:chgData name="Greg and Lorei Blunden" userId="0434a7a41eb29130" providerId="LiveId" clId="{78E5E43A-F3A6-4B2F-9022-C6035663CB36}" dt="2024-05-13T22:04:55.864" v="1157" actId="403"/>
          <ac:spMkLst>
            <pc:docMk/>
            <pc:sldMk cId="1462616759" sldId="268"/>
            <ac:spMk id="5" creationId="{BF74CF4D-03FD-EBAA-7ACF-7E13C5032923}"/>
          </ac:spMkLst>
        </pc:spChg>
        <pc:spChg chg="add del">
          <ac:chgData name="Greg and Lorei Blunden" userId="0434a7a41eb29130" providerId="LiveId" clId="{78E5E43A-F3A6-4B2F-9022-C6035663CB36}" dt="2024-05-13T05:59:46.780" v="654" actId="22"/>
          <ac:spMkLst>
            <pc:docMk/>
            <pc:sldMk cId="1462616759" sldId="268"/>
            <ac:spMk id="6" creationId="{D19E10A3-F4FB-3CBA-330D-25AC61565AC3}"/>
          </ac:spMkLst>
        </pc:spChg>
        <pc:spChg chg="add del mod topLvl">
          <ac:chgData name="Greg and Lorei Blunden" userId="0434a7a41eb29130" providerId="LiveId" clId="{78E5E43A-F3A6-4B2F-9022-C6035663CB36}" dt="2024-05-13T21:58:51.692" v="1061" actId="21"/>
          <ac:spMkLst>
            <pc:docMk/>
            <pc:sldMk cId="1462616759" sldId="268"/>
            <ac:spMk id="8" creationId="{30176A9C-D41C-AA7B-BFE1-34222FCDEEAB}"/>
          </ac:spMkLst>
        </pc:spChg>
        <pc:spChg chg="add del">
          <ac:chgData name="Greg and Lorei Blunden" userId="0434a7a41eb29130" providerId="LiveId" clId="{78E5E43A-F3A6-4B2F-9022-C6035663CB36}" dt="2024-05-13T06:00:43.987" v="665" actId="22"/>
          <ac:spMkLst>
            <pc:docMk/>
            <pc:sldMk cId="1462616759" sldId="268"/>
            <ac:spMk id="10" creationId="{296A5E4A-9EF0-B177-3C7F-901DF658A268}"/>
          </ac:spMkLst>
        </pc:spChg>
        <pc:spChg chg="add mod">
          <ac:chgData name="Greg and Lorei Blunden" userId="0434a7a41eb29130" providerId="LiveId" clId="{78E5E43A-F3A6-4B2F-9022-C6035663CB36}" dt="2024-05-13T22:04:17.887" v="1139" actId="1076"/>
          <ac:spMkLst>
            <pc:docMk/>
            <pc:sldMk cId="1462616759" sldId="268"/>
            <ac:spMk id="12" creationId="{33A1936A-4087-B540-E1FC-4ABE958BA6CA}"/>
          </ac:spMkLst>
        </pc:spChg>
        <pc:spChg chg="add mod">
          <ac:chgData name="Greg and Lorei Blunden" userId="0434a7a41eb29130" providerId="LiveId" clId="{78E5E43A-F3A6-4B2F-9022-C6035663CB36}" dt="2024-05-13T22:02:47.656" v="1081" actId="114"/>
          <ac:spMkLst>
            <pc:docMk/>
            <pc:sldMk cId="1462616759" sldId="268"/>
            <ac:spMk id="13" creationId="{A533B66D-C3D3-6053-5ACA-B7A004B35347}"/>
          </ac:spMkLst>
        </pc:spChg>
        <pc:spChg chg="add mod">
          <ac:chgData name="Greg and Lorei Blunden" userId="0434a7a41eb29130" providerId="LiveId" clId="{78E5E43A-F3A6-4B2F-9022-C6035663CB36}" dt="2024-05-13T22:00:01.867" v="1069" actId="1076"/>
          <ac:spMkLst>
            <pc:docMk/>
            <pc:sldMk cId="1462616759" sldId="268"/>
            <ac:spMk id="14" creationId="{E3E1F443-664C-31E2-FA9A-0CC6C0208968}"/>
          </ac:spMkLst>
        </pc:spChg>
        <pc:grpChg chg="add del mod">
          <ac:chgData name="Greg and Lorei Blunden" userId="0434a7a41eb29130" providerId="LiveId" clId="{78E5E43A-F3A6-4B2F-9022-C6035663CB36}" dt="2024-05-13T21:58:51.692" v="1061" actId="21"/>
          <ac:grpSpMkLst>
            <pc:docMk/>
            <pc:sldMk cId="1462616759" sldId="268"/>
            <ac:grpSpMk id="16" creationId="{01CCA868-3974-FBBB-A8A0-CDA6078E6032}"/>
          </ac:grpSpMkLst>
        </pc:grpChg>
        <pc:picChg chg="add mod ord">
          <ac:chgData name="Greg and Lorei Blunden" userId="0434a7a41eb29130" providerId="LiveId" clId="{78E5E43A-F3A6-4B2F-9022-C6035663CB36}" dt="2024-05-13T06:12:58.673" v="928" actId="167"/>
          <ac:picMkLst>
            <pc:docMk/>
            <pc:sldMk cId="1462616759" sldId="268"/>
            <ac:picMk id="2" creationId="{76BA9B5D-6E2C-9D1E-E981-8E2396E588E2}"/>
          </ac:picMkLst>
        </pc:picChg>
        <pc:picChg chg="add mod topLvl">
          <ac:chgData name="Greg and Lorei Blunden" userId="0434a7a41eb29130" providerId="LiveId" clId="{78E5E43A-F3A6-4B2F-9022-C6035663CB36}" dt="2024-05-13T21:58:51.692" v="1061" actId="21"/>
          <ac:picMkLst>
            <pc:docMk/>
            <pc:sldMk cId="1462616759" sldId="268"/>
            <ac:picMk id="15" creationId="{72424578-D387-B048-29CC-E76C5F4BE550}"/>
          </ac:picMkLst>
        </pc:picChg>
      </pc:sldChg>
      <pc:sldChg chg="addSp modSp new mod">
        <pc:chgData name="Greg and Lorei Blunden" userId="0434a7a41eb29130" providerId="LiveId" clId="{78E5E43A-F3A6-4B2F-9022-C6035663CB36}" dt="2024-05-13T06:30:43.648" v="969" actId="1076"/>
        <pc:sldMkLst>
          <pc:docMk/>
          <pc:sldMk cId="1568753030" sldId="269"/>
        </pc:sldMkLst>
        <pc:picChg chg="add mod">
          <ac:chgData name="Greg and Lorei Blunden" userId="0434a7a41eb29130" providerId="LiveId" clId="{78E5E43A-F3A6-4B2F-9022-C6035663CB36}" dt="2024-05-13T06:30:43.648" v="969" actId="1076"/>
          <ac:picMkLst>
            <pc:docMk/>
            <pc:sldMk cId="1568753030" sldId="269"/>
            <ac:picMk id="2" creationId="{2143A8F2-B18A-FDB8-B634-5D89D39DA6A6}"/>
          </ac:picMkLst>
        </pc:picChg>
      </pc:sldChg>
      <pc:sldChg chg="new del">
        <pc:chgData name="Greg and Lorei Blunden" userId="0434a7a41eb29130" providerId="LiveId" clId="{78E5E43A-F3A6-4B2F-9022-C6035663CB36}" dt="2024-05-13T21:53:15.391" v="1029" actId="2696"/>
        <pc:sldMkLst>
          <pc:docMk/>
          <pc:sldMk cId="2014211030" sldId="270"/>
        </pc:sldMkLst>
      </pc:sldChg>
      <pc:sldChg chg="addSp delSp modSp new mod setBg modAnim">
        <pc:chgData name="Greg and Lorei Blunden" userId="0434a7a41eb29130" providerId="LiveId" clId="{78E5E43A-F3A6-4B2F-9022-C6035663CB36}" dt="2024-05-13T22:10:39.351" v="1197"/>
        <pc:sldMkLst>
          <pc:docMk/>
          <pc:sldMk cId="3137242236" sldId="270"/>
        </pc:sldMkLst>
        <pc:spChg chg="add mod">
          <ac:chgData name="Greg and Lorei Blunden" userId="0434a7a41eb29130" providerId="LiveId" clId="{78E5E43A-F3A6-4B2F-9022-C6035663CB36}" dt="2024-05-13T21:59:09.488" v="1065" actId="1076"/>
          <ac:spMkLst>
            <pc:docMk/>
            <pc:sldMk cId="3137242236" sldId="270"/>
            <ac:spMk id="4" creationId="{30176A9C-D41C-AA7B-BFE1-34222FCDEEAB}"/>
          </ac:spMkLst>
        </pc:spChg>
        <pc:spChg chg="add del">
          <ac:chgData name="Greg and Lorei Blunden" userId="0434a7a41eb29130" providerId="LiveId" clId="{78E5E43A-F3A6-4B2F-9022-C6035663CB36}" dt="2024-05-13T22:09:10.561" v="1164" actId="22"/>
          <ac:spMkLst>
            <pc:docMk/>
            <pc:sldMk cId="3137242236" sldId="270"/>
            <ac:spMk id="6" creationId="{3957699A-A222-C94D-11B3-7CD990E6DCCD}"/>
          </ac:spMkLst>
        </pc:spChg>
        <pc:spChg chg="add del">
          <ac:chgData name="Greg and Lorei Blunden" userId="0434a7a41eb29130" providerId="LiveId" clId="{78E5E43A-F3A6-4B2F-9022-C6035663CB36}" dt="2024-05-13T21:58:35.100" v="1060" actId="26606"/>
          <ac:spMkLst>
            <pc:docMk/>
            <pc:sldMk cId="3137242236" sldId="270"/>
            <ac:spMk id="8" creationId="{80CCAACE-815D-4A79-875A-B7EFC28F7D2B}"/>
          </ac:spMkLst>
        </pc:spChg>
        <pc:spChg chg="add mod">
          <ac:chgData name="Greg and Lorei Blunden" userId="0434a7a41eb29130" providerId="LiveId" clId="{78E5E43A-F3A6-4B2F-9022-C6035663CB36}" dt="2024-05-13T22:09:54.378" v="1177" actId="1076"/>
          <ac:spMkLst>
            <pc:docMk/>
            <pc:sldMk cId="3137242236" sldId="270"/>
            <ac:spMk id="9" creationId="{BC6BF000-B88D-1E7C-E59F-A050D040EF33}"/>
          </ac:spMkLst>
        </pc:spChg>
        <pc:spChg chg="add mod">
          <ac:chgData name="Greg and Lorei Blunden" userId="0434a7a41eb29130" providerId="LiveId" clId="{78E5E43A-F3A6-4B2F-9022-C6035663CB36}" dt="2024-05-13T22:10:24.971" v="1195" actId="403"/>
          <ac:spMkLst>
            <pc:docMk/>
            <pc:sldMk cId="3137242236" sldId="270"/>
            <ac:spMk id="10" creationId="{11278DA2-45FE-6ECB-9D36-C5669F7CC56F}"/>
          </ac:spMkLst>
        </pc:spChg>
        <pc:picChg chg="add mod">
          <ac:chgData name="Greg and Lorei Blunden" userId="0434a7a41eb29130" providerId="LiveId" clId="{78E5E43A-F3A6-4B2F-9022-C6035663CB36}" dt="2024-05-13T21:58:35.100" v="1060" actId="26606"/>
          <ac:picMkLst>
            <pc:docMk/>
            <pc:sldMk cId="3137242236" sldId="270"/>
            <ac:picMk id="2" creationId="{3862E24C-7783-0874-F12E-7EF0FD09B64B}"/>
          </ac:picMkLst>
        </pc:picChg>
        <pc:picChg chg="add mod">
          <ac:chgData name="Greg and Lorei Blunden" userId="0434a7a41eb29130" providerId="LiveId" clId="{78E5E43A-F3A6-4B2F-9022-C6035663CB36}" dt="2024-05-13T21:58:35.100" v="1060" actId="26606"/>
          <ac:picMkLst>
            <pc:docMk/>
            <pc:sldMk cId="3137242236" sldId="270"/>
            <ac:picMk id="3" creationId="{4590BA8B-16A1-C87C-2EC7-160FABB9D6D3}"/>
          </ac:picMkLst>
        </pc:picChg>
      </pc:sldChg>
      <pc:sldMasterChg chg="setBg modSldLayout">
        <pc:chgData name="Greg and Lorei Blunden" userId="0434a7a41eb29130" providerId="LiveId" clId="{78E5E43A-F3A6-4B2F-9022-C6035663CB36}" dt="2024-05-13T05:30:19.398" v="241"/>
        <pc:sldMasterMkLst>
          <pc:docMk/>
          <pc:sldMasterMk cId="3037155585" sldId="2147483660"/>
        </pc:sldMasterMkLst>
        <pc:sldLayoutChg chg="setBg">
          <pc:chgData name="Greg and Lorei Blunden" userId="0434a7a41eb29130" providerId="LiveId" clId="{78E5E43A-F3A6-4B2F-9022-C6035663CB36}" dt="2024-05-13T05:30:19.398" v="241"/>
          <pc:sldLayoutMkLst>
            <pc:docMk/>
            <pc:sldMasterMk cId="3037155585" sldId="2147483660"/>
            <pc:sldLayoutMk cId="2440894015" sldId="2147483661"/>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2452245674" sldId="2147483662"/>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525007097" sldId="2147483663"/>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2160519054" sldId="2147483664"/>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1530288701" sldId="2147483665"/>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1945897582" sldId="2147483666"/>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2026267917" sldId="2147483667"/>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3845573219" sldId="2147483668"/>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939515679" sldId="2147483669"/>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1092057139" sldId="2147483670"/>
          </pc:sldLayoutMkLst>
        </pc:sldLayoutChg>
        <pc:sldLayoutChg chg="setBg">
          <pc:chgData name="Greg and Lorei Blunden" userId="0434a7a41eb29130" providerId="LiveId" clId="{78E5E43A-F3A6-4B2F-9022-C6035663CB36}" dt="2024-05-13T05:30:19.398" v="241"/>
          <pc:sldLayoutMkLst>
            <pc:docMk/>
            <pc:sldMasterMk cId="3037155585" sldId="2147483660"/>
            <pc:sldLayoutMk cId="4073180782" sldId="2147483671"/>
          </pc:sldLayoutMkLst>
        </pc:sldLayoutChg>
      </pc:sldMasterChg>
    </pc:docChg>
  </pc:docChgLst>
  <pc:docChgLst>
    <pc:chgData name="Senior Pastor" userId="df3f1397326c55b3" providerId="LiveId" clId="{7F1F7003-F382-43B7-90C8-8736B4EE6AC2}"/>
    <pc:docChg chg="undo custSel modSld">
      <pc:chgData name="Senior Pastor" userId="df3f1397326c55b3" providerId="LiveId" clId="{7F1F7003-F382-43B7-90C8-8736B4EE6AC2}" dt="2024-05-16T00:38:59.159" v="42" actId="1036"/>
      <pc:docMkLst>
        <pc:docMk/>
      </pc:docMkLst>
      <pc:sldChg chg="modSp mod">
        <pc:chgData name="Senior Pastor" userId="df3f1397326c55b3" providerId="LiveId" clId="{7F1F7003-F382-43B7-90C8-8736B4EE6AC2}" dt="2024-05-16T00:20:51.547" v="1" actId="1076"/>
        <pc:sldMkLst>
          <pc:docMk/>
          <pc:sldMk cId="1332370659" sldId="257"/>
        </pc:sldMkLst>
        <pc:picChg chg="mod">
          <ac:chgData name="Senior Pastor" userId="df3f1397326c55b3" providerId="LiveId" clId="{7F1F7003-F382-43B7-90C8-8736B4EE6AC2}" dt="2024-05-16T00:20:51.547" v="1" actId="1076"/>
          <ac:picMkLst>
            <pc:docMk/>
            <pc:sldMk cId="1332370659" sldId="257"/>
            <ac:picMk id="2" creationId="{A31BE260-1F41-C74D-4698-AD41D2337FDC}"/>
          </ac:picMkLst>
        </pc:picChg>
      </pc:sldChg>
      <pc:sldChg chg="modAnim">
        <pc:chgData name="Senior Pastor" userId="df3f1397326c55b3" providerId="LiveId" clId="{7F1F7003-F382-43B7-90C8-8736B4EE6AC2}" dt="2024-05-16T00:28:46.797" v="9"/>
        <pc:sldMkLst>
          <pc:docMk/>
          <pc:sldMk cId="2134369607" sldId="259"/>
        </pc:sldMkLst>
      </pc:sldChg>
      <pc:sldChg chg="modSp mod modAnim">
        <pc:chgData name="Senior Pastor" userId="df3f1397326c55b3" providerId="LiveId" clId="{7F1F7003-F382-43B7-90C8-8736B4EE6AC2}" dt="2024-05-16T00:38:59.159" v="42" actId="1036"/>
        <pc:sldMkLst>
          <pc:docMk/>
          <pc:sldMk cId="2925162627" sldId="265"/>
        </pc:sldMkLst>
        <pc:spChg chg="mod">
          <ac:chgData name="Senior Pastor" userId="df3f1397326c55b3" providerId="LiveId" clId="{7F1F7003-F382-43B7-90C8-8736B4EE6AC2}" dt="2024-05-16T00:38:59.159" v="42" actId="1036"/>
          <ac:spMkLst>
            <pc:docMk/>
            <pc:sldMk cId="2925162627" sldId="265"/>
            <ac:spMk id="11" creationId="{96DAFB23-E7FA-B535-57F0-978A70F96C13}"/>
          </ac:spMkLst>
        </pc:spChg>
        <pc:spChg chg="mod">
          <ac:chgData name="Senior Pastor" userId="df3f1397326c55b3" providerId="LiveId" clId="{7F1F7003-F382-43B7-90C8-8736B4EE6AC2}" dt="2024-05-16T00:38:53.034" v="32" actId="1036"/>
          <ac:spMkLst>
            <pc:docMk/>
            <pc:sldMk cId="2925162627" sldId="265"/>
            <ac:spMk id="15" creationId="{A6CA859C-26A6-6DD1-8BC1-B64B30C9F56C}"/>
          </ac:spMkLst>
        </pc:spChg>
      </pc:sldChg>
      <pc:sldChg chg="modAnim">
        <pc:chgData name="Senior Pastor" userId="df3f1397326c55b3" providerId="LiveId" clId="{7F1F7003-F382-43B7-90C8-8736B4EE6AC2}" dt="2024-05-16T00:35:47.010" v="10"/>
        <pc:sldMkLst>
          <pc:docMk/>
          <pc:sldMk cId="885088872"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A71E0-6F25-4E6B-92AF-DF82EA838181}" type="datetimeFigureOut">
              <a:rPr lang="en-AU" smtClean="0"/>
              <a:t>16/05/2024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46BA9-D3E3-4705-8BBF-2BCD73C33973}" type="slidenum">
              <a:rPr lang="en-AU" smtClean="0"/>
              <a:t>‹#›</a:t>
            </a:fld>
            <a:endParaRPr lang="en-AU"/>
          </a:p>
        </p:txBody>
      </p:sp>
    </p:spTree>
    <p:extLst>
      <p:ext uri="{BB962C8B-B14F-4D97-AF65-F5344CB8AC3E}">
        <p14:creationId xmlns:p14="http://schemas.microsoft.com/office/powerpoint/2010/main" val="3554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446BA9-D3E3-4705-8BBF-2BCD73C33973}" type="slidenum">
              <a:rPr lang="en-AU" smtClean="0"/>
              <a:t>3</a:t>
            </a:fld>
            <a:endParaRPr lang="en-AU"/>
          </a:p>
        </p:txBody>
      </p:sp>
    </p:spTree>
    <p:extLst>
      <p:ext uri="{BB962C8B-B14F-4D97-AF65-F5344CB8AC3E}">
        <p14:creationId xmlns:p14="http://schemas.microsoft.com/office/powerpoint/2010/main" val="299117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446BA9-D3E3-4705-8BBF-2BCD73C33973}" type="slidenum">
              <a:rPr lang="en-AU" smtClean="0"/>
              <a:t>10</a:t>
            </a:fld>
            <a:endParaRPr lang="en-AU"/>
          </a:p>
        </p:txBody>
      </p:sp>
    </p:spTree>
    <p:extLst>
      <p:ext uri="{BB962C8B-B14F-4D97-AF65-F5344CB8AC3E}">
        <p14:creationId xmlns:p14="http://schemas.microsoft.com/office/powerpoint/2010/main" val="429055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8446BA9-D3E3-4705-8BBF-2BCD73C33973}" type="slidenum">
              <a:rPr lang="en-AU" smtClean="0"/>
              <a:t>13</a:t>
            </a:fld>
            <a:endParaRPr lang="en-AU"/>
          </a:p>
        </p:txBody>
      </p:sp>
    </p:spTree>
    <p:extLst>
      <p:ext uri="{BB962C8B-B14F-4D97-AF65-F5344CB8AC3E}">
        <p14:creationId xmlns:p14="http://schemas.microsoft.com/office/powerpoint/2010/main" val="196891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044A1-0AD2-42B5-932C-DD7790842422}" type="datetimeFigureOut">
              <a:rPr lang="en-AU" smtClean="0"/>
              <a:t>16/05/2024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244089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044A1-0AD2-42B5-932C-DD7790842422}" type="datetimeFigureOut">
              <a:rPr lang="en-AU" smtClean="0"/>
              <a:t>16/05/2024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109205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044A1-0AD2-42B5-932C-DD7790842422}" type="datetimeFigureOut">
              <a:rPr lang="en-AU" smtClean="0"/>
              <a:t>16/05/2024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407318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044A1-0AD2-42B5-932C-DD7790842422}" type="datetimeFigureOut">
              <a:rPr lang="en-AU" smtClean="0"/>
              <a:t>16/05/2024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245224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044A1-0AD2-42B5-932C-DD7790842422}" type="datetimeFigureOut">
              <a:rPr lang="en-AU" smtClean="0"/>
              <a:t>16/05/2024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52500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044A1-0AD2-42B5-932C-DD7790842422}" type="datetimeFigureOut">
              <a:rPr lang="en-AU" smtClean="0"/>
              <a:t>16/05/2024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216051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044A1-0AD2-42B5-932C-DD7790842422}" type="datetimeFigureOut">
              <a:rPr lang="en-AU" smtClean="0"/>
              <a:t>16/05/2024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153028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044A1-0AD2-42B5-932C-DD7790842422}" type="datetimeFigureOut">
              <a:rPr lang="en-AU" smtClean="0"/>
              <a:t>16/05/2024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194589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044A1-0AD2-42B5-932C-DD7790842422}" type="datetimeFigureOut">
              <a:rPr lang="en-AU" smtClean="0"/>
              <a:t>16/05/2024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202626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044A1-0AD2-42B5-932C-DD7790842422}" type="datetimeFigureOut">
              <a:rPr lang="en-AU" smtClean="0"/>
              <a:t>16/05/2024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384557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044A1-0AD2-42B5-932C-DD7790842422}" type="datetimeFigureOut">
              <a:rPr lang="en-AU" smtClean="0"/>
              <a:t>16/05/2024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B1A1D6-7C9C-40BE-B3D1-BED1C62099F2}" type="slidenum">
              <a:rPr lang="en-AU" smtClean="0"/>
              <a:t>‹#›</a:t>
            </a:fld>
            <a:endParaRPr lang="en-AU"/>
          </a:p>
        </p:txBody>
      </p:sp>
    </p:spTree>
    <p:extLst>
      <p:ext uri="{BB962C8B-B14F-4D97-AF65-F5344CB8AC3E}">
        <p14:creationId xmlns:p14="http://schemas.microsoft.com/office/powerpoint/2010/main" val="93951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7044A1-0AD2-42B5-932C-DD7790842422}" type="datetimeFigureOut">
              <a:rPr lang="en-AU" smtClean="0"/>
              <a:t>16/05/2024</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B1A1D6-7C9C-40BE-B3D1-BED1C62099F2}" type="slidenum">
              <a:rPr lang="en-AU" smtClean="0"/>
              <a:t>‹#›</a:t>
            </a:fld>
            <a:endParaRPr lang="en-AU"/>
          </a:p>
        </p:txBody>
      </p:sp>
    </p:spTree>
    <p:extLst>
      <p:ext uri="{BB962C8B-B14F-4D97-AF65-F5344CB8AC3E}">
        <p14:creationId xmlns:p14="http://schemas.microsoft.com/office/powerpoint/2010/main" val="3037155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BE260-1F41-C74D-4698-AD41D2337FDC}"/>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1EA5BEDB-1951-7CCB-7B14-8270E1441F12}"/>
              </a:ext>
            </a:extLst>
          </p:cNvPr>
          <p:cNvSpPr/>
          <p:nvPr/>
        </p:nvSpPr>
        <p:spPr>
          <a:xfrm>
            <a:off x="1445631" y="553319"/>
            <a:ext cx="625273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Anger Management</a:t>
            </a:r>
          </a:p>
        </p:txBody>
      </p:sp>
      <p:sp>
        <p:nvSpPr>
          <p:cNvPr id="4" name="Rectangle 3">
            <a:extLst>
              <a:ext uri="{FF2B5EF4-FFF2-40B4-BE49-F238E27FC236}">
                <a16:creationId xmlns:a16="http://schemas.microsoft.com/office/drawing/2014/main" id="{A0DB2933-01BD-8AEC-DC63-96F696DFDE2A}"/>
              </a:ext>
            </a:extLst>
          </p:cNvPr>
          <p:cNvSpPr/>
          <p:nvPr/>
        </p:nvSpPr>
        <p:spPr>
          <a:xfrm>
            <a:off x="217849" y="3520993"/>
            <a:ext cx="3733971" cy="646331"/>
          </a:xfrm>
          <a:prstGeom prst="rect">
            <a:avLst/>
          </a:prstGeom>
          <a:noFill/>
        </p:spPr>
        <p:txBody>
          <a:bodyPr wrap="none" lIns="91440" tIns="45720" rIns="91440" bIns="45720">
            <a:spAutoFit/>
          </a:bodyPr>
          <a:lstStyle/>
          <a:p>
            <a:pPr algn="ct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Matthew 5: 21-26</a:t>
            </a:r>
          </a:p>
        </p:txBody>
      </p:sp>
    </p:spTree>
    <p:extLst>
      <p:ext uri="{BB962C8B-B14F-4D97-AF65-F5344CB8AC3E}">
        <p14:creationId xmlns:p14="http://schemas.microsoft.com/office/powerpoint/2010/main" val="133237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BA9B5D-6E2C-9D1E-E981-8E2396E588E2}"/>
              </a:ext>
            </a:extLst>
          </p:cNvPr>
          <p:cNvPicPr>
            <a:picLocks noChangeAspect="1"/>
          </p:cNvPicPr>
          <p:nvPr/>
        </p:nvPicPr>
        <p:blipFill>
          <a:blip r:embed="rId3"/>
          <a:stretch>
            <a:fillRect/>
          </a:stretch>
        </p:blipFill>
        <p:spPr>
          <a:xfrm>
            <a:off x="4754880" y="2174843"/>
            <a:ext cx="4370977" cy="4665024"/>
          </a:xfrm>
          <a:prstGeom prst="rect">
            <a:avLst/>
          </a:prstGeom>
        </p:spPr>
      </p:pic>
      <p:sp>
        <p:nvSpPr>
          <p:cNvPr id="12" name="TextBox 11">
            <a:extLst>
              <a:ext uri="{FF2B5EF4-FFF2-40B4-BE49-F238E27FC236}">
                <a16:creationId xmlns:a16="http://schemas.microsoft.com/office/drawing/2014/main" id="{33A1936A-4087-B540-E1FC-4ABE958BA6CA}"/>
              </a:ext>
            </a:extLst>
          </p:cNvPr>
          <p:cNvSpPr txBox="1"/>
          <p:nvPr/>
        </p:nvSpPr>
        <p:spPr>
          <a:xfrm>
            <a:off x="371856" y="3327184"/>
            <a:ext cx="5370576" cy="954107"/>
          </a:xfrm>
          <a:prstGeom prst="rect">
            <a:avLst/>
          </a:prstGeom>
          <a:noFill/>
        </p:spPr>
        <p:txBody>
          <a:bodyPr wrap="square">
            <a:spAutoFit/>
          </a:bodyPr>
          <a:lstStyle/>
          <a:p>
            <a:r>
              <a:rPr lang="en-AU" sz="2800" b="1" dirty="0">
                <a:solidFill>
                  <a:schemeClr val="bg1"/>
                </a:solidFill>
              </a:rPr>
              <a:t>Jesus wants to cleans you and give a new start in life</a:t>
            </a:r>
          </a:p>
        </p:txBody>
      </p:sp>
      <p:sp>
        <p:nvSpPr>
          <p:cNvPr id="13" name="TextBox 12">
            <a:extLst>
              <a:ext uri="{FF2B5EF4-FFF2-40B4-BE49-F238E27FC236}">
                <a16:creationId xmlns:a16="http://schemas.microsoft.com/office/drawing/2014/main" id="{A533B66D-C3D3-6053-5ACA-B7A004B35347}"/>
              </a:ext>
            </a:extLst>
          </p:cNvPr>
          <p:cNvSpPr txBox="1"/>
          <p:nvPr/>
        </p:nvSpPr>
        <p:spPr>
          <a:xfrm>
            <a:off x="371856" y="1327529"/>
            <a:ext cx="7272528" cy="1384995"/>
          </a:xfrm>
          <a:prstGeom prst="rect">
            <a:avLst/>
          </a:prstGeom>
          <a:noFill/>
        </p:spPr>
        <p:txBody>
          <a:bodyPr wrap="square" rtlCol="0">
            <a:spAutoFit/>
          </a:bodyPr>
          <a:lstStyle/>
          <a:p>
            <a:r>
              <a:rPr lang="en-AU" sz="2800" b="1" dirty="0">
                <a:solidFill>
                  <a:schemeClr val="bg1"/>
                </a:solidFill>
              </a:rPr>
              <a:t>1 John 1:9 - </a:t>
            </a:r>
            <a:r>
              <a:rPr lang="en-AU" sz="2800" b="1" i="1" dirty="0">
                <a:solidFill>
                  <a:schemeClr val="bg1"/>
                </a:solidFill>
              </a:rPr>
              <a:t>If we confess our sins, he is faithful and just and will forgive us our sins and purify us from all unrighteousness</a:t>
            </a:r>
            <a:endParaRPr lang="en-AU" sz="4000" b="1" i="1" dirty="0">
              <a:solidFill>
                <a:schemeClr val="bg1"/>
              </a:solidFill>
            </a:endParaRPr>
          </a:p>
        </p:txBody>
      </p:sp>
      <p:sp>
        <p:nvSpPr>
          <p:cNvPr id="14" name="TextBox 13">
            <a:extLst>
              <a:ext uri="{FF2B5EF4-FFF2-40B4-BE49-F238E27FC236}">
                <a16:creationId xmlns:a16="http://schemas.microsoft.com/office/drawing/2014/main" id="{E3E1F443-664C-31E2-FA9A-0CC6C0208968}"/>
              </a:ext>
            </a:extLst>
          </p:cNvPr>
          <p:cNvSpPr txBox="1"/>
          <p:nvPr/>
        </p:nvSpPr>
        <p:spPr>
          <a:xfrm>
            <a:off x="371856" y="517571"/>
            <a:ext cx="5734070" cy="523220"/>
          </a:xfrm>
          <a:prstGeom prst="rect">
            <a:avLst/>
          </a:prstGeom>
          <a:noFill/>
        </p:spPr>
        <p:txBody>
          <a:bodyPr wrap="none" rtlCol="0">
            <a:spAutoFit/>
          </a:bodyPr>
          <a:lstStyle/>
          <a:p>
            <a:r>
              <a:rPr lang="en-AU" sz="2800" b="1" dirty="0">
                <a:solidFill>
                  <a:schemeClr val="bg1"/>
                </a:solidFill>
              </a:rPr>
              <a:t>We must repent of our sinful heart</a:t>
            </a:r>
          </a:p>
        </p:txBody>
      </p:sp>
      <p:pic>
        <p:nvPicPr>
          <p:cNvPr id="15" name="Picture 14">
            <a:extLst>
              <a:ext uri="{FF2B5EF4-FFF2-40B4-BE49-F238E27FC236}">
                <a16:creationId xmlns:a16="http://schemas.microsoft.com/office/drawing/2014/main" id="{72424578-D387-B048-29CC-E76C5F4BE550}"/>
              </a:ext>
            </a:extLst>
          </p:cNvPr>
          <p:cNvPicPr>
            <a:picLocks noChangeAspect="1"/>
          </p:cNvPicPr>
          <p:nvPr/>
        </p:nvPicPr>
        <p:blipFill>
          <a:blip r:embed="rId4"/>
          <a:stretch>
            <a:fillRect/>
          </a:stretch>
        </p:blipFill>
        <p:spPr>
          <a:xfrm flipH="1">
            <a:off x="7540896" y="1808149"/>
            <a:ext cx="1584961" cy="3227147"/>
          </a:xfrm>
          <a:prstGeom prst="rect">
            <a:avLst/>
          </a:prstGeom>
        </p:spPr>
      </p:pic>
      <p:sp>
        <p:nvSpPr>
          <p:cNvPr id="3" name="TextBox 2">
            <a:extLst>
              <a:ext uri="{FF2B5EF4-FFF2-40B4-BE49-F238E27FC236}">
                <a16:creationId xmlns:a16="http://schemas.microsoft.com/office/drawing/2014/main" id="{6C846AB1-7E22-982A-0E4E-69C76DEC5F87}"/>
              </a:ext>
            </a:extLst>
          </p:cNvPr>
          <p:cNvSpPr txBox="1"/>
          <p:nvPr/>
        </p:nvSpPr>
        <p:spPr>
          <a:xfrm>
            <a:off x="475489" y="5035296"/>
            <a:ext cx="4486656" cy="954107"/>
          </a:xfrm>
          <a:prstGeom prst="rect">
            <a:avLst/>
          </a:prstGeom>
          <a:noFill/>
        </p:spPr>
        <p:txBody>
          <a:bodyPr wrap="square" rtlCol="0">
            <a:spAutoFit/>
          </a:bodyPr>
          <a:lstStyle/>
          <a:p>
            <a:r>
              <a:rPr lang="en-AU" sz="2800" b="1" dirty="0">
                <a:solidFill>
                  <a:schemeClr val="bg1"/>
                </a:solidFill>
              </a:rPr>
              <a:t>Jesus said “Come to Me and I will give you rest</a:t>
            </a:r>
          </a:p>
        </p:txBody>
      </p:sp>
      <p:sp>
        <p:nvSpPr>
          <p:cNvPr id="5" name="Rectangle 4">
            <a:extLst>
              <a:ext uri="{FF2B5EF4-FFF2-40B4-BE49-F238E27FC236}">
                <a16:creationId xmlns:a16="http://schemas.microsoft.com/office/drawing/2014/main" id="{BF74CF4D-03FD-EBAA-7ACF-7E13C5032923}"/>
              </a:ext>
            </a:extLst>
          </p:cNvPr>
          <p:cNvSpPr/>
          <p:nvPr/>
        </p:nvSpPr>
        <p:spPr>
          <a:xfrm rot="2501176">
            <a:off x="671032" y="2644172"/>
            <a:ext cx="7801944" cy="1569660"/>
          </a:xfrm>
          <a:prstGeom prst="rect">
            <a:avLst/>
          </a:prstGeom>
          <a:noFill/>
        </p:spPr>
        <p:txBody>
          <a:bodyPr wrap="none" lIns="91440" tIns="45720" rIns="91440" bIns="45720">
            <a:spAutoFit/>
          </a:bodyPr>
          <a:lstStyle/>
          <a:p>
            <a:pPr algn="ct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REPENTANCE</a:t>
            </a:r>
          </a:p>
        </p:txBody>
      </p:sp>
    </p:spTree>
    <p:extLst>
      <p:ext uri="{BB962C8B-B14F-4D97-AF65-F5344CB8AC3E}">
        <p14:creationId xmlns:p14="http://schemas.microsoft.com/office/powerpoint/2010/main" val="14626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62E24C-7783-0874-F12E-7EF0FD09B64B}"/>
              </a:ext>
            </a:extLst>
          </p:cNvPr>
          <p:cNvPicPr>
            <a:picLocks noChangeAspect="1"/>
          </p:cNvPicPr>
          <p:nvPr/>
        </p:nvPicPr>
        <p:blipFill>
          <a:blip r:embed="rId2"/>
          <a:stretch>
            <a:fillRect/>
          </a:stretch>
        </p:blipFill>
        <p:spPr>
          <a:xfrm>
            <a:off x="4754880" y="2174843"/>
            <a:ext cx="4370977" cy="4665024"/>
          </a:xfrm>
          <a:prstGeom prst="rect">
            <a:avLst/>
          </a:prstGeom>
        </p:spPr>
      </p:pic>
      <p:pic>
        <p:nvPicPr>
          <p:cNvPr id="3" name="Picture 2">
            <a:extLst>
              <a:ext uri="{FF2B5EF4-FFF2-40B4-BE49-F238E27FC236}">
                <a16:creationId xmlns:a16="http://schemas.microsoft.com/office/drawing/2014/main" id="{4590BA8B-16A1-C87C-2EC7-160FABB9D6D3}"/>
              </a:ext>
            </a:extLst>
          </p:cNvPr>
          <p:cNvPicPr>
            <a:picLocks noChangeAspect="1"/>
          </p:cNvPicPr>
          <p:nvPr/>
        </p:nvPicPr>
        <p:blipFill>
          <a:blip r:embed="rId3"/>
          <a:stretch>
            <a:fillRect/>
          </a:stretch>
        </p:blipFill>
        <p:spPr>
          <a:xfrm flipH="1">
            <a:off x="7540896" y="1808149"/>
            <a:ext cx="1584961" cy="3227147"/>
          </a:xfrm>
          <a:prstGeom prst="rect">
            <a:avLst/>
          </a:prstGeom>
        </p:spPr>
      </p:pic>
      <p:sp>
        <p:nvSpPr>
          <p:cNvPr id="4" name="TextBox 3">
            <a:extLst>
              <a:ext uri="{FF2B5EF4-FFF2-40B4-BE49-F238E27FC236}">
                <a16:creationId xmlns:a16="http://schemas.microsoft.com/office/drawing/2014/main" id="{30176A9C-D41C-AA7B-BFE1-34222FCDEEAB}"/>
              </a:ext>
            </a:extLst>
          </p:cNvPr>
          <p:cNvSpPr txBox="1"/>
          <p:nvPr/>
        </p:nvSpPr>
        <p:spPr>
          <a:xfrm>
            <a:off x="307849" y="868112"/>
            <a:ext cx="7824215" cy="2246769"/>
          </a:xfrm>
          <a:prstGeom prst="rect">
            <a:avLst/>
          </a:prstGeom>
          <a:noFill/>
        </p:spPr>
        <p:txBody>
          <a:bodyPr wrap="square">
            <a:spAutoFit/>
          </a:bodyPr>
          <a:lstStyle/>
          <a:p>
            <a:r>
              <a:rPr lang="en-AU" sz="2800" b="1" i="1" dirty="0">
                <a:solidFill>
                  <a:schemeClr val="bg1"/>
                </a:solidFill>
              </a:rPr>
              <a:t>Hebrews 10:22 “let us go right into the presence of God with sincere hearts fully trusting him. For our guilty consciences have been sprinkled with Christ’s blood to make us clean”</a:t>
            </a:r>
          </a:p>
        </p:txBody>
      </p:sp>
      <p:sp>
        <p:nvSpPr>
          <p:cNvPr id="9" name="TextBox 8">
            <a:extLst>
              <a:ext uri="{FF2B5EF4-FFF2-40B4-BE49-F238E27FC236}">
                <a16:creationId xmlns:a16="http://schemas.microsoft.com/office/drawing/2014/main" id="{BC6BF000-B88D-1E7C-E59F-A050D040EF33}"/>
              </a:ext>
            </a:extLst>
          </p:cNvPr>
          <p:cNvSpPr txBox="1"/>
          <p:nvPr/>
        </p:nvSpPr>
        <p:spPr>
          <a:xfrm>
            <a:off x="307849" y="3599414"/>
            <a:ext cx="4572000" cy="1815882"/>
          </a:xfrm>
          <a:prstGeom prst="rect">
            <a:avLst/>
          </a:prstGeom>
          <a:noFill/>
        </p:spPr>
        <p:txBody>
          <a:bodyPr wrap="square">
            <a:spAutoFit/>
          </a:bodyPr>
          <a:lstStyle/>
          <a:p>
            <a:r>
              <a:rPr lang="en-AU" sz="2800" b="1" dirty="0">
                <a:solidFill>
                  <a:schemeClr val="bg1"/>
                </a:solidFill>
              </a:rPr>
              <a:t>Colossians 1:14: </a:t>
            </a:r>
            <a:r>
              <a:rPr lang="en-AU" sz="2800" b="1" i="1" dirty="0">
                <a:solidFill>
                  <a:schemeClr val="bg1"/>
                </a:solidFill>
              </a:rPr>
              <a:t>“God's Son, Jesus, paid the price for our sins and made us free”</a:t>
            </a:r>
          </a:p>
        </p:txBody>
      </p:sp>
      <p:sp>
        <p:nvSpPr>
          <p:cNvPr id="10" name="Rectangle 9">
            <a:extLst>
              <a:ext uri="{FF2B5EF4-FFF2-40B4-BE49-F238E27FC236}">
                <a16:creationId xmlns:a16="http://schemas.microsoft.com/office/drawing/2014/main" id="{11278DA2-45FE-6ECB-9D36-C5669F7CC56F}"/>
              </a:ext>
            </a:extLst>
          </p:cNvPr>
          <p:cNvSpPr/>
          <p:nvPr/>
        </p:nvSpPr>
        <p:spPr>
          <a:xfrm rot="2424679">
            <a:off x="972301" y="2705727"/>
            <a:ext cx="7199408" cy="1446550"/>
          </a:xfrm>
          <a:prstGeom prst="rect">
            <a:avLst/>
          </a:prstGeom>
          <a:noFill/>
        </p:spPr>
        <p:txBody>
          <a:bodyPr wrap="none" lIns="91440" tIns="45720" rIns="91440" bIns="45720">
            <a:spAutoFit/>
          </a:bodyPr>
          <a:lstStyle/>
          <a:p>
            <a:pPr algn="ctr"/>
            <a:r>
              <a:rPr lang="en-US" sz="8800" b="1" cap="none" spc="0" dirty="0">
                <a:ln w="6600">
                  <a:solidFill>
                    <a:schemeClr val="accent2"/>
                  </a:solidFill>
                  <a:prstDash val="solid"/>
                </a:ln>
                <a:solidFill>
                  <a:srgbClr val="FFFFFF"/>
                </a:solidFill>
                <a:effectLst>
                  <a:outerShdw dist="38100" dir="2700000" algn="tl" rotWithShape="0">
                    <a:schemeClr val="accent2"/>
                  </a:outerShdw>
                </a:effectLst>
              </a:rPr>
              <a:t>RETRIBUTION</a:t>
            </a:r>
          </a:p>
        </p:txBody>
      </p:sp>
    </p:spTree>
    <p:extLst>
      <p:ext uri="{BB962C8B-B14F-4D97-AF65-F5344CB8AC3E}">
        <p14:creationId xmlns:p14="http://schemas.microsoft.com/office/powerpoint/2010/main" val="31372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EC5092-92CF-0E31-9270-0A010662DA40}"/>
              </a:ext>
            </a:extLst>
          </p:cNvPr>
          <p:cNvSpPr txBox="1"/>
          <p:nvPr/>
        </p:nvSpPr>
        <p:spPr>
          <a:xfrm>
            <a:off x="481584" y="425051"/>
            <a:ext cx="8662416" cy="537583"/>
          </a:xfrm>
          <a:prstGeom prst="rect">
            <a:avLst/>
          </a:prstGeom>
          <a:noFill/>
        </p:spPr>
        <p:txBody>
          <a:bodyPr wrap="square">
            <a:spAutoFit/>
          </a:bodyPr>
          <a:lstStyle/>
          <a:p>
            <a:pPr>
              <a:lnSpc>
                <a:spcPct val="107000"/>
              </a:lnSpc>
              <a:spcAft>
                <a:spcPts val="800"/>
              </a:spcAft>
            </a:pPr>
            <a:r>
              <a:rPr lang="en-AU" sz="28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But how does </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 Christian, maintain a clean heart?</a:t>
            </a:r>
          </a:p>
        </p:txBody>
      </p:sp>
      <p:pic>
        <p:nvPicPr>
          <p:cNvPr id="9" name="Picture 8">
            <a:extLst>
              <a:ext uri="{FF2B5EF4-FFF2-40B4-BE49-F238E27FC236}">
                <a16:creationId xmlns:a16="http://schemas.microsoft.com/office/drawing/2014/main" id="{A9BF8E83-BD29-833C-CDD5-6DF1B2A8B672}"/>
              </a:ext>
            </a:extLst>
          </p:cNvPr>
          <p:cNvPicPr>
            <a:picLocks noChangeAspect="1"/>
          </p:cNvPicPr>
          <p:nvPr/>
        </p:nvPicPr>
        <p:blipFill>
          <a:blip r:embed="rId2"/>
          <a:stretch>
            <a:fillRect/>
          </a:stretch>
        </p:blipFill>
        <p:spPr>
          <a:xfrm>
            <a:off x="4773023" y="2232600"/>
            <a:ext cx="4370977" cy="4665024"/>
          </a:xfrm>
          <a:prstGeom prst="rect">
            <a:avLst/>
          </a:prstGeom>
        </p:spPr>
      </p:pic>
      <p:sp>
        <p:nvSpPr>
          <p:cNvPr id="11" name="TextBox 10">
            <a:extLst>
              <a:ext uri="{FF2B5EF4-FFF2-40B4-BE49-F238E27FC236}">
                <a16:creationId xmlns:a16="http://schemas.microsoft.com/office/drawing/2014/main" id="{C4F5F969-8795-6080-0A9E-6AD8864712A7}"/>
              </a:ext>
            </a:extLst>
          </p:cNvPr>
          <p:cNvSpPr txBox="1"/>
          <p:nvPr/>
        </p:nvSpPr>
        <p:spPr>
          <a:xfrm>
            <a:off x="481584" y="1129530"/>
            <a:ext cx="8552688" cy="1384995"/>
          </a:xfrm>
          <a:prstGeom prst="rect">
            <a:avLst/>
          </a:prstGeom>
          <a:noFill/>
        </p:spPr>
        <p:txBody>
          <a:bodyPr wrap="square">
            <a:spAutoFit/>
          </a:bodyPr>
          <a:lstStyle/>
          <a:p>
            <a:r>
              <a:rPr lang="en-AU" sz="2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must ensure that are hearts are right before God and then the actions we do will follow from a clean heart</a:t>
            </a:r>
            <a:endParaRPr lang="en-AU" sz="2800" b="1" dirty="0">
              <a:solidFill>
                <a:schemeClr val="bg1"/>
              </a:solidFill>
            </a:endParaRPr>
          </a:p>
        </p:txBody>
      </p:sp>
      <p:sp>
        <p:nvSpPr>
          <p:cNvPr id="13" name="TextBox 12">
            <a:extLst>
              <a:ext uri="{FF2B5EF4-FFF2-40B4-BE49-F238E27FC236}">
                <a16:creationId xmlns:a16="http://schemas.microsoft.com/office/drawing/2014/main" id="{C6B19024-7369-DC91-2FAB-2EFFEC701F76}"/>
              </a:ext>
            </a:extLst>
          </p:cNvPr>
          <p:cNvSpPr txBox="1"/>
          <p:nvPr/>
        </p:nvSpPr>
        <p:spPr>
          <a:xfrm>
            <a:off x="481584" y="2680602"/>
            <a:ext cx="5565648" cy="1384995"/>
          </a:xfrm>
          <a:prstGeom prst="rect">
            <a:avLst/>
          </a:prstGeom>
          <a:noFill/>
        </p:spPr>
        <p:txBody>
          <a:bodyPr wrap="square">
            <a:spAutoFit/>
          </a:bodyPr>
          <a:lstStyle/>
          <a:p>
            <a:r>
              <a:rPr lang="en-AU" sz="2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Every day we must ask the Holy Spirit to fill us and make us more and more like the Lord Jesus</a:t>
            </a:r>
            <a:endParaRPr lang="en-AU" sz="2800" b="1" dirty="0">
              <a:solidFill>
                <a:schemeClr val="bg1"/>
              </a:solidFill>
            </a:endParaRPr>
          </a:p>
        </p:txBody>
      </p:sp>
      <p:sp>
        <p:nvSpPr>
          <p:cNvPr id="17" name="TextBox 16">
            <a:extLst>
              <a:ext uri="{FF2B5EF4-FFF2-40B4-BE49-F238E27FC236}">
                <a16:creationId xmlns:a16="http://schemas.microsoft.com/office/drawing/2014/main" id="{7DF02D1C-0F96-C7F1-5A3F-27D333A7BCD2}"/>
              </a:ext>
            </a:extLst>
          </p:cNvPr>
          <p:cNvSpPr txBox="1"/>
          <p:nvPr/>
        </p:nvSpPr>
        <p:spPr>
          <a:xfrm>
            <a:off x="481584" y="4231674"/>
            <a:ext cx="5260848" cy="2246769"/>
          </a:xfrm>
          <a:prstGeom prst="rect">
            <a:avLst/>
          </a:prstGeom>
          <a:noFill/>
        </p:spPr>
        <p:txBody>
          <a:bodyPr wrap="square">
            <a:spAutoFit/>
          </a:bodyPr>
          <a:lstStyle/>
          <a:p>
            <a:r>
              <a:rPr lang="en-AU" sz="2800" b="1" dirty="0">
                <a:solidFill>
                  <a:schemeClr val="bg1"/>
                </a:solidFill>
              </a:rPr>
              <a:t>We will exhibit the fruit of the Spirit - love, joy, peace, forbearance, kindness, goodness, faithfulness, gentleness and self-control</a:t>
            </a:r>
          </a:p>
        </p:txBody>
      </p:sp>
      <p:sp>
        <p:nvSpPr>
          <p:cNvPr id="2" name="Rectangle 1">
            <a:extLst>
              <a:ext uri="{FF2B5EF4-FFF2-40B4-BE49-F238E27FC236}">
                <a16:creationId xmlns:a16="http://schemas.microsoft.com/office/drawing/2014/main" id="{7742BECA-4A5F-1F8D-715B-C07AE9034BE2}"/>
              </a:ext>
            </a:extLst>
          </p:cNvPr>
          <p:cNvSpPr/>
          <p:nvPr/>
        </p:nvSpPr>
        <p:spPr>
          <a:xfrm rot="2259191">
            <a:off x="485854" y="2767282"/>
            <a:ext cx="8172302"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SANCTIFICATION</a:t>
            </a:r>
          </a:p>
        </p:txBody>
      </p:sp>
    </p:spTree>
    <p:extLst>
      <p:ext uri="{BB962C8B-B14F-4D97-AF65-F5344CB8AC3E}">
        <p14:creationId xmlns:p14="http://schemas.microsoft.com/office/powerpoint/2010/main" val="19053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3A8F2-B18A-FDB8-B634-5D89D39DA6A6}"/>
              </a:ext>
            </a:extLst>
          </p:cNvPr>
          <p:cNvPicPr>
            <a:picLocks noChangeAspect="1"/>
          </p:cNvPicPr>
          <p:nvPr/>
        </p:nvPicPr>
        <p:blipFill>
          <a:blip r:embed="rId3"/>
          <a:stretch>
            <a:fillRect/>
          </a:stretch>
        </p:blipFill>
        <p:spPr>
          <a:xfrm>
            <a:off x="40641" y="30480"/>
            <a:ext cx="9103359" cy="6827520"/>
          </a:xfrm>
          <a:prstGeom prst="rect">
            <a:avLst/>
          </a:prstGeom>
        </p:spPr>
      </p:pic>
    </p:spTree>
    <p:extLst>
      <p:ext uri="{BB962C8B-B14F-4D97-AF65-F5344CB8AC3E}">
        <p14:creationId xmlns:p14="http://schemas.microsoft.com/office/powerpoint/2010/main" val="156875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F0C7D-04E2-8FE0-8184-5F14A8E40753}"/>
              </a:ext>
            </a:extLst>
          </p:cNvPr>
          <p:cNvPicPr>
            <a:picLocks noChangeAspect="1"/>
          </p:cNvPicPr>
          <p:nvPr/>
        </p:nvPicPr>
        <p:blipFill>
          <a:blip r:embed="rId2"/>
          <a:stretch>
            <a:fillRect/>
          </a:stretch>
        </p:blipFill>
        <p:spPr>
          <a:xfrm>
            <a:off x="4754880" y="2174843"/>
            <a:ext cx="4370977" cy="4665024"/>
          </a:xfrm>
          <a:prstGeom prst="rect">
            <a:avLst/>
          </a:prstGeom>
        </p:spPr>
      </p:pic>
      <p:sp>
        <p:nvSpPr>
          <p:cNvPr id="6" name="TextBox 5">
            <a:extLst>
              <a:ext uri="{FF2B5EF4-FFF2-40B4-BE49-F238E27FC236}">
                <a16:creationId xmlns:a16="http://schemas.microsoft.com/office/drawing/2014/main" id="{88055AFC-504B-0964-2E6E-A894092D335A}"/>
              </a:ext>
            </a:extLst>
          </p:cNvPr>
          <p:cNvSpPr txBox="1"/>
          <p:nvPr/>
        </p:nvSpPr>
        <p:spPr>
          <a:xfrm>
            <a:off x="627888" y="417868"/>
            <a:ext cx="7735824" cy="1815882"/>
          </a:xfrm>
          <a:prstGeom prst="rect">
            <a:avLst/>
          </a:prstGeom>
          <a:noFill/>
        </p:spPr>
        <p:txBody>
          <a:bodyPr wrap="square">
            <a:spAutoFit/>
          </a:bodyPr>
          <a:lstStyle/>
          <a:p>
            <a:r>
              <a:rPr lang="en-AU" sz="1600" b="1" i="1" dirty="0">
                <a:solidFill>
                  <a:srgbClr val="FFFF00"/>
                </a:solidFill>
              </a:rPr>
              <a:t>20 </a:t>
            </a:r>
            <a:r>
              <a:rPr lang="en-AU" sz="2800" b="1" i="1" dirty="0">
                <a:solidFill>
                  <a:srgbClr val="FFFF00"/>
                </a:solidFill>
              </a:rPr>
              <a:t>“For I tell you that unless your righteousness surpasses that of the Pharisees and the teachers of the law, you will certainly not enter the kingdom of heaven.”</a:t>
            </a:r>
          </a:p>
        </p:txBody>
      </p:sp>
      <p:sp>
        <p:nvSpPr>
          <p:cNvPr id="10" name="TextBox 9">
            <a:extLst>
              <a:ext uri="{FF2B5EF4-FFF2-40B4-BE49-F238E27FC236}">
                <a16:creationId xmlns:a16="http://schemas.microsoft.com/office/drawing/2014/main" id="{9691CFB8-D506-091D-9C61-E198D6EA5E42}"/>
              </a:ext>
            </a:extLst>
          </p:cNvPr>
          <p:cNvSpPr txBox="1"/>
          <p:nvPr/>
        </p:nvSpPr>
        <p:spPr>
          <a:xfrm>
            <a:off x="627888" y="2795308"/>
            <a:ext cx="5077968" cy="3108543"/>
          </a:xfrm>
          <a:prstGeom prst="rect">
            <a:avLst/>
          </a:prstGeom>
          <a:noFill/>
        </p:spPr>
        <p:txBody>
          <a:bodyPr wrap="square">
            <a:spAutoFit/>
          </a:bodyPr>
          <a:lstStyle/>
          <a:p>
            <a:r>
              <a:rPr lang="en-AU" sz="2800" b="1" dirty="0">
                <a:solidFill>
                  <a:schemeClr val="bg1"/>
                </a:solidFill>
              </a:rPr>
              <a:t>Three sections:</a:t>
            </a:r>
          </a:p>
          <a:p>
            <a:endParaRPr lang="en-AU" sz="2800" b="1" dirty="0">
              <a:solidFill>
                <a:schemeClr val="bg1"/>
              </a:solidFill>
            </a:endParaRPr>
          </a:p>
          <a:p>
            <a:r>
              <a:rPr lang="en-AU" sz="2800" b="1" dirty="0">
                <a:solidFill>
                  <a:schemeClr val="bg1"/>
                </a:solidFill>
              </a:rPr>
              <a:t>1) When people have wronged us.</a:t>
            </a:r>
          </a:p>
          <a:p>
            <a:pPr marL="514350" indent="-514350">
              <a:buAutoNum type="arabicParenR"/>
            </a:pPr>
            <a:endParaRPr lang="en-AU" sz="2800" b="1" dirty="0">
              <a:solidFill>
                <a:schemeClr val="bg1"/>
              </a:solidFill>
            </a:endParaRPr>
          </a:p>
          <a:p>
            <a:r>
              <a:rPr lang="en-AU" sz="2800" b="1" dirty="0">
                <a:solidFill>
                  <a:schemeClr val="bg1"/>
                </a:solidFill>
              </a:rPr>
              <a:t>2 &amp; 3) When we have wronged others</a:t>
            </a:r>
          </a:p>
        </p:txBody>
      </p:sp>
    </p:spTree>
    <p:extLst>
      <p:ext uri="{BB962C8B-B14F-4D97-AF65-F5344CB8AC3E}">
        <p14:creationId xmlns:p14="http://schemas.microsoft.com/office/powerpoint/2010/main" val="29301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D1B-424A-F8AC-1064-C3B35234DA83}"/>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91309738-7F46-4DBA-F043-F7D56D252246}"/>
              </a:ext>
            </a:extLst>
          </p:cNvPr>
          <p:cNvSpPr>
            <a:spLocks noGrp="1"/>
          </p:cNvSpPr>
          <p:nvPr>
            <p:ph type="subTitle" idx="1"/>
          </p:nvPr>
        </p:nvSpPr>
        <p:spPr/>
        <p:txBody>
          <a:bodyPr/>
          <a:lstStyle/>
          <a:p>
            <a:endParaRPr lang="en-AU"/>
          </a:p>
        </p:txBody>
      </p:sp>
      <p:pic>
        <p:nvPicPr>
          <p:cNvPr id="5" name="Picture 4">
            <a:extLst>
              <a:ext uri="{FF2B5EF4-FFF2-40B4-BE49-F238E27FC236}">
                <a16:creationId xmlns:a16="http://schemas.microsoft.com/office/drawing/2014/main" id="{355E74EE-91F4-8E4B-5DCD-51D74A0A3F02}"/>
              </a:ext>
            </a:extLst>
          </p:cNvPr>
          <p:cNvPicPr>
            <a:picLocks noChangeAspect="1"/>
          </p:cNvPicPr>
          <p:nvPr/>
        </p:nvPicPr>
        <p:blipFill>
          <a:blip r:embed="rId3"/>
          <a:stretch>
            <a:fillRect/>
          </a:stretch>
        </p:blipFill>
        <p:spPr>
          <a:xfrm>
            <a:off x="2" y="0"/>
            <a:ext cx="9143998" cy="6857999"/>
          </a:xfrm>
          <a:prstGeom prst="rect">
            <a:avLst/>
          </a:prstGeom>
        </p:spPr>
      </p:pic>
      <p:sp>
        <p:nvSpPr>
          <p:cNvPr id="10" name="TextBox 9">
            <a:extLst>
              <a:ext uri="{FF2B5EF4-FFF2-40B4-BE49-F238E27FC236}">
                <a16:creationId xmlns:a16="http://schemas.microsoft.com/office/drawing/2014/main" id="{C0BF706A-706A-DA79-6CBE-A6D76B134106}"/>
              </a:ext>
            </a:extLst>
          </p:cNvPr>
          <p:cNvSpPr txBox="1"/>
          <p:nvPr/>
        </p:nvSpPr>
        <p:spPr>
          <a:xfrm>
            <a:off x="441960" y="516658"/>
            <a:ext cx="8260080" cy="954107"/>
          </a:xfrm>
          <a:prstGeom prst="rect">
            <a:avLst/>
          </a:prstGeom>
          <a:noFill/>
        </p:spPr>
        <p:txBody>
          <a:bodyPr wrap="square">
            <a:spAutoFit/>
          </a:bodyPr>
          <a:lstStyle/>
          <a:p>
            <a:r>
              <a:rPr lang="en-AU" sz="2800" b="1" dirty="0">
                <a:solidFill>
                  <a:schemeClr val="bg1"/>
                </a:solidFill>
              </a:rPr>
              <a:t>This is the first of 6 misunderstandings about the Law that Jesus is about to correct</a:t>
            </a:r>
          </a:p>
        </p:txBody>
      </p:sp>
      <p:sp>
        <p:nvSpPr>
          <p:cNvPr id="13" name="TextBox 12">
            <a:extLst>
              <a:ext uri="{FF2B5EF4-FFF2-40B4-BE49-F238E27FC236}">
                <a16:creationId xmlns:a16="http://schemas.microsoft.com/office/drawing/2014/main" id="{BF065416-5D14-F8A9-94F2-6C4E0916FDA3}"/>
              </a:ext>
            </a:extLst>
          </p:cNvPr>
          <p:cNvSpPr txBox="1"/>
          <p:nvPr/>
        </p:nvSpPr>
        <p:spPr>
          <a:xfrm>
            <a:off x="441960" y="1599416"/>
            <a:ext cx="6443472" cy="2246769"/>
          </a:xfrm>
          <a:prstGeom prst="rect">
            <a:avLst/>
          </a:prstGeom>
          <a:noFill/>
        </p:spPr>
        <p:txBody>
          <a:bodyPr wrap="square">
            <a:spAutoFit/>
          </a:bodyPr>
          <a:lstStyle/>
          <a:p>
            <a:r>
              <a:rPr lang="en-AU" sz="2800" b="1" i="1" baseline="30000" dirty="0">
                <a:solidFill>
                  <a:srgbClr val="FFFF00"/>
                </a:solidFill>
                <a:effectLst/>
                <a:ea typeface="Aptos" panose="020B0004020202020204" pitchFamily="34" charset="0"/>
              </a:rPr>
              <a:t>21 </a:t>
            </a:r>
            <a:r>
              <a:rPr lang="en-AU" sz="2800" b="1" i="1" dirty="0">
                <a:solidFill>
                  <a:srgbClr val="FFFF00"/>
                </a:solidFill>
                <a:effectLst/>
                <a:ea typeface="Aptos" panose="020B0004020202020204" pitchFamily="34" charset="0"/>
              </a:rPr>
              <a:t>“You have heard that it was said to the people long ago, ‘You shall not murder,</a:t>
            </a:r>
            <a:r>
              <a:rPr lang="en-AU" sz="2800" b="1" i="1" baseline="30000" dirty="0">
                <a:solidFill>
                  <a:srgbClr val="FFFF00"/>
                </a:solidFill>
                <a:ea typeface="Aptos" panose="020B0004020202020204" pitchFamily="34" charset="0"/>
              </a:rPr>
              <a:t> </a:t>
            </a:r>
            <a:r>
              <a:rPr lang="en-AU" sz="2800" b="1" i="1" dirty="0">
                <a:solidFill>
                  <a:srgbClr val="FFFF00"/>
                </a:solidFill>
                <a:effectLst/>
                <a:ea typeface="Aptos" panose="020B0004020202020204" pitchFamily="34" charset="0"/>
              </a:rPr>
              <a:t>and anyone who murders will be subject to judgment.’ </a:t>
            </a:r>
          </a:p>
          <a:p>
            <a:r>
              <a:rPr lang="en-AU" sz="1600" b="1" i="1" dirty="0">
                <a:solidFill>
                  <a:srgbClr val="FFFF00"/>
                </a:solidFill>
                <a:effectLst/>
                <a:ea typeface="Aptos" panose="020B0004020202020204" pitchFamily="34" charset="0"/>
              </a:rPr>
              <a:t>22</a:t>
            </a:r>
            <a:r>
              <a:rPr lang="en-AU" sz="2800" b="1" i="1" dirty="0">
                <a:solidFill>
                  <a:srgbClr val="FFFF00"/>
                </a:solidFill>
                <a:effectLst/>
                <a:ea typeface="Aptos" panose="020B0004020202020204" pitchFamily="34" charset="0"/>
              </a:rPr>
              <a:t> “But I tell you…</a:t>
            </a:r>
            <a:r>
              <a:rPr lang="en-AU" sz="2800" b="1" i="1" dirty="0">
                <a:solidFill>
                  <a:srgbClr val="FFFF00"/>
                </a:solidFill>
                <a:ea typeface="Aptos" panose="020B0004020202020204" pitchFamily="34" charset="0"/>
              </a:rPr>
              <a:t>”</a:t>
            </a:r>
            <a:endParaRPr lang="en-AU" sz="2800" b="1" dirty="0">
              <a:solidFill>
                <a:srgbClr val="FFFF00"/>
              </a:solidFill>
            </a:endParaRPr>
          </a:p>
        </p:txBody>
      </p:sp>
      <p:sp>
        <p:nvSpPr>
          <p:cNvPr id="17" name="TextBox 16">
            <a:extLst>
              <a:ext uri="{FF2B5EF4-FFF2-40B4-BE49-F238E27FC236}">
                <a16:creationId xmlns:a16="http://schemas.microsoft.com/office/drawing/2014/main" id="{5A25A307-60EF-8A43-936D-41AE7E8D78AD}"/>
              </a:ext>
            </a:extLst>
          </p:cNvPr>
          <p:cNvSpPr txBox="1"/>
          <p:nvPr/>
        </p:nvSpPr>
        <p:spPr>
          <a:xfrm>
            <a:off x="451104" y="3877095"/>
            <a:ext cx="5010912" cy="1384995"/>
          </a:xfrm>
          <a:prstGeom prst="rect">
            <a:avLst/>
          </a:prstGeom>
          <a:noFill/>
        </p:spPr>
        <p:txBody>
          <a:bodyPr wrap="square">
            <a:spAutoFit/>
          </a:bodyPr>
          <a:lstStyle/>
          <a:p>
            <a:r>
              <a:rPr lang="en-AU" sz="2800" b="1" i="1" dirty="0">
                <a:solidFill>
                  <a:srgbClr val="FFFF00"/>
                </a:solidFill>
              </a:rPr>
              <a:t>“anyone who is angry with a brother or sister  will be subject to judgment.”</a:t>
            </a:r>
          </a:p>
        </p:txBody>
      </p:sp>
      <p:sp>
        <p:nvSpPr>
          <p:cNvPr id="21" name="TextBox 20">
            <a:extLst>
              <a:ext uri="{FF2B5EF4-FFF2-40B4-BE49-F238E27FC236}">
                <a16:creationId xmlns:a16="http://schemas.microsoft.com/office/drawing/2014/main" id="{67C4CE14-FED1-B891-3A26-04D6A0B17BC5}"/>
              </a:ext>
            </a:extLst>
          </p:cNvPr>
          <p:cNvSpPr txBox="1"/>
          <p:nvPr/>
        </p:nvSpPr>
        <p:spPr>
          <a:xfrm>
            <a:off x="451104" y="5545173"/>
            <a:ext cx="8595360" cy="954107"/>
          </a:xfrm>
          <a:prstGeom prst="rect">
            <a:avLst/>
          </a:prstGeom>
          <a:noFill/>
        </p:spPr>
        <p:txBody>
          <a:bodyPr wrap="square">
            <a:spAutoFit/>
          </a:bodyPr>
          <a:lstStyle/>
          <a:p>
            <a:r>
              <a:rPr lang="en-AU" sz="2800" b="1" dirty="0">
                <a:solidFill>
                  <a:schemeClr val="bg1"/>
                </a:solidFill>
              </a:rPr>
              <a:t>‘out of the heart comes all of the issues of life’ (Proverbs 4:23)</a:t>
            </a:r>
          </a:p>
        </p:txBody>
      </p:sp>
    </p:spTree>
    <p:extLst>
      <p:ext uri="{BB962C8B-B14F-4D97-AF65-F5344CB8AC3E}">
        <p14:creationId xmlns:p14="http://schemas.microsoft.com/office/powerpoint/2010/main" val="5890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D50ACD6-0DFC-DF43-D014-2BDABE302479}"/>
              </a:ext>
            </a:extLst>
          </p:cNvPr>
          <p:cNvSpPr/>
          <p:nvPr/>
        </p:nvSpPr>
        <p:spPr>
          <a:xfrm>
            <a:off x="1010648" y="1203158"/>
            <a:ext cx="1816768" cy="9865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B8B2A1FD-2F8F-E87F-6F97-829A7F8547B2}"/>
              </a:ext>
            </a:extLst>
          </p:cNvPr>
          <p:cNvSpPr/>
          <p:nvPr/>
        </p:nvSpPr>
        <p:spPr>
          <a:xfrm>
            <a:off x="2967795" y="1199142"/>
            <a:ext cx="1816768" cy="9865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9AE024F8-5405-1C0B-6797-AFFF55751367}"/>
              </a:ext>
            </a:extLst>
          </p:cNvPr>
          <p:cNvSpPr/>
          <p:nvPr/>
        </p:nvSpPr>
        <p:spPr>
          <a:xfrm>
            <a:off x="4904879" y="1223206"/>
            <a:ext cx="1816768" cy="9865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6F0D184F-FF75-664D-0C8C-EDA40DD970F8}"/>
              </a:ext>
            </a:extLst>
          </p:cNvPr>
          <p:cNvSpPr/>
          <p:nvPr/>
        </p:nvSpPr>
        <p:spPr>
          <a:xfrm>
            <a:off x="6841967" y="1223206"/>
            <a:ext cx="1816768" cy="9865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BC789EA5-ECFB-5AB2-B116-3431ABDB41B1}"/>
              </a:ext>
            </a:extLst>
          </p:cNvPr>
          <p:cNvSpPr txBox="1"/>
          <p:nvPr/>
        </p:nvSpPr>
        <p:spPr>
          <a:xfrm>
            <a:off x="1081588" y="1461603"/>
            <a:ext cx="1694951" cy="461665"/>
          </a:xfrm>
          <a:prstGeom prst="rect">
            <a:avLst/>
          </a:prstGeom>
          <a:noFill/>
        </p:spPr>
        <p:txBody>
          <a:bodyPr wrap="none" rtlCol="0">
            <a:spAutoFit/>
          </a:bodyPr>
          <a:lstStyle/>
          <a:p>
            <a:r>
              <a:rPr lang="en-AU" sz="2400" b="1" dirty="0">
                <a:solidFill>
                  <a:schemeClr val="bg1"/>
                </a:solidFill>
              </a:rPr>
              <a:t>SITUATION</a:t>
            </a:r>
          </a:p>
        </p:txBody>
      </p:sp>
      <p:sp>
        <p:nvSpPr>
          <p:cNvPr id="9" name="TextBox 8">
            <a:extLst>
              <a:ext uri="{FF2B5EF4-FFF2-40B4-BE49-F238E27FC236}">
                <a16:creationId xmlns:a16="http://schemas.microsoft.com/office/drawing/2014/main" id="{6ADD36A6-A803-6DCB-4CBE-C7ECBFF8F51A}"/>
              </a:ext>
            </a:extLst>
          </p:cNvPr>
          <p:cNvSpPr txBox="1"/>
          <p:nvPr/>
        </p:nvSpPr>
        <p:spPr>
          <a:xfrm>
            <a:off x="2994967" y="1461602"/>
            <a:ext cx="1789592" cy="461665"/>
          </a:xfrm>
          <a:prstGeom prst="rect">
            <a:avLst/>
          </a:prstGeom>
          <a:noFill/>
        </p:spPr>
        <p:txBody>
          <a:bodyPr wrap="none" rtlCol="0">
            <a:spAutoFit/>
          </a:bodyPr>
          <a:lstStyle/>
          <a:p>
            <a:r>
              <a:rPr lang="en-AU" sz="2400" b="1" dirty="0">
                <a:solidFill>
                  <a:schemeClr val="bg1"/>
                </a:solidFill>
              </a:rPr>
              <a:t>THOUGHTS</a:t>
            </a:r>
          </a:p>
        </p:txBody>
      </p:sp>
      <p:sp>
        <p:nvSpPr>
          <p:cNvPr id="10" name="TextBox 9">
            <a:extLst>
              <a:ext uri="{FF2B5EF4-FFF2-40B4-BE49-F238E27FC236}">
                <a16:creationId xmlns:a16="http://schemas.microsoft.com/office/drawing/2014/main" id="{2E2D80E1-1795-3692-CC16-98A6C92C69E0}"/>
              </a:ext>
            </a:extLst>
          </p:cNvPr>
          <p:cNvSpPr txBox="1"/>
          <p:nvPr/>
        </p:nvSpPr>
        <p:spPr>
          <a:xfrm>
            <a:off x="5024427" y="1442205"/>
            <a:ext cx="1577676" cy="461665"/>
          </a:xfrm>
          <a:prstGeom prst="rect">
            <a:avLst/>
          </a:prstGeom>
          <a:noFill/>
        </p:spPr>
        <p:txBody>
          <a:bodyPr wrap="none" rtlCol="0">
            <a:spAutoFit/>
          </a:bodyPr>
          <a:lstStyle/>
          <a:p>
            <a:r>
              <a:rPr lang="en-AU" sz="2400" b="1" dirty="0">
                <a:solidFill>
                  <a:schemeClr val="bg1"/>
                </a:solidFill>
              </a:rPr>
              <a:t>FEELINGS</a:t>
            </a:r>
          </a:p>
        </p:txBody>
      </p:sp>
      <p:sp>
        <p:nvSpPr>
          <p:cNvPr id="11" name="TextBox 10">
            <a:extLst>
              <a:ext uri="{FF2B5EF4-FFF2-40B4-BE49-F238E27FC236}">
                <a16:creationId xmlns:a16="http://schemas.microsoft.com/office/drawing/2014/main" id="{21ECFD78-EFD3-3DCD-0C23-60166567F58F}"/>
              </a:ext>
            </a:extLst>
          </p:cNvPr>
          <p:cNvSpPr txBox="1"/>
          <p:nvPr/>
        </p:nvSpPr>
        <p:spPr>
          <a:xfrm>
            <a:off x="6827219" y="1442204"/>
            <a:ext cx="1870897" cy="461665"/>
          </a:xfrm>
          <a:prstGeom prst="rect">
            <a:avLst/>
          </a:prstGeom>
          <a:noFill/>
        </p:spPr>
        <p:txBody>
          <a:bodyPr wrap="none" rtlCol="0">
            <a:spAutoFit/>
          </a:bodyPr>
          <a:lstStyle/>
          <a:p>
            <a:r>
              <a:rPr lang="en-AU" sz="2400" b="1" dirty="0">
                <a:solidFill>
                  <a:schemeClr val="bg1"/>
                </a:solidFill>
              </a:rPr>
              <a:t>BEHAVIOUR</a:t>
            </a:r>
          </a:p>
        </p:txBody>
      </p:sp>
      <p:sp>
        <p:nvSpPr>
          <p:cNvPr id="12" name="Rectangle 11">
            <a:extLst>
              <a:ext uri="{FF2B5EF4-FFF2-40B4-BE49-F238E27FC236}">
                <a16:creationId xmlns:a16="http://schemas.microsoft.com/office/drawing/2014/main" id="{E5A9FC4F-EF39-C60D-6662-FC0C63B87E40}"/>
              </a:ext>
            </a:extLst>
          </p:cNvPr>
          <p:cNvSpPr/>
          <p:nvPr/>
        </p:nvSpPr>
        <p:spPr>
          <a:xfrm>
            <a:off x="959770" y="2791326"/>
            <a:ext cx="1723272" cy="163121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a:extLst>
              <a:ext uri="{FF2B5EF4-FFF2-40B4-BE49-F238E27FC236}">
                <a16:creationId xmlns:a16="http://schemas.microsoft.com/office/drawing/2014/main" id="{7BD15AEF-E2C7-F8E9-5FF0-E448E7ADC31A}"/>
              </a:ext>
            </a:extLst>
          </p:cNvPr>
          <p:cNvSpPr txBox="1"/>
          <p:nvPr/>
        </p:nvSpPr>
        <p:spPr>
          <a:xfrm>
            <a:off x="901108" y="2791326"/>
            <a:ext cx="1816769" cy="1631216"/>
          </a:xfrm>
          <a:prstGeom prst="rect">
            <a:avLst/>
          </a:prstGeom>
          <a:noFill/>
        </p:spPr>
        <p:txBody>
          <a:bodyPr wrap="square" rtlCol="0">
            <a:spAutoFit/>
          </a:bodyPr>
          <a:lstStyle/>
          <a:p>
            <a:pPr algn="ctr"/>
            <a:r>
              <a:rPr lang="en-AU" sz="2000" b="1" dirty="0"/>
              <a:t>Just missed the lights and now I have to stop on a steep hill</a:t>
            </a:r>
          </a:p>
        </p:txBody>
      </p:sp>
      <p:grpSp>
        <p:nvGrpSpPr>
          <p:cNvPr id="43" name="Group 42">
            <a:extLst>
              <a:ext uri="{FF2B5EF4-FFF2-40B4-BE49-F238E27FC236}">
                <a16:creationId xmlns:a16="http://schemas.microsoft.com/office/drawing/2014/main" id="{8265C85C-4515-B7A1-28BA-397F2B3F6C9D}"/>
              </a:ext>
            </a:extLst>
          </p:cNvPr>
          <p:cNvGrpSpPr/>
          <p:nvPr/>
        </p:nvGrpSpPr>
        <p:grpSpPr>
          <a:xfrm>
            <a:off x="3245517" y="221088"/>
            <a:ext cx="3078086" cy="958652"/>
            <a:chOff x="3245517" y="221088"/>
            <a:chExt cx="3078086" cy="958652"/>
          </a:xfrm>
        </p:grpSpPr>
        <p:sp>
          <p:nvSpPr>
            <p:cNvPr id="14" name="Left Brace 13">
              <a:extLst>
                <a:ext uri="{FF2B5EF4-FFF2-40B4-BE49-F238E27FC236}">
                  <a16:creationId xmlns:a16="http://schemas.microsoft.com/office/drawing/2014/main" id="{D90A787C-718E-80F3-BE5F-D8DF419A76B2}"/>
                </a:ext>
              </a:extLst>
            </p:cNvPr>
            <p:cNvSpPr/>
            <p:nvPr/>
          </p:nvSpPr>
          <p:spPr>
            <a:xfrm rot="5400000">
              <a:off x="4490788" y="-653074"/>
              <a:ext cx="587543" cy="3078086"/>
            </a:xfrm>
            <a:prstGeom prst="leftBrace">
              <a:avLst>
                <a:gd name="adj1" fmla="val 8333"/>
                <a:gd name="adj2" fmla="val 4964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5" name="TextBox 14">
              <a:extLst>
                <a:ext uri="{FF2B5EF4-FFF2-40B4-BE49-F238E27FC236}">
                  <a16:creationId xmlns:a16="http://schemas.microsoft.com/office/drawing/2014/main" id="{BF6DE32E-AE88-2AE5-DD3E-06FB57ADD0AF}"/>
                </a:ext>
              </a:extLst>
            </p:cNvPr>
            <p:cNvSpPr txBox="1"/>
            <p:nvPr/>
          </p:nvSpPr>
          <p:spPr>
            <a:xfrm>
              <a:off x="4146179" y="221088"/>
              <a:ext cx="1276760" cy="523220"/>
            </a:xfrm>
            <a:prstGeom prst="rect">
              <a:avLst/>
            </a:prstGeom>
            <a:noFill/>
          </p:spPr>
          <p:txBody>
            <a:bodyPr wrap="none" rtlCol="0">
              <a:spAutoFit/>
            </a:bodyPr>
            <a:lstStyle/>
            <a:p>
              <a:r>
                <a:rPr lang="en-AU" sz="2800" b="1" dirty="0">
                  <a:solidFill>
                    <a:srgbClr val="FFFF00"/>
                  </a:solidFill>
                </a:rPr>
                <a:t>HEART</a:t>
              </a:r>
            </a:p>
          </p:txBody>
        </p:sp>
      </p:grpSp>
      <p:grpSp>
        <p:nvGrpSpPr>
          <p:cNvPr id="42" name="Group 41">
            <a:extLst>
              <a:ext uri="{FF2B5EF4-FFF2-40B4-BE49-F238E27FC236}">
                <a16:creationId xmlns:a16="http://schemas.microsoft.com/office/drawing/2014/main" id="{C903EA16-0C1F-DA0D-6B60-10755037BEED}"/>
              </a:ext>
            </a:extLst>
          </p:cNvPr>
          <p:cNvGrpSpPr/>
          <p:nvPr/>
        </p:nvGrpSpPr>
        <p:grpSpPr>
          <a:xfrm>
            <a:off x="2717877" y="2791326"/>
            <a:ext cx="2001175" cy="1652211"/>
            <a:chOff x="2717877" y="2791326"/>
            <a:chExt cx="2001175" cy="1652211"/>
          </a:xfrm>
        </p:grpSpPr>
        <p:grpSp>
          <p:nvGrpSpPr>
            <p:cNvPr id="2" name="Group 1">
              <a:extLst>
                <a:ext uri="{FF2B5EF4-FFF2-40B4-BE49-F238E27FC236}">
                  <a16:creationId xmlns:a16="http://schemas.microsoft.com/office/drawing/2014/main" id="{CB21F2FF-E567-AB54-E383-241FF8222D16}"/>
                </a:ext>
              </a:extLst>
            </p:cNvPr>
            <p:cNvGrpSpPr/>
            <p:nvPr/>
          </p:nvGrpSpPr>
          <p:grpSpPr>
            <a:xfrm>
              <a:off x="3180009" y="2791326"/>
              <a:ext cx="1539043" cy="1652211"/>
              <a:chOff x="3180009" y="2791326"/>
              <a:chExt cx="1539043" cy="1652211"/>
            </a:xfrm>
          </p:grpSpPr>
          <p:sp>
            <p:nvSpPr>
              <p:cNvPr id="16" name="Rectangle: Rounded Corners 15">
                <a:extLst>
                  <a:ext uri="{FF2B5EF4-FFF2-40B4-BE49-F238E27FC236}">
                    <a16:creationId xmlns:a16="http://schemas.microsoft.com/office/drawing/2014/main" id="{548F35B9-8460-24F9-E203-A6E53FEB1A3E}"/>
                  </a:ext>
                </a:extLst>
              </p:cNvPr>
              <p:cNvSpPr/>
              <p:nvPr/>
            </p:nvSpPr>
            <p:spPr>
              <a:xfrm>
                <a:off x="3180009" y="2791326"/>
                <a:ext cx="1539043" cy="163121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81BF13CF-852D-16AA-852D-02DAEF7B60E1}"/>
                  </a:ext>
                </a:extLst>
              </p:cNvPr>
              <p:cNvSpPr txBox="1"/>
              <p:nvPr/>
            </p:nvSpPr>
            <p:spPr>
              <a:xfrm>
                <a:off x="3253041" y="2812321"/>
                <a:ext cx="1368266" cy="1631216"/>
              </a:xfrm>
              <a:prstGeom prst="rect">
                <a:avLst/>
              </a:prstGeom>
              <a:noFill/>
            </p:spPr>
            <p:txBody>
              <a:bodyPr wrap="square" rtlCol="0">
                <a:spAutoFit/>
              </a:bodyPr>
              <a:lstStyle/>
              <a:p>
                <a:pPr algn="ctr"/>
                <a:r>
                  <a:rPr lang="en-AU" sz="2000" b="1" dirty="0">
                    <a:solidFill>
                      <a:schemeClr val="bg1"/>
                    </a:solidFill>
                  </a:rPr>
                  <a:t>NOT FAIR, HE MADE ME MISS THE LIGHTS</a:t>
                </a:r>
              </a:p>
            </p:txBody>
          </p:sp>
        </p:grpSp>
        <p:cxnSp>
          <p:nvCxnSpPr>
            <p:cNvPr id="30" name="Straight Arrow Connector 29">
              <a:extLst>
                <a:ext uri="{FF2B5EF4-FFF2-40B4-BE49-F238E27FC236}">
                  <a16:creationId xmlns:a16="http://schemas.microsoft.com/office/drawing/2014/main" id="{342267EB-48BE-C982-FBE6-0BBEAB78AF8C}"/>
                </a:ext>
              </a:extLst>
            </p:cNvPr>
            <p:cNvCxnSpPr>
              <a:cxnSpLocks/>
              <a:stCxn id="13" idx="3"/>
              <a:endCxn id="16" idx="1"/>
            </p:cNvCxnSpPr>
            <p:nvPr/>
          </p:nvCxnSpPr>
          <p:spPr>
            <a:xfrm>
              <a:off x="2717877" y="3606934"/>
              <a:ext cx="4621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DB9D171F-4336-3562-1064-A356A0E0A343}"/>
              </a:ext>
            </a:extLst>
          </p:cNvPr>
          <p:cNvGrpSpPr/>
          <p:nvPr/>
        </p:nvGrpSpPr>
        <p:grpSpPr>
          <a:xfrm>
            <a:off x="4719052" y="2791326"/>
            <a:ext cx="1863732" cy="1631216"/>
            <a:chOff x="4719052" y="2791326"/>
            <a:chExt cx="1863732" cy="1631216"/>
          </a:xfrm>
        </p:grpSpPr>
        <p:grpSp>
          <p:nvGrpSpPr>
            <p:cNvPr id="3" name="Group 2">
              <a:extLst>
                <a:ext uri="{FF2B5EF4-FFF2-40B4-BE49-F238E27FC236}">
                  <a16:creationId xmlns:a16="http://schemas.microsoft.com/office/drawing/2014/main" id="{4A65F938-5DD3-33E0-A1AD-02FAB37AE68B}"/>
                </a:ext>
              </a:extLst>
            </p:cNvPr>
            <p:cNvGrpSpPr/>
            <p:nvPr/>
          </p:nvGrpSpPr>
          <p:grpSpPr>
            <a:xfrm>
              <a:off x="5043741" y="2791326"/>
              <a:ext cx="1539043" cy="1631216"/>
              <a:chOff x="5043741" y="2791326"/>
              <a:chExt cx="1539043" cy="1631216"/>
            </a:xfrm>
          </p:grpSpPr>
          <p:sp>
            <p:nvSpPr>
              <p:cNvPr id="17" name="Rectangle: Rounded Corners 16">
                <a:extLst>
                  <a:ext uri="{FF2B5EF4-FFF2-40B4-BE49-F238E27FC236}">
                    <a16:creationId xmlns:a16="http://schemas.microsoft.com/office/drawing/2014/main" id="{F1C4D17E-B48F-C04A-D711-BF8502E69959}"/>
                  </a:ext>
                </a:extLst>
              </p:cNvPr>
              <p:cNvSpPr/>
              <p:nvPr/>
            </p:nvSpPr>
            <p:spPr>
              <a:xfrm>
                <a:off x="5043741" y="2791326"/>
                <a:ext cx="1539043" cy="163121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2131E311-8D15-3723-6203-502CD90F6775}"/>
                  </a:ext>
                </a:extLst>
              </p:cNvPr>
              <p:cNvSpPr txBox="1"/>
              <p:nvPr/>
            </p:nvSpPr>
            <p:spPr>
              <a:xfrm>
                <a:off x="5110412" y="3059668"/>
                <a:ext cx="1368266" cy="1015663"/>
              </a:xfrm>
              <a:prstGeom prst="rect">
                <a:avLst/>
              </a:prstGeom>
              <a:noFill/>
            </p:spPr>
            <p:txBody>
              <a:bodyPr wrap="square" rtlCol="0">
                <a:spAutoFit/>
              </a:bodyPr>
              <a:lstStyle/>
              <a:p>
                <a:pPr algn="ctr"/>
                <a:r>
                  <a:rPr lang="en-AU" sz="2000" b="1" dirty="0">
                    <a:solidFill>
                      <a:schemeClr val="bg1"/>
                    </a:solidFill>
                  </a:rPr>
                  <a:t>ANGRY AND ANNOYED</a:t>
                </a:r>
              </a:p>
            </p:txBody>
          </p:sp>
        </p:grpSp>
        <p:cxnSp>
          <p:nvCxnSpPr>
            <p:cNvPr id="32" name="Straight Arrow Connector 31">
              <a:extLst>
                <a:ext uri="{FF2B5EF4-FFF2-40B4-BE49-F238E27FC236}">
                  <a16:creationId xmlns:a16="http://schemas.microsoft.com/office/drawing/2014/main" id="{6A056FC4-B9B9-DE08-20C7-EBD39405901B}"/>
                </a:ext>
              </a:extLst>
            </p:cNvPr>
            <p:cNvCxnSpPr>
              <a:stCxn id="16" idx="3"/>
              <a:endCxn id="17" idx="1"/>
            </p:cNvCxnSpPr>
            <p:nvPr/>
          </p:nvCxnSpPr>
          <p:spPr>
            <a:xfrm>
              <a:off x="4719052" y="3606934"/>
              <a:ext cx="3246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223AB773-E764-7225-8628-C7A7C522051C}"/>
              </a:ext>
            </a:extLst>
          </p:cNvPr>
          <p:cNvGrpSpPr/>
          <p:nvPr/>
        </p:nvGrpSpPr>
        <p:grpSpPr>
          <a:xfrm>
            <a:off x="6582784" y="2791326"/>
            <a:ext cx="1937088" cy="1631216"/>
            <a:chOff x="6582784" y="2791326"/>
            <a:chExt cx="1937088" cy="1631216"/>
          </a:xfrm>
        </p:grpSpPr>
        <p:grpSp>
          <p:nvGrpSpPr>
            <p:cNvPr id="29" name="Group 28">
              <a:extLst>
                <a:ext uri="{FF2B5EF4-FFF2-40B4-BE49-F238E27FC236}">
                  <a16:creationId xmlns:a16="http://schemas.microsoft.com/office/drawing/2014/main" id="{2F1DC20F-CACB-7261-E022-6B8A1B62484E}"/>
                </a:ext>
              </a:extLst>
            </p:cNvPr>
            <p:cNvGrpSpPr/>
            <p:nvPr/>
          </p:nvGrpSpPr>
          <p:grpSpPr>
            <a:xfrm>
              <a:off x="6980829" y="2791326"/>
              <a:ext cx="1539043" cy="1631216"/>
              <a:chOff x="6980829" y="2791326"/>
              <a:chExt cx="1539043" cy="1631216"/>
            </a:xfrm>
          </p:grpSpPr>
          <p:sp>
            <p:nvSpPr>
              <p:cNvPr id="18" name="Rectangle: Rounded Corners 17">
                <a:extLst>
                  <a:ext uri="{FF2B5EF4-FFF2-40B4-BE49-F238E27FC236}">
                    <a16:creationId xmlns:a16="http://schemas.microsoft.com/office/drawing/2014/main" id="{61E77D03-E6F5-ECAA-BACE-D3A149082853}"/>
                  </a:ext>
                </a:extLst>
              </p:cNvPr>
              <p:cNvSpPr/>
              <p:nvPr/>
            </p:nvSpPr>
            <p:spPr>
              <a:xfrm>
                <a:off x="6980829" y="2791326"/>
                <a:ext cx="1539043" cy="163121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4AB05E54-ADCC-A281-7861-48F3D37DF69A}"/>
                  </a:ext>
                </a:extLst>
              </p:cNvPr>
              <p:cNvSpPr txBox="1"/>
              <p:nvPr/>
            </p:nvSpPr>
            <p:spPr>
              <a:xfrm>
                <a:off x="7044798" y="2868959"/>
                <a:ext cx="1411102" cy="1477328"/>
              </a:xfrm>
              <a:prstGeom prst="rect">
                <a:avLst/>
              </a:prstGeom>
              <a:noFill/>
            </p:spPr>
            <p:txBody>
              <a:bodyPr wrap="square" rtlCol="0">
                <a:spAutoFit/>
              </a:bodyPr>
              <a:lstStyle/>
              <a:p>
                <a:pPr algn="ctr"/>
                <a:r>
                  <a:rPr lang="en-AU" b="1" dirty="0">
                    <a:solidFill>
                      <a:schemeClr val="bg1"/>
                    </a:solidFill>
                  </a:rPr>
                  <a:t>STOP THE CAR AT THE LIGHTS AND HONK THE HORN</a:t>
                </a:r>
              </a:p>
            </p:txBody>
          </p:sp>
        </p:grpSp>
        <p:cxnSp>
          <p:nvCxnSpPr>
            <p:cNvPr id="34" name="Straight Arrow Connector 33">
              <a:extLst>
                <a:ext uri="{FF2B5EF4-FFF2-40B4-BE49-F238E27FC236}">
                  <a16:creationId xmlns:a16="http://schemas.microsoft.com/office/drawing/2014/main" id="{297B8013-0FB5-A093-3C5F-51797BB4119E}"/>
                </a:ext>
              </a:extLst>
            </p:cNvPr>
            <p:cNvCxnSpPr>
              <a:stCxn id="17" idx="3"/>
              <a:endCxn id="18" idx="1"/>
            </p:cNvCxnSpPr>
            <p:nvPr/>
          </p:nvCxnSpPr>
          <p:spPr>
            <a:xfrm>
              <a:off x="6582784" y="3606934"/>
              <a:ext cx="3980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CCE5346D-A510-D93D-A323-F3C8A0C2E117}"/>
              </a:ext>
            </a:extLst>
          </p:cNvPr>
          <p:cNvGrpSpPr/>
          <p:nvPr/>
        </p:nvGrpSpPr>
        <p:grpSpPr>
          <a:xfrm>
            <a:off x="1809492" y="4422542"/>
            <a:ext cx="3035225" cy="2027860"/>
            <a:chOff x="1809492" y="4422542"/>
            <a:chExt cx="3035225" cy="2027860"/>
          </a:xfrm>
        </p:grpSpPr>
        <p:grpSp>
          <p:nvGrpSpPr>
            <p:cNvPr id="31" name="Group 30">
              <a:extLst>
                <a:ext uri="{FF2B5EF4-FFF2-40B4-BE49-F238E27FC236}">
                  <a16:creationId xmlns:a16="http://schemas.microsoft.com/office/drawing/2014/main" id="{1CC66510-0F29-3DAD-2768-FE679997A20B}"/>
                </a:ext>
              </a:extLst>
            </p:cNvPr>
            <p:cNvGrpSpPr/>
            <p:nvPr/>
          </p:nvGrpSpPr>
          <p:grpSpPr>
            <a:xfrm>
              <a:off x="3027948" y="4819186"/>
              <a:ext cx="1816769" cy="1631216"/>
              <a:chOff x="3027948" y="4819186"/>
              <a:chExt cx="1816769" cy="1631216"/>
            </a:xfrm>
          </p:grpSpPr>
          <p:sp>
            <p:nvSpPr>
              <p:cNvPr id="24" name="Rectangle: Rounded Corners 23">
                <a:extLst>
                  <a:ext uri="{FF2B5EF4-FFF2-40B4-BE49-F238E27FC236}">
                    <a16:creationId xmlns:a16="http://schemas.microsoft.com/office/drawing/2014/main" id="{BB785C1B-CB7A-9952-2A21-75DEB370BC95}"/>
                  </a:ext>
                </a:extLst>
              </p:cNvPr>
              <p:cNvSpPr/>
              <p:nvPr/>
            </p:nvSpPr>
            <p:spPr>
              <a:xfrm>
                <a:off x="3167652" y="4819186"/>
                <a:ext cx="1539043" cy="1631216"/>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1282B304-B133-41EB-454D-1896445C348E}"/>
                  </a:ext>
                </a:extLst>
              </p:cNvPr>
              <p:cNvSpPr txBox="1"/>
              <p:nvPr/>
            </p:nvSpPr>
            <p:spPr>
              <a:xfrm>
                <a:off x="3027948" y="5009966"/>
                <a:ext cx="1816769" cy="1200329"/>
              </a:xfrm>
              <a:prstGeom prst="rect">
                <a:avLst/>
              </a:prstGeom>
              <a:noFill/>
            </p:spPr>
            <p:txBody>
              <a:bodyPr wrap="square" rtlCol="0">
                <a:spAutoFit/>
              </a:bodyPr>
              <a:lstStyle/>
              <a:p>
                <a:pPr algn="ctr"/>
                <a:r>
                  <a:rPr lang="en-AU" sz="2400" b="1" dirty="0">
                    <a:solidFill>
                      <a:schemeClr val="bg1"/>
                    </a:solidFill>
                  </a:rPr>
                  <a:t>I NEED A DRINK OF WATER</a:t>
                </a:r>
              </a:p>
            </p:txBody>
          </p:sp>
        </p:grpSp>
        <p:cxnSp>
          <p:nvCxnSpPr>
            <p:cNvPr id="36" name="Straight Connector 35">
              <a:extLst>
                <a:ext uri="{FF2B5EF4-FFF2-40B4-BE49-F238E27FC236}">
                  <a16:creationId xmlns:a16="http://schemas.microsoft.com/office/drawing/2014/main" id="{8E88FD50-F90D-FD48-0144-8CDC2ABF2480}"/>
                </a:ext>
              </a:extLst>
            </p:cNvPr>
            <p:cNvCxnSpPr>
              <a:cxnSpLocks/>
              <a:stCxn id="13" idx="2"/>
            </p:cNvCxnSpPr>
            <p:nvPr/>
          </p:nvCxnSpPr>
          <p:spPr>
            <a:xfrm flipH="1">
              <a:off x="1809492" y="4422542"/>
              <a:ext cx="1" cy="1172379"/>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63E86D8-F673-CCED-5A9C-EA49C1434F54}"/>
                </a:ext>
              </a:extLst>
            </p:cNvPr>
            <p:cNvCxnSpPr>
              <a:cxnSpLocks/>
              <a:endCxn id="26" idx="1"/>
            </p:cNvCxnSpPr>
            <p:nvPr/>
          </p:nvCxnSpPr>
          <p:spPr>
            <a:xfrm>
              <a:off x="1809492" y="5594921"/>
              <a:ext cx="1218456" cy="152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36DEBE10-60AF-367E-04E8-DE3D2BB42DAD}"/>
              </a:ext>
            </a:extLst>
          </p:cNvPr>
          <p:cNvGrpSpPr/>
          <p:nvPr/>
        </p:nvGrpSpPr>
        <p:grpSpPr>
          <a:xfrm>
            <a:off x="6582783" y="4794523"/>
            <a:ext cx="1937088" cy="1631216"/>
            <a:chOff x="6582783" y="4794523"/>
            <a:chExt cx="1937088" cy="1631216"/>
          </a:xfrm>
        </p:grpSpPr>
        <p:grpSp>
          <p:nvGrpSpPr>
            <p:cNvPr id="35" name="Group 34">
              <a:extLst>
                <a:ext uri="{FF2B5EF4-FFF2-40B4-BE49-F238E27FC236}">
                  <a16:creationId xmlns:a16="http://schemas.microsoft.com/office/drawing/2014/main" id="{2E425AB6-7951-E3E4-4A51-5DE1CD06F3F4}"/>
                </a:ext>
              </a:extLst>
            </p:cNvPr>
            <p:cNvGrpSpPr/>
            <p:nvPr/>
          </p:nvGrpSpPr>
          <p:grpSpPr>
            <a:xfrm>
              <a:off x="6980828" y="4794523"/>
              <a:ext cx="1539043" cy="1631216"/>
              <a:chOff x="6980828" y="4794523"/>
              <a:chExt cx="1539043" cy="1631216"/>
            </a:xfrm>
          </p:grpSpPr>
          <p:sp>
            <p:nvSpPr>
              <p:cNvPr id="25" name="Rectangle: Rounded Corners 24">
                <a:extLst>
                  <a:ext uri="{FF2B5EF4-FFF2-40B4-BE49-F238E27FC236}">
                    <a16:creationId xmlns:a16="http://schemas.microsoft.com/office/drawing/2014/main" id="{CEAE8875-669C-3F0A-981A-67A29C7E87A5}"/>
                  </a:ext>
                </a:extLst>
              </p:cNvPr>
              <p:cNvSpPr/>
              <p:nvPr/>
            </p:nvSpPr>
            <p:spPr>
              <a:xfrm>
                <a:off x="6980828" y="4794523"/>
                <a:ext cx="1539043" cy="1631216"/>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A9E5E08F-4919-33DF-6A11-AEF7FFD4952F}"/>
                  </a:ext>
                </a:extLst>
              </p:cNvPr>
              <p:cNvSpPr txBox="1"/>
              <p:nvPr/>
            </p:nvSpPr>
            <p:spPr>
              <a:xfrm>
                <a:off x="7049356" y="4856257"/>
                <a:ext cx="1411102" cy="1477328"/>
              </a:xfrm>
              <a:prstGeom prst="rect">
                <a:avLst/>
              </a:prstGeom>
              <a:noFill/>
            </p:spPr>
            <p:txBody>
              <a:bodyPr wrap="square" rtlCol="0">
                <a:spAutoFit/>
              </a:bodyPr>
              <a:lstStyle/>
              <a:p>
                <a:pPr algn="ctr"/>
                <a:r>
                  <a:rPr lang="en-AU" b="1" dirty="0">
                    <a:solidFill>
                      <a:schemeClr val="bg1"/>
                    </a:solidFill>
                  </a:rPr>
                  <a:t>STOP THE CAR AT THE LIGHTS AND GET A DRINK</a:t>
                </a:r>
              </a:p>
            </p:txBody>
          </p:sp>
        </p:grpSp>
        <p:cxnSp>
          <p:nvCxnSpPr>
            <p:cNvPr id="49" name="Straight Arrow Connector 48">
              <a:extLst>
                <a:ext uri="{FF2B5EF4-FFF2-40B4-BE49-F238E27FC236}">
                  <a16:creationId xmlns:a16="http://schemas.microsoft.com/office/drawing/2014/main" id="{022537AD-1E45-18CA-38D9-1B877F9E954C}"/>
                </a:ext>
              </a:extLst>
            </p:cNvPr>
            <p:cNvCxnSpPr>
              <a:stCxn id="23" idx="3"/>
              <a:endCxn id="25" idx="1"/>
            </p:cNvCxnSpPr>
            <p:nvPr/>
          </p:nvCxnSpPr>
          <p:spPr>
            <a:xfrm>
              <a:off x="6582783" y="5610131"/>
              <a:ext cx="3980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1FBAD947-2DA9-C454-6438-77CB168C3919}"/>
              </a:ext>
            </a:extLst>
          </p:cNvPr>
          <p:cNvGrpSpPr/>
          <p:nvPr/>
        </p:nvGrpSpPr>
        <p:grpSpPr>
          <a:xfrm>
            <a:off x="4719052" y="4794523"/>
            <a:ext cx="1951217" cy="1631216"/>
            <a:chOff x="4719052" y="4794523"/>
            <a:chExt cx="1951217" cy="1631216"/>
          </a:xfrm>
        </p:grpSpPr>
        <p:grpSp>
          <p:nvGrpSpPr>
            <p:cNvPr id="33" name="Group 32">
              <a:extLst>
                <a:ext uri="{FF2B5EF4-FFF2-40B4-BE49-F238E27FC236}">
                  <a16:creationId xmlns:a16="http://schemas.microsoft.com/office/drawing/2014/main" id="{D4118724-9259-3760-C42A-7299A0EE3BC0}"/>
                </a:ext>
              </a:extLst>
            </p:cNvPr>
            <p:cNvGrpSpPr/>
            <p:nvPr/>
          </p:nvGrpSpPr>
          <p:grpSpPr>
            <a:xfrm>
              <a:off x="4941474" y="4794523"/>
              <a:ext cx="1728795" cy="1631216"/>
              <a:chOff x="4941474" y="4794523"/>
              <a:chExt cx="1728795" cy="1631216"/>
            </a:xfrm>
          </p:grpSpPr>
          <p:sp>
            <p:nvSpPr>
              <p:cNvPr id="23" name="Rectangle: Rounded Corners 22">
                <a:extLst>
                  <a:ext uri="{FF2B5EF4-FFF2-40B4-BE49-F238E27FC236}">
                    <a16:creationId xmlns:a16="http://schemas.microsoft.com/office/drawing/2014/main" id="{0A2655E4-7B1B-1E1A-129B-C4BED79592DD}"/>
                  </a:ext>
                </a:extLst>
              </p:cNvPr>
              <p:cNvSpPr/>
              <p:nvPr/>
            </p:nvSpPr>
            <p:spPr>
              <a:xfrm>
                <a:off x="5043740" y="4794523"/>
                <a:ext cx="1539043" cy="1631216"/>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6D0DD69B-CC5B-B221-0D82-089511CCB108}"/>
                  </a:ext>
                </a:extLst>
              </p:cNvPr>
              <p:cNvSpPr txBox="1"/>
              <p:nvPr/>
            </p:nvSpPr>
            <p:spPr>
              <a:xfrm>
                <a:off x="4941474" y="4988730"/>
                <a:ext cx="1728795" cy="1323439"/>
              </a:xfrm>
              <a:prstGeom prst="rect">
                <a:avLst/>
              </a:prstGeom>
              <a:noFill/>
            </p:spPr>
            <p:txBody>
              <a:bodyPr wrap="square" rtlCol="0">
                <a:spAutoFit/>
              </a:bodyPr>
              <a:lstStyle/>
              <a:p>
                <a:pPr algn="ctr"/>
                <a:r>
                  <a:rPr lang="en-AU" sz="2000" b="1" dirty="0">
                    <a:solidFill>
                      <a:schemeClr val="bg1"/>
                    </a:solidFill>
                  </a:rPr>
                  <a:t>GREAT, I CAN GET A DRINK WHILE I WAIT</a:t>
                </a:r>
              </a:p>
            </p:txBody>
          </p:sp>
        </p:grpSp>
        <p:cxnSp>
          <p:nvCxnSpPr>
            <p:cNvPr id="22" name="Straight Arrow Connector 21">
              <a:extLst>
                <a:ext uri="{FF2B5EF4-FFF2-40B4-BE49-F238E27FC236}">
                  <a16:creationId xmlns:a16="http://schemas.microsoft.com/office/drawing/2014/main" id="{80D288E1-14C3-D9D6-63DE-92315D32FA2C}"/>
                </a:ext>
              </a:extLst>
            </p:cNvPr>
            <p:cNvCxnSpPr>
              <a:cxnSpLocks/>
            </p:cNvCxnSpPr>
            <p:nvPr/>
          </p:nvCxnSpPr>
          <p:spPr>
            <a:xfrm>
              <a:off x="4719052" y="5594921"/>
              <a:ext cx="3246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7141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CD5E63-1545-226A-9868-82C3B37256E1}"/>
              </a:ext>
            </a:extLst>
          </p:cNvPr>
          <p:cNvPicPr>
            <a:picLocks noChangeAspect="1"/>
          </p:cNvPicPr>
          <p:nvPr/>
        </p:nvPicPr>
        <p:blipFill>
          <a:blip r:embed="rId2"/>
          <a:stretch>
            <a:fillRect/>
          </a:stretch>
        </p:blipFill>
        <p:spPr>
          <a:xfrm>
            <a:off x="-402717" y="2406968"/>
            <a:ext cx="5939368" cy="4451032"/>
          </a:xfrm>
          <a:prstGeom prst="rect">
            <a:avLst/>
          </a:prstGeom>
        </p:spPr>
      </p:pic>
      <p:sp>
        <p:nvSpPr>
          <p:cNvPr id="15" name="TextBox 14">
            <a:extLst>
              <a:ext uri="{FF2B5EF4-FFF2-40B4-BE49-F238E27FC236}">
                <a16:creationId xmlns:a16="http://schemas.microsoft.com/office/drawing/2014/main" id="{F4DD4FAE-7C2A-47C5-8CEE-88465370AD44}"/>
              </a:ext>
            </a:extLst>
          </p:cNvPr>
          <p:cNvSpPr txBox="1"/>
          <p:nvPr/>
        </p:nvSpPr>
        <p:spPr>
          <a:xfrm>
            <a:off x="445347" y="268789"/>
            <a:ext cx="8452485" cy="954107"/>
          </a:xfrm>
          <a:prstGeom prst="rect">
            <a:avLst/>
          </a:prstGeom>
          <a:noFill/>
        </p:spPr>
        <p:txBody>
          <a:bodyPr wrap="square">
            <a:spAutoFit/>
          </a:bodyPr>
          <a:lstStyle/>
          <a:p>
            <a:r>
              <a:rPr lang="en-AU" b="1" dirty="0">
                <a:solidFill>
                  <a:srgbClr val="FFFF00"/>
                </a:solidFill>
              </a:rPr>
              <a:t>22 </a:t>
            </a:r>
            <a:r>
              <a:rPr lang="en-AU" sz="2800" b="1" dirty="0">
                <a:solidFill>
                  <a:srgbClr val="FFFF00"/>
                </a:solidFill>
              </a:rPr>
              <a:t>“Again, anyone who says to a brother or sister, ‘Raca,’ is answerable to the court.” </a:t>
            </a:r>
          </a:p>
        </p:txBody>
      </p:sp>
      <p:sp>
        <p:nvSpPr>
          <p:cNvPr id="17" name="TextBox 16">
            <a:extLst>
              <a:ext uri="{FF2B5EF4-FFF2-40B4-BE49-F238E27FC236}">
                <a16:creationId xmlns:a16="http://schemas.microsoft.com/office/drawing/2014/main" id="{AB4BB870-C71B-2721-8ADF-CD286472AB44}"/>
              </a:ext>
            </a:extLst>
          </p:cNvPr>
          <p:cNvSpPr txBox="1"/>
          <p:nvPr/>
        </p:nvSpPr>
        <p:spPr>
          <a:xfrm>
            <a:off x="1210818" y="1369664"/>
            <a:ext cx="6722364" cy="1384995"/>
          </a:xfrm>
          <a:prstGeom prst="rect">
            <a:avLst/>
          </a:prstGeom>
          <a:noFill/>
        </p:spPr>
        <p:txBody>
          <a:bodyPr wrap="square">
            <a:spAutoFit/>
          </a:bodyPr>
          <a:lstStyle/>
          <a:p>
            <a:pPr algn="r"/>
            <a:r>
              <a:rPr lang="en-AU" sz="2800" b="1" dirty="0">
                <a:solidFill>
                  <a:schemeClr val="bg1"/>
                </a:solidFill>
                <a:effectLst/>
                <a:latin typeface="Segoe UI" panose="020B0502040204020203" pitchFamily="34" charset="0"/>
                <a:ea typeface="Times New Roman" panose="02020603050405020304" pitchFamily="18" charset="0"/>
              </a:rPr>
              <a:t>The word Raca is an Aramaic word that literally means empty, worthless or contemptuous</a:t>
            </a:r>
            <a:endParaRPr lang="en-AU" sz="2800" b="1" dirty="0">
              <a:solidFill>
                <a:schemeClr val="bg1"/>
              </a:solidFill>
            </a:endParaRPr>
          </a:p>
        </p:txBody>
      </p:sp>
      <p:sp>
        <p:nvSpPr>
          <p:cNvPr id="19" name="TextBox 18">
            <a:extLst>
              <a:ext uri="{FF2B5EF4-FFF2-40B4-BE49-F238E27FC236}">
                <a16:creationId xmlns:a16="http://schemas.microsoft.com/office/drawing/2014/main" id="{ADAA55A9-0659-AA48-5A39-59993882B343}"/>
              </a:ext>
            </a:extLst>
          </p:cNvPr>
          <p:cNvSpPr txBox="1"/>
          <p:nvPr/>
        </p:nvSpPr>
        <p:spPr>
          <a:xfrm>
            <a:off x="2667000" y="2951946"/>
            <a:ext cx="6004559" cy="954107"/>
          </a:xfrm>
          <a:prstGeom prst="rect">
            <a:avLst/>
          </a:prstGeom>
          <a:noFill/>
        </p:spPr>
        <p:txBody>
          <a:bodyPr wrap="square">
            <a:spAutoFit/>
          </a:bodyPr>
          <a:lstStyle/>
          <a:p>
            <a:r>
              <a:rPr lang="en-AU" sz="2800" b="1" i="1" dirty="0">
                <a:solidFill>
                  <a:srgbClr val="FFFF00"/>
                </a:solidFill>
                <a:effectLst/>
                <a:latin typeface="Segoe UI" panose="020B0502040204020203" pitchFamily="34" charset="0"/>
                <a:ea typeface="Aptos" panose="020B0004020202020204" pitchFamily="34" charset="0"/>
              </a:rPr>
              <a:t>And anyone who says, ‘You fool!’ will be in danger of the fire of hell.</a:t>
            </a:r>
            <a:endParaRPr lang="en-AU" sz="2800" b="1" dirty="0">
              <a:solidFill>
                <a:srgbClr val="FFFF00"/>
              </a:solidFill>
            </a:endParaRPr>
          </a:p>
        </p:txBody>
      </p:sp>
      <p:sp>
        <p:nvSpPr>
          <p:cNvPr id="4" name="TextBox 3">
            <a:extLst>
              <a:ext uri="{FF2B5EF4-FFF2-40B4-BE49-F238E27FC236}">
                <a16:creationId xmlns:a16="http://schemas.microsoft.com/office/drawing/2014/main" id="{C61C336A-393B-38AC-1516-EC31DB6432BC}"/>
              </a:ext>
            </a:extLst>
          </p:cNvPr>
          <p:cNvSpPr txBox="1"/>
          <p:nvPr/>
        </p:nvSpPr>
        <p:spPr>
          <a:xfrm>
            <a:off x="4671589" y="3916439"/>
            <a:ext cx="4248922" cy="1815882"/>
          </a:xfrm>
          <a:prstGeom prst="rect">
            <a:avLst/>
          </a:prstGeom>
          <a:noFill/>
        </p:spPr>
        <p:txBody>
          <a:bodyPr wrap="square">
            <a:spAutoFit/>
          </a:bodyPr>
          <a:lstStyle/>
          <a:p>
            <a:pPr algn="r"/>
            <a:r>
              <a:rPr lang="en-AU" sz="2800" b="1" dirty="0">
                <a:solidFill>
                  <a:schemeClr val="bg1"/>
                </a:solidFill>
                <a:effectLst/>
                <a:latin typeface="Segoe UI" panose="020B0502040204020203" pitchFamily="34" charset="0"/>
                <a:ea typeface="Times New Roman" panose="02020603050405020304" pitchFamily="18" charset="0"/>
              </a:rPr>
              <a:t>The word used for fool can be translated as graceless wretch or rebel</a:t>
            </a:r>
            <a:endParaRPr lang="en-AU" sz="2800" b="1" dirty="0">
              <a:solidFill>
                <a:schemeClr val="bg1"/>
              </a:solidFill>
            </a:endParaRPr>
          </a:p>
        </p:txBody>
      </p:sp>
      <p:sp>
        <p:nvSpPr>
          <p:cNvPr id="12" name="TextBox 11">
            <a:extLst>
              <a:ext uri="{FF2B5EF4-FFF2-40B4-BE49-F238E27FC236}">
                <a16:creationId xmlns:a16="http://schemas.microsoft.com/office/drawing/2014/main" id="{16FCA635-0D19-5291-5CE4-887BC7019D75}"/>
              </a:ext>
            </a:extLst>
          </p:cNvPr>
          <p:cNvSpPr txBox="1"/>
          <p:nvPr/>
        </p:nvSpPr>
        <p:spPr>
          <a:xfrm>
            <a:off x="2398776" y="5742708"/>
            <a:ext cx="6745224" cy="1077218"/>
          </a:xfrm>
          <a:prstGeom prst="rect">
            <a:avLst/>
          </a:prstGeom>
          <a:noFill/>
          <a:effectLst>
            <a:outerShdw blurRad="50800" dist="50800" dir="5400000" algn="ctr" rotWithShape="0">
              <a:schemeClr val="tx1"/>
            </a:outerShdw>
          </a:effectLst>
        </p:spPr>
        <p:txBody>
          <a:bodyPr wrap="square">
            <a:spAutoFit/>
          </a:bodyPr>
          <a:lstStyle/>
          <a:p>
            <a:pPr algn="ctr"/>
            <a:r>
              <a:rPr lang="en-AU" sz="3200" b="1" dirty="0">
                <a:solidFill>
                  <a:schemeClr val="bg1"/>
                </a:solidFill>
              </a:rPr>
              <a:t>Judging a person as not being fit for the Kingdom of God</a:t>
            </a:r>
          </a:p>
        </p:txBody>
      </p:sp>
    </p:spTree>
    <p:extLst>
      <p:ext uri="{BB962C8B-B14F-4D97-AF65-F5344CB8AC3E}">
        <p14:creationId xmlns:p14="http://schemas.microsoft.com/office/powerpoint/2010/main" val="213436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t Transparent PNG Pictures - Free Icons and PNG Backgrounds">
            <a:extLst>
              <a:ext uri="{FF2B5EF4-FFF2-40B4-BE49-F238E27FC236}">
                <a16:creationId xmlns:a16="http://schemas.microsoft.com/office/drawing/2014/main" id="{54608E53-2216-2024-041B-CCC2C00D4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747" y="1275395"/>
            <a:ext cx="4544505" cy="43072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70C7E07-AF19-DFC7-E660-EC40EB691EE1}"/>
              </a:ext>
            </a:extLst>
          </p:cNvPr>
          <p:cNvSpPr/>
          <p:nvPr/>
        </p:nvSpPr>
        <p:spPr>
          <a:xfrm rot="19333282">
            <a:off x="-645317" y="2686920"/>
            <a:ext cx="8825301"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The heart of the matter is…</a:t>
            </a:r>
          </a:p>
        </p:txBody>
      </p:sp>
      <p:sp>
        <p:nvSpPr>
          <p:cNvPr id="3" name="Rectangle 2">
            <a:extLst>
              <a:ext uri="{FF2B5EF4-FFF2-40B4-BE49-F238E27FC236}">
                <a16:creationId xmlns:a16="http://schemas.microsoft.com/office/drawing/2014/main" id="{9EBD19A9-7C99-A5BA-A723-AB52C58172C5}"/>
              </a:ext>
            </a:extLst>
          </p:cNvPr>
          <p:cNvSpPr/>
          <p:nvPr/>
        </p:nvSpPr>
        <p:spPr>
          <a:xfrm rot="19327513">
            <a:off x="1477488" y="3417725"/>
            <a:ext cx="750577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t</a:t>
            </a:r>
            <a:r>
              <a:rPr lang="en-US" sz="5400" b="1" cap="none" spc="50" dirty="0">
                <a:ln w="0"/>
                <a:solidFill>
                  <a:schemeClr val="bg2"/>
                </a:solidFill>
                <a:effectLst>
                  <a:innerShdw blurRad="63500" dist="50800" dir="13500000">
                    <a:srgbClr val="000000">
                      <a:alpha val="50000"/>
                    </a:srgbClr>
                  </a:innerShdw>
                </a:effectLst>
              </a:rPr>
              <a:t>he matter is the heart!</a:t>
            </a:r>
          </a:p>
        </p:txBody>
      </p:sp>
      <p:sp>
        <p:nvSpPr>
          <p:cNvPr id="4" name="Rectangle 3">
            <a:extLst>
              <a:ext uri="{FF2B5EF4-FFF2-40B4-BE49-F238E27FC236}">
                <a16:creationId xmlns:a16="http://schemas.microsoft.com/office/drawing/2014/main" id="{79C50068-F903-502B-7CFF-2583AA973C33}"/>
              </a:ext>
            </a:extLst>
          </p:cNvPr>
          <p:cNvSpPr/>
          <p:nvPr/>
        </p:nvSpPr>
        <p:spPr>
          <a:xfrm rot="2727990">
            <a:off x="1041678" y="2105564"/>
            <a:ext cx="7060651" cy="2646878"/>
          </a:xfrm>
          <a:prstGeom prst="rect">
            <a:avLst/>
          </a:prstGeom>
          <a:noFill/>
        </p:spPr>
        <p:txBody>
          <a:bodyPr wrap="none" lIns="91440" tIns="45720" rIns="91440" bIns="45720">
            <a:spAutoFit/>
          </a:bodyPr>
          <a:lstStyle/>
          <a:p>
            <a:pPr algn="ctr"/>
            <a:r>
              <a:rPr lang="en-US" sz="16600" b="1" cap="none" spc="0" dirty="0">
                <a:ln w="6600">
                  <a:solidFill>
                    <a:schemeClr val="accent2"/>
                  </a:solidFill>
                  <a:prstDash val="solid"/>
                </a:ln>
                <a:solidFill>
                  <a:srgbClr val="FFFFFF"/>
                </a:solidFill>
                <a:effectLst>
                  <a:outerShdw dist="38100" dir="2700000" algn="tl" rotWithShape="0">
                    <a:schemeClr val="accent2"/>
                  </a:outerShdw>
                </a:effectLst>
              </a:rPr>
              <a:t>GRACE</a:t>
            </a:r>
          </a:p>
        </p:txBody>
      </p:sp>
    </p:spTree>
    <p:extLst>
      <p:ext uri="{BB962C8B-B14F-4D97-AF65-F5344CB8AC3E}">
        <p14:creationId xmlns:p14="http://schemas.microsoft.com/office/powerpoint/2010/main" val="15326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F723C5-0FEF-FE5B-8E59-54F119ADD40F}"/>
              </a:ext>
            </a:extLst>
          </p:cNvPr>
          <p:cNvSpPr txBox="1"/>
          <p:nvPr/>
        </p:nvSpPr>
        <p:spPr>
          <a:xfrm>
            <a:off x="457200" y="470053"/>
            <a:ext cx="8516112" cy="2246769"/>
          </a:xfrm>
          <a:prstGeom prst="rect">
            <a:avLst/>
          </a:prstGeom>
          <a:noFill/>
        </p:spPr>
        <p:txBody>
          <a:bodyPr wrap="square">
            <a:spAutoFit/>
          </a:bodyPr>
          <a:lstStyle/>
          <a:p>
            <a:r>
              <a:rPr lang="en-AU" sz="2000" b="1" i="1" dirty="0">
                <a:solidFill>
                  <a:srgbClr val="FFFF00"/>
                </a:solidFill>
              </a:rPr>
              <a:t>23</a:t>
            </a:r>
            <a:r>
              <a:rPr lang="en-AU" sz="2800" b="1" i="1" dirty="0">
                <a:solidFill>
                  <a:srgbClr val="FFFF00"/>
                </a:solidFill>
              </a:rPr>
              <a:t> “Therefore, if you are offering your gift at the altar and there remember that your brother or sister has something against you, </a:t>
            </a:r>
            <a:r>
              <a:rPr lang="en-AU" sz="2000" b="1" i="1" dirty="0">
                <a:solidFill>
                  <a:srgbClr val="FFFF00"/>
                </a:solidFill>
              </a:rPr>
              <a:t>24</a:t>
            </a:r>
            <a:r>
              <a:rPr lang="en-AU" sz="2800" b="1" i="1" dirty="0">
                <a:solidFill>
                  <a:srgbClr val="FFFF00"/>
                </a:solidFill>
              </a:rPr>
              <a:t> leave your gift there in front of the altar. First go and be forgiven by them; then come and offer your gift.</a:t>
            </a:r>
          </a:p>
        </p:txBody>
      </p:sp>
      <p:pic>
        <p:nvPicPr>
          <p:cNvPr id="6" name="Picture 5">
            <a:extLst>
              <a:ext uri="{FF2B5EF4-FFF2-40B4-BE49-F238E27FC236}">
                <a16:creationId xmlns:a16="http://schemas.microsoft.com/office/drawing/2014/main" id="{8EE09367-EB26-5544-4AF1-266798902F20}"/>
              </a:ext>
            </a:extLst>
          </p:cNvPr>
          <p:cNvPicPr>
            <a:picLocks noChangeAspect="1"/>
          </p:cNvPicPr>
          <p:nvPr/>
        </p:nvPicPr>
        <p:blipFill>
          <a:blip r:embed="rId2"/>
          <a:stretch>
            <a:fillRect/>
          </a:stretch>
        </p:blipFill>
        <p:spPr>
          <a:xfrm>
            <a:off x="4906116" y="2931414"/>
            <a:ext cx="4497726" cy="3926586"/>
          </a:xfrm>
          <a:prstGeom prst="rect">
            <a:avLst/>
          </a:prstGeom>
        </p:spPr>
      </p:pic>
      <p:sp>
        <p:nvSpPr>
          <p:cNvPr id="7" name="Rectangle 6">
            <a:extLst>
              <a:ext uri="{FF2B5EF4-FFF2-40B4-BE49-F238E27FC236}">
                <a16:creationId xmlns:a16="http://schemas.microsoft.com/office/drawing/2014/main" id="{2659BB37-8909-4FAB-8CF9-3B359B57DC19}"/>
              </a:ext>
            </a:extLst>
          </p:cNvPr>
          <p:cNvSpPr/>
          <p:nvPr/>
        </p:nvSpPr>
        <p:spPr>
          <a:xfrm>
            <a:off x="5888736" y="3901440"/>
            <a:ext cx="987552" cy="67056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9A1E865E-239F-B651-6128-F01611748E68}"/>
              </a:ext>
            </a:extLst>
          </p:cNvPr>
          <p:cNvSpPr txBox="1"/>
          <p:nvPr/>
        </p:nvSpPr>
        <p:spPr>
          <a:xfrm>
            <a:off x="457200" y="2710555"/>
            <a:ext cx="6589776" cy="1384995"/>
          </a:xfrm>
          <a:prstGeom prst="rect">
            <a:avLst/>
          </a:prstGeom>
          <a:noFill/>
        </p:spPr>
        <p:txBody>
          <a:bodyPr wrap="square">
            <a:spAutoFit/>
          </a:bodyPr>
          <a:lstStyle/>
          <a:p>
            <a:r>
              <a:rPr lang="en-AU" sz="2800" b="1" dirty="0">
                <a:solidFill>
                  <a:schemeClr val="bg1"/>
                </a:solidFill>
                <a:effectLst/>
                <a:latin typeface="Segoe UI" panose="020B0502040204020203" pitchFamily="34" charset="0"/>
                <a:ea typeface="Aptos" panose="020B0004020202020204" pitchFamily="34" charset="0"/>
              </a:rPr>
              <a:t>There is no use trying to come righteously before God if we know we have wronged someone else.</a:t>
            </a:r>
            <a:endParaRPr lang="en-AU" sz="2800" b="1" dirty="0">
              <a:solidFill>
                <a:schemeClr val="bg1"/>
              </a:solidFill>
            </a:endParaRPr>
          </a:p>
        </p:txBody>
      </p:sp>
      <p:sp>
        <p:nvSpPr>
          <p:cNvPr id="11" name="TextBox 10">
            <a:extLst>
              <a:ext uri="{FF2B5EF4-FFF2-40B4-BE49-F238E27FC236}">
                <a16:creationId xmlns:a16="http://schemas.microsoft.com/office/drawing/2014/main" id="{E7C40298-0E6F-2DB5-6512-C0F7E554A5C4}"/>
              </a:ext>
            </a:extLst>
          </p:cNvPr>
          <p:cNvSpPr txBox="1"/>
          <p:nvPr/>
        </p:nvSpPr>
        <p:spPr>
          <a:xfrm>
            <a:off x="457200" y="4037396"/>
            <a:ext cx="5833872" cy="1384995"/>
          </a:xfrm>
          <a:prstGeom prst="rect">
            <a:avLst/>
          </a:prstGeom>
          <a:noFill/>
        </p:spPr>
        <p:txBody>
          <a:bodyPr wrap="square">
            <a:spAutoFit/>
          </a:bodyPr>
          <a:lstStyle/>
          <a:p>
            <a:r>
              <a:rPr lang="en-AU" sz="2800" b="1" dirty="0">
                <a:solidFill>
                  <a:schemeClr val="bg1"/>
                </a:solidFill>
                <a:effectLst/>
                <a:latin typeface="Segoe UI" panose="020B0502040204020203" pitchFamily="34" charset="0"/>
                <a:ea typeface="Aptos" panose="020B0004020202020204" pitchFamily="34" charset="0"/>
              </a:rPr>
              <a:t>Doing nothing about it just lets it simmer in our hearts through guilt or anger</a:t>
            </a:r>
            <a:endParaRPr lang="en-AU" sz="2800" b="1" dirty="0">
              <a:solidFill>
                <a:schemeClr val="bg1"/>
              </a:solidFill>
            </a:endParaRPr>
          </a:p>
        </p:txBody>
      </p:sp>
      <p:sp>
        <p:nvSpPr>
          <p:cNvPr id="15" name="TextBox 14">
            <a:extLst>
              <a:ext uri="{FF2B5EF4-FFF2-40B4-BE49-F238E27FC236}">
                <a16:creationId xmlns:a16="http://schemas.microsoft.com/office/drawing/2014/main" id="{34DD712B-2CA9-2256-3C87-E608905B5CA3}"/>
              </a:ext>
            </a:extLst>
          </p:cNvPr>
          <p:cNvSpPr txBox="1"/>
          <p:nvPr/>
        </p:nvSpPr>
        <p:spPr>
          <a:xfrm>
            <a:off x="412644" y="5425640"/>
            <a:ext cx="8377787" cy="1261884"/>
          </a:xfrm>
          <a:prstGeom prst="rect">
            <a:avLst/>
          </a:prstGeom>
          <a:solidFill>
            <a:schemeClr val="tx1">
              <a:alpha val="22000"/>
            </a:schemeClr>
          </a:solidFill>
          <a:effectLst>
            <a:outerShdw blurRad="50800" dist="50800" dir="5400000" algn="ctr" rotWithShape="0">
              <a:schemeClr val="tx1"/>
            </a:outerShdw>
          </a:effectLst>
        </p:spPr>
        <p:txBody>
          <a:bodyPr wrap="square">
            <a:spAutoFit/>
          </a:bodyPr>
          <a:lstStyle/>
          <a:p>
            <a:r>
              <a:rPr lang="en-AU" sz="2800" b="1" dirty="0">
                <a:solidFill>
                  <a:srgbClr val="FFFF00"/>
                </a:solidFill>
              </a:rPr>
              <a:t>“Don’t sin by letting anger control you. Don’t let the sun go down while you are still angry” </a:t>
            </a:r>
            <a:r>
              <a:rPr lang="en-AU" sz="2000" b="1" dirty="0">
                <a:solidFill>
                  <a:srgbClr val="FFFF00"/>
                </a:solidFill>
              </a:rPr>
              <a:t>Ephesians 4:26</a:t>
            </a:r>
            <a:endParaRPr lang="en-AU" sz="2800" b="1" dirty="0">
              <a:solidFill>
                <a:srgbClr val="FFFF00"/>
              </a:solidFill>
            </a:endParaRPr>
          </a:p>
        </p:txBody>
      </p:sp>
      <p:sp>
        <p:nvSpPr>
          <p:cNvPr id="2" name="Rectangle 1">
            <a:extLst>
              <a:ext uri="{FF2B5EF4-FFF2-40B4-BE49-F238E27FC236}">
                <a16:creationId xmlns:a16="http://schemas.microsoft.com/office/drawing/2014/main" id="{866B220B-F2FE-9840-7154-FE5344C43204}"/>
              </a:ext>
            </a:extLst>
          </p:cNvPr>
          <p:cNvSpPr/>
          <p:nvPr/>
        </p:nvSpPr>
        <p:spPr>
          <a:xfrm rot="2570743">
            <a:off x="766698" y="2705727"/>
            <a:ext cx="7610610" cy="1446550"/>
          </a:xfrm>
          <a:prstGeom prst="rect">
            <a:avLst/>
          </a:prstGeom>
          <a:noFill/>
        </p:spPr>
        <p:txBody>
          <a:bodyPr wrap="none" lIns="91440" tIns="45720" rIns="91440" bIns="45720">
            <a:spAutoFit/>
          </a:bodyPr>
          <a:lstStyle/>
          <a:p>
            <a:pPr algn="ctr"/>
            <a:r>
              <a:rPr lang="en-US" sz="8800" b="1" cap="none" spc="0" dirty="0">
                <a:ln w="6600">
                  <a:solidFill>
                    <a:schemeClr val="accent2"/>
                  </a:solidFill>
                  <a:prstDash val="solid"/>
                </a:ln>
                <a:solidFill>
                  <a:srgbClr val="FFFFFF"/>
                </a:solidFill>
                <a:effectLst>
                  <a:outerShdw dist="38100" dir="2700000" algn="tl" rotWithShape="0">
                    <a:schemeClr val="accent2"/>
                  </a:outerShdw>
                </a:effectLst>
              </a:rPr>
              <a:t>FORGIVENESS</a:t>
            </a:r>
          </a:p>
        </p:txBody>
      </p:sp>
    </p:spTree>
    <p:extLst>
      <p:ext uri="{BB962C8B-B14F-4D97-AF65-F5344CB8AC3E}">
        <p14:creationId xmlns:p14="http://schemas.microsoft.com/office/powerpoint/2010/main" val="8850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11AEA7-80F8-65A1-9055-5F9526156101}"/>
              </a:ext>
            </a:extLst>
          </p:cNvPr>
          <p:cNvPicPr>
            <a:picLocks noChangeAspect="1"/>
          </p:cNvPicPr>
          <p:nvPr/>
        </p:nvPicPr>
        <p:blipFill>
          <a:blip r:embed="rId2"/>
          <a:stretch>
            <a:fillRect/>
          </a:stretch>
        </p:blipFill>
        <p:spPr>
          <a:xfrm>
            <a:off x="4906116" y="2931414"/>
            <a:ext cx="4497726" cy="3926586"/>
          </a:xfrm>
          <a:prstGeom prst="rect">
            <a:avLst/>
          </a:prstGeom>
        </p:spPr>
      </p:pic>
      <p:sp>
        <p:nvSpPr>
          <p:cNvPr id="3" name="Rectangle 2">
            <a:extLst>
              <a:ext uri="{FF2B5EF4-FFF2-40B4-BE49-F238E27FC236}">
                <a16:creationId xmlns:a16="http://schemas.microsoft.com/office/drawing/2014/main" id="{9AE10EDF-59FF-9D4F-2010-6DD5904AC29D}"/>
              </a:ext>
            </a:extLst>
          </p:cNvPr>
          <p:cNvSpPr/>
          <p:nvPr/>
        </p:nvSpPr>
        <p:spPr>
          <a:xfrm>
            <a:off x="5888736" y="3901440"/>
            <a:ext cx="987552" cy="67056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4660CDE-C864-FAD8-FA07-F6F45CF62567}"/>
              </a:ext>
            </a:extLst>
          </p:cNvPr>
          <p:cNvSpPr txBox="1"/>
          <p:nvPr/>
        </p:nvSpPr>
        <p:spPr>
          <a:xfrm>
            <a:off x="460248" y="278398"/>
            <a:ext cx="8366760" cy="3108543"/>
          </a:xfrm>
          <a:prstGeom prst="rect">
            <a:avLst/>
          </a:prstGeom>
          <a:noFill/>
        </p:spPr>
        <p:txBody>
          <a:bodyPr wrap="square">
            <a:spAutoFit/>
          </a:bodyPr>
          <a:lstStyle/>
          <a:p>
            <a:r>
              <a:rPr lang="en-AU" b="1" i="1" dirty="0">
                <a:solidFill>
                  <a:srgbClr val="FFFF00"/>
                </a:solidFill>
              </a:rPr>
              <a:t>25</a:t>
            </a:r>
            <a:r>
              <a:rPr lang="en-AU" sz="2800" b="1" i="1" dirty="0">
                <a:solidFill>
                  <a:srgbClr val="FFFF00"/>
                </a:solidFill>
              </a:rPr>
              <a:t> “Settle matters quickly with your adversary who is taking you to court. Do it while you are still together on the way, or your adversary may hand you over to the judge, and the judge may hand you over to the officer, and you may be thrown into prison. </a:t>
            </a:r>
            <a:r>
              <a:rPr lang="en-AU" b="1" i="1" dirty="0">
                <a:solidFill>
                  <a:srgbClr val="FFFF00"/>
                </a:solidFill>
              </a:rPr>
              <a:t>26 </a:t>
            </a:r>
            <a:r>
              <a:rPr lang="en-AU" sz="2800" b="1" i="1" dirty="0">
                <a:solidFill>
                  <a:srgbClr val="FFFF00"/>
                </a:solidFill>
              </a:rPr>
              <a:t>Truly I tell you, you will not get out until you have paid the last penny.</a:t>
            </a:r>
          </a:p>
        </p:txBody>
      </p:sp>
      <p:sp>
        <p:nvSpPr>
          <p:cNvPr id="11" name="TextBox 10">
            <a:extLst>
              <a:ext uri="{FF2B5EF4-FFF2-40B4-BE49-F238E27FC236}">
                <a16:creationId xmlns:a16="http://schemas.microsoft.com/office/drawing/2014/main" id="{96DAFB23-E7FA-B535-57F0-978A70F96C13}"/>
              </a:ext>
            </a:extLst>
          </p:cNvPr>
          <p:cNvSpPr txBox="1"/>
          <p:nvPr/>
        </p:nvSpPr>
        <p:spPr>
          <a:xfrm>
            <a:off x="460248" y="3566856"/>
            <a:ext cx="6318504" cy="954107"/>
          </a:xfrm>
          <a:prstGeom prst="rect">
            <a:avLst/>
          </a:prstGeom>
          <a:noFill/>
        </p:spPr>
        <p:txBody>
          <a:bodyPr wrap="square">
            <a:spAutoFit/>
          </a:bodyPr>
          <a:lstStyle/>
          <a:p>
            <a:r>
              <a:rPr lang="en-AU" sz="2800" b="1" dirty="0">
                <a:solidFill>
                  <a:schemeClr val="bg1"/>
                </a:solidFill>
              </a:rPr>
              <a:t>Spiritual lesson Jesus began in earlier verses</a:t>
            </a:r>
          </a:p>
        </p:txBody>
      </p:sp>
      <p:sp>
        <p:nvSpPr>
          <p:cNvPr id="15" name="TextBox 14">
            <a:extLst>
              <a:ext uri="{FF2B5EF4-FFF2-40B4-BE49-F238E27FC236}">
                <a16:creationId xmlns:a16="http://schemas.microsoft.com/office/drawing/2014/main" id="{A6CA859C-26A6-6DD1-8BC1-B64B30C9F56C}"/>
              </a:ext>
            </a:extLst>
          </p:cNvPr>
          <p:cNvSpPr txBox="1"/>
          <p:nvPr/>
        </p:nvSpPr>
        <p:spPr>
          <a:xfrm>
            <a:off x="460248" y="4660305"/>
            <a:ext cx="5940552" cy="1815882"/>
          </a:xfrm>
          <a:prstGeom prst="rect">
            <a:avLst/>
          </a:prstGeom>
          <a:noFill/>
        </p:spPr>
        <p:txBody>
          <a:bodyPr wrap="square">
            <a:spAutoFit/>
          </a:bodyPr>
          <a:lstStyle/>
          <a:p>
            <a:r>
              <a:rPr lang="en-AU" sz="2800" b="1" dirty="0">
                <a:solidFill>
                  <a:schemeClr val="bg1"/>
                </a:solidFill>
              </a:rPr>
              <a:t>The proper response is to make things right quickly— both to have a pure heart and to avoid judgment for wrongdoing</a:t>
            </a:r>
          </a:p>
        </p:txBody>
      </p:sp>
      <p:sp>
        <p:nvSpPr>
          <p:cNvPr id="4" name="Rectangle 3">
            <a:extLst>
              <a:ext uri="{FF2B5EF4-FFF2-40B4-BE49-F238E27FC236}">
                <a16:creationId xmlns:a16="http://schemas.microsoft.com/office/drawing/2014/main" id="{53AFD05E-C093-A6A0-5035-DCC0698F24DD}"/>
              </a:ext>
            </a:extLst>
          </p:cNvPr>
          <p:cNvSpPr/>
          <p:nvPr/>
        </p:nvSpPr>
        <p:spPr>
          <a:xfrm rot="2478066">
            <a:off x="653304" y="2644172"/>
            <a:ext cx="7837403" cy="1569660"/>
          </a:xfrm>
          <a:prstGeom prst="rect">
            <a:avLst/>
          </a:prstGeom>
          <a:noFill/>
        </p:spPr>
        <p:txBody>
          <a:bodyPr wrap="none" lIns="91440" tIns="45720" rIns="91440" bIns="45720">
            <a:spAutoFit/>
          </a:bodyPr>
          <a:lstStyle/>
          <a:p>
            <a:pPr algn="ct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RETRIBUTION</a:t>
            </a:r>
          </a:p>
        </p:txBody>
      </p:sp>
    </p:spTree>
    <p:extLst>
      <p:ext uri="{BB962C8B-B14F-4D97-AF65-F5344CB8AC3E}">
        <p14:creationId xmlns:p14="http://schemas.microsoft.com/office/powerpoint/2010/main" val="292516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6380A7-1970-5087-34F0-839BB2E9E3C9}"/>
              </a:ext>
            </a:extLst>
          </p:cNvPr>
          <p:cNvPicPr>
            <a:picLocks noChangeAspect="1"/>
          </p:cNvPicPr>
          <p:nvPr/>
        </p:nvPicPr>
        <p:blipFill>
          <a:blip r:embed="rId2"/>
          <a:stretch>
            <a:fillRect/>
          </a:stretch>
        </p:blipFill>
        <p:spPr>
          <a:xfrm>
            <a:off x="4754880" y="2174843"/>
            <a:ext cx="4370977" cy="4665024"/>
          </a:xfrm>
          <a:prstGeom prst="rect">
            <a:avLst/>
          </a:prstGeom>
        </p:spPr>
      </p:pic>
      <p:sp>
        <p:nvSpPr>
          <p:cNvPr id="3" name="Rectangle 2">
            <a:extLst>
              <a:ext uri="{FF2B5EF4-FFF2-40B4-BE49-F238E27FC236}">
                <a16:creationId xmlns:a16="http://schemas.microsoft.com/office/drawing/2014/main" id="{EB6A1D33-DA23-3E69-6667-EBF8A16FDBE8}"/>
              </a:ext>
            </a:extLst>
          </p:cNvPr>
          <p:cNvSpPr/>
          <p:nvPr/>
        </p:nvSpPr>
        <p:spPr>
          <a:xfrm>
            <a:off x="3467883" y="127861"/>
            <a:ext cx="2208233"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Summary</a:t>
            </a:r>
          </a:p>
        </p:txBody>
      </p:sp>
      <p:sp>
        <p:nvSpPr>
          <p:cNvPr id="7" name="TextBox 6">
            <a:extLst>
              <a:ext uri="{FF2B5EF4-FFF2-40B4-BE49-F238E27FC236}">
                <a16:creationId xmlns:a16="http://schemas.microsoft.com/office/drawing/2014/main" id="{0D5A321D-3887-0A3F-8DE5-4A129240D042}"/>
              </a:ext>
            </a:extLst>
          </p:cNvPr>
          <p:cNvSpPr txBox="1"/>
          <p:nvPr/>
        </p:nvSpPr>
        <p:spPr>
          <a:xfrm>
            <a:off x="371856" y="897743"/>
            <a:ext cx="8601456" cy="1384995"/>
          </a:xfrm>
          <a:prstGeom prst="rect">
            <a:avLst/>
          </a:prstGeom>
          <a:noFill/>
        </p:spPr>
        <p:txBody>
          <a:bodyPr wrap="square">
            <a:spAutoFit/>
          </a:bodyPr>
          <a:lstStyle/>
          <a:p>
            <a:r>
              <a:rPr lang="en-AU" sz="2000" b="1" dirty="0">
                <a:solidFill>
                  <a:schemeClr val="bg1"/>
                </a:solidFill>
              </a:rPr>
              <a:t>Jeremiah 17:9 </a:t>
            </a:r>
            <a:r>
              <a:rPr lang="en-AU" sz="2800" b="1" dirty="0">
                <a:solidFill>
                  <a:schemeClr val="bg1"/>
                </a:solidFill>
              </a:rPr>
              <a:t>“The human heart is the most deceitful of all things, and desperately wicked. Who really knows how bad it is?”</a:t>
            </a:r>
          </a:p>
        </p:txBody>
      </p:sp>
      <p:sp>
        <p:nvSpPr>
          <p:cNvPr id="11" name="TextBox 10">
            <a:extLst>
              <a:ext uri="{FF2B5EF4-FFF2-40B4-BE49-F238E27FC236}">
                <a16:creationId xmlns:a16="http://schemas.microsoft.com/office/drawing/2014/main" id="{F7E9B17F-97CA-7A45-574F-E47DF2CACFEA}"/>
              </a:ext>
            </a:extLst>
          </p:cNvPr>
          <p:cNvSpPr txBox="1"/>
          <p:nvPr/>
        </p:nvSpPr>
        <p:spPr>
          <a:xfrm>
            <a:off x="371856" y="2357521"/>
            <a:ext cx="8455152" cy="954107"/>
          </a:xfrm>
          <a:prstGeom prst="rect">
            <a:avLst/>
          </a:prstGeom>
          <a:noFill/>
        </p:spPr>
        <p:txBody>
          <a:bodyPr wrap="square">
            <a:spAutoFit/>
          </a:bodyPr>
          <a:lstStyle/>
          <a:p>
            <a:r>
              <a:rPr lang="en-AU" sz="2000" b="1" dirty="0">
                <a:solidFill>
                  <a:schemeClr val="bg1"/>
                </a:solidFill>
              </a:rPr>
              <a:t>1 Samuel 16:7 </a:t>
            </a:r>
            <a:r>
              <a:rPr lang="en-AU" sz="2800" b="1" dirty="0">
                <a:solidFill>
                  <a:schemeClr val="bg1"/>
                </a:solidFill>
              </a:rPr>
              <a:t>“People judge by outward appearances, but the LORD looks at the heart.”</a:t>
            </a:r>
          </a:p>
        </p:txBody>
      </p:sp>
      <p:sp>
        <p:nvSpPr>
          <p:cNvPr id="13" name="TextBox 12">
            <a:extLst>
              <a:ext uri="{FF2B5EF4-FFF2-40B4-BE49-F238E27FC236}">
                <a16:creationId xmlns:a16="http://schemas.microsoft.com/office/drawing/2014/main" id="{3A87EAE2-F60C-EBDE-4C33-0750180EC1FE}"/>
              </a:ext>
            </a:extLst>
          </p:cNvPr>
          <p:cNvSpPr txBox="1"/>
          <p:nvPr/>
        </p:nvSpPr>
        <p:spPr>
          <a:xfrm>
            <a:off x="371856" y="3429000"/>
            <a:ext cx="5419344" cy="1459630"/>
          </a:xfrm>
          <a:prstGeom prst="rect">
            <a:avLst/>
          </a:prstGeom>
          <a:noFill/>
        </p:spPr>
        <p:txBody>
          <a:bodyPr wrap="square">
            <a:spAutoFit/>
          </a:bodyPr>
          <a:lstStyle/>
          <a:p>
            <a:pPr>
              <a:lnSpc>
                <a:spcPct val="107000"/>
              </a:lnSpc>
              <a:spcAft>
                <a:spcPts val="800"/>
              </a:spcAft>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But if our heart is the most deceptive thing then how can we ever be right before God?</a:t>
            </a:r>
          </a:p>
        </p:txBody>
      </p:sp>
      <p:sp>
        <p:nvSpPr>
          <p:cNvPr id="15" name="TextBox 14">
            <a:extLst>
              <a:ext uri="{FF2B5EF4-FFF2-40B4-BE49-F238E27FC236}">
                <a16:creationId xmlns:a16="http://schemas.microsoft.com/office/drawing/2014/main" id="{69C17BA4-1CB2-0334-F290-FA27EC4B982C}"/>
              </a:ext>
            </a:extLst>
          </p:cNvPr>
          <p:cNvSpPr txBox="1"/>
          <p:nvPr/>
        </p:nvSpPr>
        <p:spPr>
          <a:xfrm>
            <a:off x="371856" y="5006002"/>
            <a:ext cx="4572000" cy="1384995"/>
          </a:xfrm>
          <a:prstGeom prst="rect">
            <a:avLst/>
          </a:prstGeom>
          <a:noFill/>
        </p:spPr>
        <p:txBody>
          <a:bodyPr wrap="square">
            <a:spAutoFit/>
          </a:bodyPr>
          <a:lstStyle/>
          <a:p>
            <a:r>
              <a:rPr lang="en-AU" sz="2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“Create in me a clean heart and renew a right spirit within me” </a:t>
            </a:r>
            <a:r>
              <a:rPr lang="en-AU"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Psalm 51:10 </a:t>
            </a:r>
            <a:endParaRPr lang="en-AU" sz="2800" b="1" dirty="0">
              <a:solidFill>
                <a:schemeClr val="bg1"/>
              </a:solidFill>
            </a:endParaRPr>
          </a:p>
        </p:txBody>
      </p:sp>
      <p:sp>
        <p:nvSpPr>
          <p:cNvPr id="4" name="Rectangle 3">
            <a:extLst>
              <a:ext uri="{FF2B5EF4-FFF2-40B4-BE49-F238E27FC236}">
                <a16:creationId xmlns:a16="http://schemas.microsoft.com/office/drawing/2014/main" id="{633F3F4D-75A4-3F29-B57D-C8759FEB1750}"/>
              </a:ext>
            </a:extLst>
          </p:cNvPr>
          <p:cNvSpPr/>
          <p:nvPr/>
        </p:nvSpPr>
        <p:spPr>
          <a:xfrm rot="2144779">
            <a:off x="1621292" y="2321007"/>
            <a:ext cx="5901424" cy="2215991"/>
          </a:xfrm>
          <a:prstGeom prst="rect">
            <a:avLst/>
          </a:prstGeom>
          <a:noFill/>
        </p:spPr>
        <p:txBody>
          <a:bodyPr wrap="none" lIns="91440" tIns="45720" rIns="91440" bIns="45720">
            <a:spAutoFit/>
          </a:bodyPr>
          <a:lstStyle/>
          <a:p>
            <a:pPr algn="ctr"/>
            <a:r>
              <a:rPr lang="en-US" sz="13800" b="1" cap="none" spc="0" dirty="0">
                <a:ln w="6600">
                  <a:solidFill>
                    <a:schemeClr val="accent2"/>
                  </a:solidFill>
                  <a:prstDash val="solid"/>
                </a:ln>
                <a:solidFill>
                  <a:srgbClr val="FFFFFF"/>
                </a:solidFill>
                <a:effectLst>
                  <a:outerShdw dist="38100" dir="2700000" algn="tl" rotWithShape="0">
                    <a:schemeClr val="accent2"/>
                  </a:outerShdw>
                </a:effectLst>
              </a:rPr>
              <a:t>GRACE</a:t>
            </a:r>
          </a:p>
        </p:txBody>
      </p:sp>
    </p:spTree>
    <p:extLst>
      <p:ext uri="{BB962C8B-B14F-4D97-AF65-F5344CB8AC3E}">
        <p14:creationId xmlns:p14="http://schemas.microsoft.com/office/powerpoint/2010/main" val="228944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802</Words>
  <Application>Microsoft Office PowerPoint</Application>
  <PresentationFormat>On-screen Show (4:3)</PresentationFormat>
  <Paragraphs>64</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and Lorei Blunden</dc:creator>
  <cp:lastModifiedBy>Senior Pastor</cp:lastModifiedBy>
  <cp:revision>1</cp:revision>
  <dcterms:created xsi:type="dcterms:W3CDTF">2024-05-13T03:22:39Z</dcterms:created>
  <dcterms:modified xsi:type="dcterms:W3CDTF">2024-05-16T00:39:03Z</dcterms:modified>
</cp:coreProperties>
</file>