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0" r:id="rId4"/>
    <p:sldId id="261" r:id="rId5"/>
    <p:sldId id="262" r:id="rId6"/>
    <p:sldId id="266" r:id="rId7"/>
    <p:sldId id="258" r:id="rId8"/>
    <p:sldId id="263" r:id="rId9"/>
    <p:sldId id="267" r:id="rId10"/>
    <p:sldId id="269" r:id="rId11"/>
    <p:sldId id="270" r:id="rId12"/>
    <p:sldId id="268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49056-57B4-49EB-8346-9A94C5FC0EE3}" v="1" dt="2024-04-13T05:36:42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6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and Lorei Blunden" userId="0434a7a41eb29130" providerId="LiveId" clId="{A4349056-57B4-49EB-8346-9A94C5FC0EE3}"/>
    <pc:docChg chg="undo custSel delSld modSld">
      <pc:chgData name="Greg and Lorei Blunden" userId="0434a7a41eb29130" providerId="LiveId" clId="{A4349056-57B4-49EB-8346-9A94C5FC0EE3}" dt="2024-04-13T05:48:02.516" v="106" actId="14861"/>
      <pc:docMkLst>
        <pc:docMk/>
      </pc:docMkLst>
      <pc:sldChg chg="modSp mod">
        <pc:chgData name="Greg and Lorei Blunden" userId="0434a7a41eb29130" providerId="LiveId" clId="{A4349056-57B4-49EB-8346-9A94C5FC0EE3}" dt="2024-04-13T05:48:02.516" v="106" actId="14861"/>
        <pc:sldMkLst>
          <pc:docMk/>
          <pc:sldMk cId="1041512298" sldId="262"/>
        </pc:sldMkLst>
        <pc:spChg chg="mod">
          <ac:chgData name="Greg and Lorei Blunden" userId="0434a7a41eb29130" providerId="LiveId" clId="{A4349056-57B4-49EB-8346-9A94C5FC0EE3}" dt="2024-04-13T05:48:02.516" v="106" actId="14861"/>
          <ac:spMkLst>
            <pc:docMk/>
            <pc:sldMk cId="1041512298" sldId="262"/>
            <ac:spMk id="7" creationId="{6057F64E-51F9-5A65-CBD2-C644E7EB0610}"/>
          </ac:spMkLst>
        </pc:spChg>
      </pc:sldChg>
      <pc:sldChg chg="del">
        <pc:chgData name="Greg and Lorei Blunden" userId="0434a7a41eb29130" providerId="LiveId" clId="{A4349056-57B4-49EB-8346-9A94C5FC0EE3}" dt="2024-04-13T05:40:20.174" v="105" actId="2696"/>
        <pc:sldMkLst>
          <pc:docMk/>
          <pc:sldMk cId="4156269162" sldId="264"/>
        </pc:sldMkLst>
      </pc:sldChg>
      <pc:sldChg chg="del">
        <pc:chgData name="Greg and Lorei Blunden" userId="0434a7a41eb29130" providerId="LiveId" clId="{A4349056-57B4-49EB-8346-9A94C5FC0EE3}" dt="2024-04-13T05:40:16.115" v="104" actId="2696"/>
        <pc:sldMkLst>
          <pc:docMk/>
          <pc:sldMk cId="497080492" sldId="272"/>
        </pc:sldMkLst>
      </pc:sldChg>
      <pc:sldChg chg="del">
        <pc:chgData name="Greg and Lorei Blunden" userId="0434a7a41eb29130" providerId="LiveId" clId="{A4349056-57B4-49EB-8346-9A94C5FC0EE3}" dt="2024-04-13T05:40:12.631" v="103" actId="2696"/>
        <pc:sldMkLst>
          <pc:docMk/>
          <pc:sldMk cId="1178797233" sldId="273"/>
        </pc:sldMkLst>
      </pc:sldChg>
      <pc:sldChg chg="addSp modSp mod">
        <pc:chgData name="Greg and Lorei Blunden" userId="0434a7a41eb29130" providerId="LiveId" clId="{A4349056-57B4-49EB-8346-9A94C5FC0EE3}" dt="2024-04-13T05:39:41.754" v="102" actId="947"/>
        <pc:sldMkLst>
          <pc:docMk/>
          <pc:sldMk cId="3527177399" sldId="274"/>
        </pc:sldMkLst>
        <pc:spChg chg="add mod">
          <ac:chgData name="Greg and Lorei Blunden" userId="0434a7a41eb29130" providerId="LiveId" clId="{A4349056-57B4-49EB-8346-9A94C5FC0EE3}" dt="2024-04-13T05:39:41.754" v="102" actId="947"/>
          <ac:spMkLst>
            <pc:docMk/>
            <pc:sldMk cId="3527177399" sldId="274"/>
            <ac:spMk id="4" creationId="{E22B88FF-C640-B100-61AC-808E082C6A1A}"/>
          </ac:spMkLst>
        </pc:spChg>
        <pc:spChg chg="add mod">
          <ac:chgData name="Greg and Lorei Blunden" userId="0434a7a41eb29130" providerId="LiveId" clId="{A4349056-57B4-49EB-8346-9A94C5FC0EE3}" dt="2024-04-13T05:37:20.097" v="91" actId="14861"/>
          <ac:spMkLst>
            <pc:docMk/>
            <pc:sldMk cId="3527177399" sldId="274"/>
            <ac:spMk id="5" creationId="{613B0932-FA42-5BE2-6590-C9E2DBE934AD}"/>
          </ac:spMkLst>
        </pc:spChg>
        <pc:picChg chg="mod">
          <ac:chgData name="Greg and Lorei Blunden" userId="0434a7a41eb29130" providerId="LiveId" clId="{A4349056-57B4-49EB-8346-9A94C5FC0EE3}" dt="2024-04-13T05:36:21.382" v="34" actId="1076"/>
          <ac:picMkLst>
            <pc:docMk/>
            <pc:sldMk cId="3527177399" sldId="274"/>
            <ac:picMk id="3" creationId="{782316B6-95F0-CE3C-ED29-D24F92DA4F89}"/>
          </ac:picMkLst>
        </pc:picChg>
      </pc:sldChg>
    </pc:docChg>
  </pc:docChgLst>
  <pc:docChgLst>
    <pc:chgData name="Senior Pastor" userId="df3f1397326c55b3" providerId="LiveId" clId="{226EF0E9-E4FE-4198-BC81-5A154BD7C70B}"/>
    <pc:docChg chg="modSld">
      <pc:chgData name="Senior Pastor" userId="df3f1397326c55b3" providerId="LiveId" clId="{226EF0E9-E4FE-4198-BC81-5A154BD7C70B}" dt="2024-04-09T23:49:17.181" v="0" actId="1036"/>
      <pc:docMkLst>
        <pc:docMk/>
      </pc:docMkLst>
      <pc:sldChg chg="modSp mod">
        <pc:chgData name="Senior Pastor" userId="df3f1397326c55b3" providerId="LiveId" clId="{226EF0E9-E4FE-4198-BC81-5A154BD7C70B}" dt="2024-04-09T23:49:17.181" v="0" actId="1036"/>
        <pc:sldMkLst>
          <pc:docMk/>
          <pc:sldMk cId="4157998569" sldId="263"/>
        </pc:sldMkLst>
        <pc:spChg chg="mod">
          <ac:chgData name="Senior Pastor" userId="df3f1397326c55b3" providerId="LiveId" clId="{226EF0E9-E4FE-4198-BC81-5A154BD7C70B}" dt="2024-04-09T23:49:17.181" v="0" actId="1036"/>
          <ac:spMkLst>
            <pc:docMk/>
            <pc:sldMk cId="4157998569" sldId="263"/>
            <ac:spMk id="13" creationId="{573D2150-34CB-0968-E4D0-5C8F6A20FCC6}"/>
          </ac:spMkLst>
        </pc:spChg>
      </pc:sldChg>
    </pc:docChg>
  </pc:docChgLst>
  <pc:docChgLst>
    <pc:chgData name="Senior Pastor" userId="df3f1397326c55b3" providerId="LiveId" clId="{530CF8F3-7212-4F9C-8684-F6ACB1AB450C}"/>
    <pc:docChg chg="undo custSel addSld delSld modSld sldOrd">
      <pc:chgData name="Senior Pastor" userId="df3f1397326c55b3" providerId="LiveId" clId="{530CF8F3-7212-4F9C-8684-F6ACB1AB450C}" dt="2024-04-12T02:40:07.661" v="1011" actId="21"/>
      <pc:docMkLst>
        <pc:docMk/>
      </pc:docMkLst>
      <pc:sldChg chg="addSp modSp mod">
        <pc:chgData name="Senior Pastor" userId="df3f1397326c55b3" providerId="LiveId" clId="{530CF8F3-7212-4F9C-8684-F6ACB1AB450C}" dt="2024-04-12T01:06:59.135" v="611" actId="14100"/>
        <pc:sldMkLst>
          <pc:docMk/>
          <pc:sldMk cId="4157998569" sldId="263"/>
        </pc:sldMkLst>
        <pc:spChg chg="add mod">
          <ac:chgData name="Senior Pastor" userId="df3f1397326c55b3" providerId="LiveId" clId="{530CF8F3-7212-4F9C-8684-F6ACB1AB450C}" dt="2024-04-12T00:05:41.393" v="174" actId="6549"/>
          <ac:spMkLst>
            <pc:docMk/>
            <pc:sldMk cId="4157998569" sldId="263"/>
            <ac:spMk id="2" creationId="{3BC0AC03-3B00-D2D0-DB24-CC27360D10AA}"/>
          </ac:spMkLst>
        </pc:spChg>
        <pc:spChg chg="mod">
          <ac:chgData name="Senior Pastor" userId="df3f1397326c55b3" providerId="LiveId" clId="{530CF8F3-7212-4F9C-8684-F6ACB1AB450C}" dt="2024-04-12T00:05:58.142" v="200" actId="1038"/>
          <ac:spMkLst>
            <pc:docMk/>
            <pc:sldMk cId="4157998569" sldId="263"/>
            <ac:spMk id="4" creationId="{001AD9F1-B653-33BA-5B95-F8D79350CBEE}"/>
          </ac:spMkLst>
        </pc:spChg>
        <pc:spChg chg="mod">
          <ac:chgData name="Senior Pastor" userId="df3f1397326c55b3" providerId="LiveId" clId="{530CF8F3-7212-4F9C-8684-F6ACB1AB450C}" dt="2024-04-12T01:06:59.135" v="611" actId="14100"/>
          <ac:spMkLst>
            <pc:docMk/>
            <pc:sldMk cId="4157998569" sldId="263"/>
            <ac:spMk id="5" creationId="{2FDF3832-B292-FA6B-D1DB-E1111707F86E}"/>
          </ac:spMkLst>
        </pc:spChg>
        <pc:spChg chg="mod">
          <ac:chgData name="Senior Pastor" userId="df3f1397326c55b3" providerId="LiveId" clId="{530CF8F3-7212-4F9C-8684-F6ACB1AB450C}" dt="2024-04-12T00:00:56.055" v="26" actId="1036"/>
          <ac:spMkLst>
            <pc:docMk/>
            <pc:sldMk cId="4157998569" sldId="263"/>
            <ac:spMk id="6" creationId="{16C40A4D-2885-AE99-A4F5-125F4A80E099}"/>
          </ac:spMkLst>
        </pc:spChg>
        <pc:picChg chg="mod">
          <ac:chgData name="Senior Pastor" userId="df3f1397326c55b3" providerId="LiveId" clId="{530CF8F3-7212-4F9C-8684-F6ACB1AB450C}" dt="2024-04-12T00:02:09.489" v="60" actId="1076"/>
          <ac:picMkLst>
            <pc:docMk/>
            <pc:sldMk cId="4157998569" sldId="263"/>
            <ac:picMk id="3" creationId="{782316B6-95F0-CE3C-ED29-D24F92DA4F89}"/>
          </ac:picMkLst>
        </pc:picChg>
      </pc:sldChg>
      <pc:sldChg chg="ord">
        <pc:chgData name="Senior Pastor" userId="df3f1397326c55b3" providerId="LiveId" clId="{530CF8F3-7212-4F9C-8684-F6ACB1AB450C}" dt="2024-04-12T02:06:02.626" v="627"/>
        <pc:sldMkLst>
          <pc:docMk/>
          <pc:sldMk cId="1255618410" sldId="266"/>
        </pc:sldMkLst>
      </pc:sldChg>
      <pc:sldChg chg="delSp modSp mod modAnim">
        <pc:chgData name="Senior Pastor" userId="df3f1397326c55b3" providerId="LiveId" clId="{530CF8F3-7212-4F9C-8684-F6ACB1AB450C}" dt="2024-04-12T02:19:38.610" v="635" actId="20577"/>
        <pc:sldMkLst>
          <pc:docMk/>
          <pc:sldMk cId="1889124899" sldId="267"/>
        </pc:sldMkLst>
        <pc:spChg chg="del">
          <ac:chgData name="Senior Pastor" userId="df3f1397326c55b3" providerId="LiveId" clId="{530CF8F3-7212-4F9C-8684-F6ACB1AB450C}" dt="2024-04-12T00:16:58.065" v="202" actId="21"/>
          <ac:spMkLst>
            <pc:docMk/>
            <pc:sldMk cId="1889124899" sldId="267"/>
            <ac:spMk id="7" creationId="{0B9573A5-F59E-69A6-D587-0F5FBECBBC30}"/>
          </ac:spMkLst>
        </pc:spChg>
        <pc:spChg chg="del">
          <ac:chgData name="Senior Pastor" userId="df3f1397326c55b3" providerId="LiveId" clId="{530CF8F3-7212-4F9C-8684-F6ACB1AB450C}" dt="2024-04-12T00:16:58.065" v="202" actId="21"/>
          <ac:spMkLst>
            <pc:docMk/>
            <pc:sldMk cId="1889124899" sldId="267"/>
            <ac:spMk id="17" creationId="{A9DD0E58-89F7-62DA-D54C-20B47F5A5B66}"/>
          </ac:spMkLst>
        </pc:spChg>
        <pc:spChg chg="mod">
          <ac:chgData name="Senior Pastor" userId="df3f1397326c55b3" providerId="LiveId" clId="{530CF8F3-7212-4F9C-8684-F6ACB1AB450C}" dt="2024-04-12T00:19:12.799" v="216" actId="20577"/>
          <ac:spMkLst>
            <pc:docMk/>
            <pc:sldMk cId="1889124899" sldId="267"/>
            <ac:spMk id="25" creationId="{F76A2073-6C28-369D-473C-A73CEDA79970}"/>
          </ac:spMkLst>
        </pc:spChg>
        <pc:spChg chg="mod">
          <ac:chgData name="Senior Pastor" userId="df3f1397326c55b3" providerId="LiveId" clId="{530CF8F3-7212-4F9C-8684-F6ACB1AB450C}" dt="2024-04-12T02:19:38.610" v="635" actId="20577"/>
          <ac:spMkLst>
            <pc:docMk/>
            <pc:sldMk cId="1889124899" sldId="267"/>
            <ac:spMk id="27" creationId="{B423A0B8-7719-DF31-E512-B672A030275E}"/>
          </ac:spMkLst>
        </pc:spChg>
        <pc:spChg chg="mod">
          <ac:chgData name="Senior Pastor" userId="df3f1397326c55b3" providerId="LiveId" clId="{530CF8F3-7212-4F9C-8684-F6ACB1AB450C}" dt="2024-04-12T00:21:21.864" v="288" actId="1036"/>
          <ac:spMkLst>
            <pc:docMk/>
            <pc:sldMk cId="1889124899" sldId="267"/>
            <ac:spMk id="29" creationId="{4D8DCE98-39B6-10EA-0146-E6D9F5832DFD}"/>
          </ac:spMkLst>
        </pc:spChg>
      </pc:sldChg>
      <pc:sldChg chg="addSp delSp modSp mod ord modAnim">
        <pc:chgData name="Senior Pastor" userId="df3f1397326c55b3" providerId="LiveId" clId="{530CF8F3-7212-4F9C-8684-F6ACB1AB450C}" dt="2024-04-12T02:37:11.775" v="741"/>
        <pc:sldMkLst>
          <pc:docMk/>
          <pc:sldMk cId="1415975020" sldId="268"/>
        </pc:sldMkLst>
        <pc:spChg chg="add del mod">
          <ac:chgData name="Senior Pastor" userId="df3f1397326c55b3" providerId="LiveId" clId="{530CF8F3-7212-4F9C-8684-F6ACB1AB450C}" dt="2024-04-12T02:34:30.286" v="740" actId="21"/>
          <ac:spMkLst>
            <pc:docMk/>
            <pc:sldMk cId="1415975020" sldId="268"/>
            <ac:spMk id="3" creationId="{7368D784-037E-91F5-3C27-EC533C0C5F3B}"/>
          </ac:spMkLst>
        </pc:spChg>
        <pc:spChg chg="del mod">
          <ac:chgData name="Senior Pastor" userId="df3f1397326c55b3" providerId="LiveId" clId="{530CF8F3-7212-4F9C-8684-F6ACB1AB450C}" dt="2024-04-12T01:26:17.588" v="617" actId="478"/>
          <ac:spMkLst>
            <pc:docMk/>
            <pc:sldMk cId="1415975020" sldId="268"/>
            <ac:spMk id="6" creationId="{8FFF1164-2277-7014-48B5-9E97F89DFC83}"/>
          </ac:spMkLst>
        </pc:spChg>
        <pc:spChg chg="mod">
          <ac:chgData name="Senior Pastor" userId="df3f1397326c55b3" providerId="LiveId" clId="{530CF8F3-7212-4F9C-8684-F6ACB1AB450C}" dt="2024-04-12T02:31:47.457" v="642" actId="20577"/>
          <ac:spMkLst>
            <pc:docMk/>
            <pc:sldMk cId="1415975020" sldId="268"/>
            <ac:spMk id="12" creationId="{3FA64B9E-865C-A4F6-1885-D819B02BEA78}"/>
          </ac:spMkLst>
        </pc:spChg>
        <pc:spChg chg="mod">
          <ac:chgData name="Senior Pastor" userId="df3f1397326c55b3" providerId="LiveId" clId="{530CF8F3-7212-4F9C-8684-F6ACB1AB450C}" dt="2024-04-12T02:33:58.829" v="738" actId="1076"/>
          <ac:spMkLst>
            <pc:docMk/>
            <pc:sldMk cId="1415975020" sldId="268"/>
            <ac:spMk id="15" creationId="{B1051A30-941F-DB5D-B7BE-99DE7A8C2548}"/>
          </ac:spMkLst>
        </pc:spChg>
        <pc:spChg chg="mod">
          <ac:chgData name="Senior Pastor" userId="df3f1397326c55b3" providerId="LiveId" clId="{530CF8F3-7212-4F9C-8684-F6ACB1AB450C}" dt="2024-04-12T02:34:14.558" v="739" actId="1076"/>
          <ac:spMkLst>
            <pc:docMk/>
            <pc:sldMk cId="1415975020" sldId="268"/>
            <ac:spMk id="19" creationId="{ED786D57-ECFD-82EF-66F6-0F21EEBBC7CD}"/>
          </ac:spMkLst>
        </pc:spChg>
        <pc:spChg chg="del">
          <ac:chgData name="Senior Pastor" userId="df3f1397326c55b3" providerId="LiveId" clId="{530CF8F3-7212-4F9C-8684-F6ACB1AB450C}" dt="2024-04-12T01:26:22.436" v="618" actId="478"/>
          <ac:spMkLst>
            <pc:docMk/>
            <pc:sldMk cId="1415975020" sldId="268"/>
            <ac:spMk id="24" creationId="{8CC899C8-94D0-10A2-7774-7C5CB978BAF7}"/>
          </ac:spMkLst>
        </pc:spChg>
      </pc:sldChg>
      <pc:sldChg chg="addSp delSp modSp mod ord">
        <pc:chgData name="Senior Pastor" userId="df3f1397326c55b3" providerId="LiveId" clId="{530CF8F3-7212-4F9C-8684-F6ACB1AB450C}" dt="2024-04-12T00:31:37.508" v="360" actId="114"/>
        <pc:sldMkLst>
          <pc:docMk/>
          <pc:sldMk cId="3650580136" sldId="269"/>
        </pc:sldMkLst>
        <pc:spChg chg="add del">
          <ac:chgData name="Senior Pastor" userId="df3f1397326c55b3" providerId="LiveId" clId="{530CF8F3-7212-4F9C-8684-F6ACB1AB450C}" dt="2024-04-12T00:21:39.158" v="290" actId="22"/>
          <ac:spMkLst>
            <pc:docMk/>
            <pc:sldMk cId="3650580136" sldId="269"/>
            <ac:spMk id="4" creationId="{694FE3E5-6533-F375-444C-9B5E6EBB11F4}"/>
          </ac:spMkLst>
        </pc:spChg>
        <pc:spChg chg="add mod">
          <ac:chgData name="Senior Pastor" userId="df3f1397326c55b3" providerId="LiveId" clId="{530CF8F3-7212-4F9C-8684-F6ACB1AB450C}" dt="2024-04-12T00:28:55.233" v="355" actId="1036"/>
          <ac:spMkLst>
            <pc:docMk/>
            <pc:sldMk cId="3650580136" sldId="269"/>
            <ac:spMk id="6" creationId="{124EEF1B-A326-D755-5061-C18CF35D5B33}"/>
          </ac:spMkLst>
        </pc:spChg>
        <pc:spChg chg="add del">
          <ac:chgData name="Senior Pastor" userId="df3f1397326c55b3" providerId="LiveId" clId="{530CF8F3-7212-4F9C-8684-F6ACB1AB450C}" dt="2024-04-12T00:26:56.788" v="319" actId="22"/>
          <ac:spMkLst>
            <pc:docMk/>
            <pc:sldMk cId="3650580136" sldId="269"/>
            <ac:spMk id="8" creationId="{91A5469F-0593-E636-C8F7-DC94B152D2D5}"/>
          </ac:spMkLst>
        </pc:spChg>
        <pc:spChg chg="add del mod">
          <ac:chgData name="Senior Pastor" userId="df3f1397326c55b3" providerId="LiveId" clId="{530CF8F3-7212-4F9C-8684-F6ACB1AB450C}" dt="2024-04-12T00:30:53.135" v="356" actId="478"/>
          <ac:spMkLst>
            <pc:docMk/>
            <pc:sldMk cId="3650580136" sldId="269"/>
            <ac:spMk id="10" creationId="{FC6F1D5C-7ECA-0EA6-4E2B-4FF1CA370269}"/>
          </ac:spMkLst>
        </pc:spChg>
        <pc:spChg chg="add mod">
          <ac:chgData name="Senior Pastor" userId="df3f1397326c55b3" providerId="LiveId" clId="{530CF8F3-7212-4F9C-8684-F6ACB1AB450C}" dt="2024-04-12T00:30:54.215" v="357"/>
          <ac:spMkLst>
            <pc:docMk/>
            <pc:sldMk cId="3650580136" sldId="269"/>
            <ac:spMk id="11" creationId="{64F1CEFD-EC04-A94C-7AC9-13081CB08B84}"/>
          </ac:spMkLst>
        </pc:spChg>
        <pc:spChg chg="add mod">
          <ac:chgData name="Senior Pastor" userId="df3f1397326c55b3" providerId="LiveId" clId="{530CF8F3-7212-4F9C-8684-F6ACB1AB450C}" dt="2024-04-12T00:31:37.508" v="360" actId="114"/>
          <ac:spMkLst>
            <pc:docMk/>
            <pc:sldMk cId="3650580136" sldId="269"/>
            <ac:spMk id="12" creationId="{3CCDBB43-A912-2B0B-E6E0-3F864D666AA5}"/>
          </ac:spMkLst>
        </pc:spChg>
        <pc:spChg chg="add mod">
          <ac:chgData name="Senior Pastor" userId="df3f1397326c55b3" providerId="LiveId" clId="{530CF8F3-7212-4F9C-8684-F6ACB1AB450C}" dt="2024-04-12T00:31:01.861" v="358"/>
          <ac:spMkLst>
            <pc:docMk/>
            <pc:sldMk cId="3650580136" sldId="269"/>
            <ac:spMk id="13" creationId="{A8F02181-9DA3-53DF-AAD2-854E062637B2}"/>
          </ac:spMkLst>
        </pc:spChg>
        <pc:spChg chg="add mod">
          <ac:chgData name="Senior Pastor" userId="df3f1397326c55b3" providerId="LiveId" clId="{530CF8F3-7212-4F9C-8684-F6ACB1AB450C}" dt="2024-04-12T00:31:01.861" v="358"/>
          <ac:spMkLst>
            <pc:docMk/>
            <pc:sldMk cId="3650580136" sldId="269"/>
            <ac:spMk id="14" creationId="{79946171-0B51-940C-4CFF-8EF18B45A99D}"/>
          </ac:spMkLst>
        </pc:spChg>
      </pc:sldChg>
      <pc:sldChg chg="addSp delSp modSp mod ord modAnim">
        <pc:chgData name="Senior Pastor" userId="df3f1397326c55b3" providerId="LiveId" clId="{530CF8F3-7212-4F9C-8684-F6ACB1AB450C}" dt="2024-04-12T02:22:40.015" v="637" actId="478"/>
        <pc:sldMkLst>
          <pc:docMk/>
          <pc:sldMk cId="4211493433" sldId="270"/>
        </pc:sldMkLst>
        <pc:spChg chg="add mod">
          <ac:chgData name="Senior Pastor" userId="df3f1397326c55b3" providerId="LiveId" clId="{530CF8F3-7212-4F9C-8684-F6ACB1AB450C}" dt="2024-04-12T00:34:37.618" v="409" actId="14861"/>
          <ac:spMkLst>
            <pc:docMk/>
            <pc:sldMk cId="4211493433" sldId="270"/>
            <ac:spMk id="3" creationId="{FAA25BE9-DF29-18D2-D556-7A09B56595D8}"/>
          </ac:spMkLst>
        </pc:spChg>
        <pc:spChg chg="add mod">
          <ac:chgData name="Senior Pastor" userId="df3f1397326c55b3" providerId="LiveId" clId="{530CF8F3-7212-4F9C-8684-F6ACB1AB450C}" dt="2024-04-12T00:58:44.078" v="490" actId="1076"/>
          <ac:spMkLst>
            <pc:docMk/>
            <pc:sldMk cId="4211493433" sldId="270"/>
            <ac:spMk id="5" creationId="{8D8954C0-8D52-F825-3A5A-52785767A807}"/>
          </ac:spMkLst>
        </pc:spChg>
        <pc:spChg chg="add del mod">
          <ac:chgData name="Senior Pastor" userId="df3f1397326c55b3" providerId="LiveId" clId="{530CF8F3-7212-4F9C-8684-F6ACB1AB450C}" dt="2024-04-12T02:22:40.015" v="637" actId="478"/>
          <ac:spMkLst>
            <pc:docMk/>
            <pc:sldMk cId="4211493433" sldId="270"/>
            <ac:spMk id="6" creationId="{E1FE83B2-5F7B-AF5E-5A44-20BC501D8D17}"/>
          </ac:spMkLst>
        </pc:spChg>
        <pc:spChg chg="add mod">
          <ac:chgData name="Senior Pastor" userId="df3f1397326c55b3" providerId="LiveId" clId="{530CF8F3-7212-4F9C-8684-F6ACB1AB450C}" dt="2024-04-12T00:35:34.897" v="451" actId="1076"/>
          <ac:spMkLst>
            <pc:docMk/>
            <pc:sldMk cId="4211493433" sldId="270"/>
            <ac:spMk id="7" creationId="{0B9573A5-F59E-69A6-D587-0F5FBECBBC30}"/>
          </ac:spMkLst>
        </pc:spChg>
        <pc:spChg chg="add mod">
          <ac:chgData name="Senior Pastor" userId="df3f1397326c55b3" providerId="LiveId" clId="{530CF8F3-7212-4F9C-8684-F6ACB1AB450C}" dt="2024-04-12T00:35:47.855" v="453" actId="14100"/>
          <ac:spMkLst>
            <pc:docMk/>
            <pc:sldMk cId="4211493433" sldId="270"/>
            <ac:spMk id="17" creationId="{A9DD0E58-89F7-62DA-D54C-20B47F5A5B66}"/>
          </ac:spMkLst>
        </pc:spChg>
      </pc:sldChg>
      <pc:sldChg chg="addSp delSp modSp new del mod">
        <pc:chgData name="Senior Pastor" userId="df3f1397326c55b3" providerId="LiveId" clId="{530CF8F3-7212-4F9C-8684-F6ACB1AB450C}" dt="2024-04-12T02:37:28.851" v="742" actId="2696"/>
        <pc:sldMkLst>
          <pc:docMk/>
          <pc:sldMk cId="628496730" sldId="271"/>
        </pc:sldMkLst>
        <pc:spChg chg="add del mod">
          <ac:chgData name="Senior Pastor" userId="df3f1397326c55b3" providerId="LiveId" clId="{530CF8F3-7212-4F9C-8684-F6ACB1AB450C}" dt="2024-04-12T00:33:05.580" v="365" actId="21"/>
          <ac:spMkLst>
            <pc:docMk/>
            <pc:sldMk cId="628496730" sldId="271"/>
            <ac:spMk id="7" creationId="{0B9573A5-F59E-69A6-D587-0F5FBECBBC30}"/>
          </ac:spMkLst>
        </pc:spChg>
        <pc:spChg chg="add del mod">
          <ac:chgData name="Senior Pastor" userId="df3f1397326c55b3" providerId="LiveId" clId="{530CF8F3-7212-4F9C-8684-F6ACB1AB450C}" dt="2024-04-12T00:33:05.580" v="365" actId="21"/>
          <ac:spMkLst>
            <pc:docMk/>
            <pc:sldMk cId="628496730" sldId="271"/>
            <ac:spMk id="17" creationId="{A9DD0E58-89F7-62DA-D54C-20B47F5A5B66}"/>
          </ac:spMkLst>
        </pc:spChg>
        <pc:picChg chg="add">
          <ac:chgData name="Senior Pastor" userId="df3f1397326c55b3" providerId="LiveId" clId="{530CF8F3-7212-4F9C-8684-F6ACB1AB450C}" dt="2024-04-12T00:39:45.021" v="454"/>
          <ac:picMkLst>
            <pc:docMk/>
            <pc:sldMk cId="628496730" sldId="271"/>
            <ac:picMk id="2" creationId="{7E2183B6-E304-8BC4-57B1-BC33F50510B5}"/>
          </ac:picMkLst>
        </pc:picChg>
      </pc:sldChg>
      <pc:sldChg chg="add">
        <pc:chgData name="Senior Pastor" userId="df3f1397326c55b3" providerId="LiveId" clId="{530CF8F3-7212-4F9C-8684-F6ACB1AB450C}" dt="2024-04-12T00:32:41.562" v="361" actId="2890"/>
        <pc:sldMkLst>
          <pc:docMk/>
          <pc:sldMk cId="497080492" sldId="272"/>
        </pc:sldMkLst>
      </pc:sldChg>
      <pc:sldChg chg="add">
        <pc:chgData name="Senior Pastor" userId="df3f1397326c55b3" providerId="LiveId" clId="{530CF8F3-7212-4F9C-8684-F6ACB1AB450C}" dt="2024-04-12T00:32:45.612" v="362" actId="2890"/>
        <pc:sldMkLst>
          <pc:docMk/>
          <pc:sldMk cId="1178797233" sldId="273"/>
        </pc:sldMkLst>
      </pc:sldChg>
      <pc:sldChg chg="delSp modSp add mod delAnim">
        <pc:chgData name="Senior Pastor" userId="df3f1397326c55b3" providerId="LiveId" clId="{530CF8F3-7212-4F9C-8684-F6ACB1AB450C}" dt="2024-04-12T01:06:24.703" v="609" actId="478"/>
        <pc:sldMkLst>
          <pc:docMk/>
          <pc:sldMk cId="3527177399" sldId="274"/>
        </pc:sldMkLst>
        <pc:spChg chg="del">
          <ac:chgData name="Senior Pastor" userId="df3f1397326c55b3" providerId="LiveId" clId="{530CF8F3-7212-4F9C-8684-F6ACB1AB450C}" dt="2024-04-12T01:06:06.614" v="606" actId="478"/>
          <ac:spMkLst>
            <pc:docMk/>
            <pc:sldMk cId="3527177399" sldId="274"/>
            <ac:spMk id="25" creationId="{F76A2073-6C28-369D-473C-A73CEDA79970}"/>
          </ac:spMkLst>
        </pc:spChg>
        <pc:spChg chg="del mod">
          <ac:chgData name="Senior Pastor" userId="df3f1397326c55b3" providerId="LiveId" clId="{530CF8F3-7212-4F9C-8684-F6ACB1AB450C}" dt="2024-04-12T01:06:20.888" v="608" actId="478"/>
          <ac:spMkLst>
            <pc:docMk/>
            <pc:sldMk cId="3527177399" sldId="274"/>
            <ac:spMk id="27" creationId="{B423A0B8-7719-DF31-E512-B672A030275E}"/>
          </ac:spMkLst>
        </pc:spChg>
        <pc:spChg chg="del">
          <ac:chgData name="Senior Pastor" userId="df3f1397326c55b3" providerId="LiveId" clId="{530CF8F3-7212-4F9C-8684-F6ACB1AB450C}" dt="2024-04-12T01:06:24.703" v="609" actId="478"/>
          <ac:spMkLst>
            <pc:docMk/>
            <pc:sldMk cId="3527177399" sldId="274"/>
            <ac:spMk id="29" creationId="{4D8DCE98-39B6-10EA-0146-E6D9F5832DFD}"/>
          </ac:spMkLst>
        </pc:spChg>
      </pc:sldChg>
      <pc:sldChg chg="addSp delSp modSp add del mod setBg modAnim delDesignElem">
        <pc:chgData name="Senior Pastor" userId="df3f1397326c55b3" providerId="LiveId" clId="{530CF8F3-7212-4F9C-8684-F6ACB1AB450C}" dt="2024-04-12T02:40:07.661" v="1011" actId="21"/>
        <pc:sldMkLst>
          <pc:docMk/>
          <pc:sldMk cId="1861361263" sldId="275"/>
        </pc:sldMkLst>
        <pc:spChg chg="add del mod">
          <ac:chgData name="Senior Pastor" userId="df3f1397326c55b3" providerId="LiveId" clId="{530CF8F3-7212-4F9C-8684-F6ACB1AB450C}" dt="2024-04-12T02:40:07.661" v="1011" actId="21"/>
          <ac:spMkLst>
            <pc:docMk/>
            <pc:sldMk cId="1861361263" sldId="275"/>
            <ac:spMk id="4" creationId="{EC6350A2-58D4-B19B-EEB3-D4C0E1654DD0}"/>
          </ac:spMkLst>
        </pc:spChg>
        <pc:spChg chg="mod">
          <ac:chgData name="Senior Pastor" userId="df3f1397326c55b3" providerId="LiveId" clId="{530CF8F3-7212-4F9C-8684-F6ACB1AB450C}" dt="2024-04-12T02:37:48.282" v="763" actId="1036"/>
          <ac:spMkLst>
            <pc:docMk/>
            <pc:sldMk cId="1861361263" sldId="275"/>
            <ac:spMk id="7" creationId="{C4C52FE0-945B-1416-A900-DEF9400426F3}"/>
          </ac:spMkLst>
        </pc:spChg>
        <pc:spChg chg="add del">
          <ac:chgData name="Senior Pastor" userId="df3f1397326c55b3" providerId="LiveId" clId="{530CF8F3-7212-4F9C-8684-F6ACB1AB450C}" dt="2024-04-12T01:39:22.648" v="621"/>
          <ac:spMkLst>
            <pc:docMk/>
            <pc:sldMk cId="1861361263" sldId="275"/>
            <ac:spMk id="8" creationId="{AB8C311F-7253-4AED-9701-7FC0708C41C7}"/>
          </ac:spMkLst>
        </pc:spChg>
        <pc:spChg chg="del">
          <ac:chgData name="Senior Pastor" userId="df3f1397326c55b3" providerId="LiveId" clId="{530CF8F3-7212-4F9C-8684-F6ACB1AB450C}" dt="2024-04-12T01:39:40.953" v="623" actId="478"/>
          <ac:spMkLst>
            <pc:docMk/>
            <pc:sldMk cId="1861361263" sldId="275"/>
            <ac:spMk id="9" creationId="{B0F20E72-EFD4-C1F8-2F61-3E8DD5BD95EE}"/>
          </ac:spMkLst>
        </pc:spChg>
        <pc:spChg chg="add del">
          <ac:chgData name="Senior Pastor" userId="df3f1397326c55b3" providerId="LiveId" clId="{530CF8F3-7212-4F9C-8684-F6ACB1AB450C}" dt="2024-04-12T01:39:22.648" v="621"/>
          <ac:spMkLst>
            <pc:docMk/>
            <pc:sldMk cId="1861361263" sldId="275"/>
            <ac:spMk id="10" creationId="{E2384209-CB15-4CDF-9D31-C44FD9A3F20D}"/>
          </ac:spMkLst>
        </pc:spChg>
        <pc:spChg chg="add del">
          <ac:chgData name="Senior Pastor" userId="df3f1397326c55b3" providerId="LiveId" clId="{530CF8F3-7212-4F9C-8684-F6ACB1AB450C}" dt="2024-04-12T01:39:22.648" v="621"/>
          <ac:spMkLst>
            <pc:docMk/>
            <pc:sldMk cId="1861361263" sldId="275"/>
            <ac:spMk id="12" creationId="{2633B3B5-CC90-43F0-8714-D31D1F3F0209}"/>
          </ac:spMkLst>
        </pc:spChg>
        <pc:spChg chg="add del">
          <ac:chgData name="Senior Pastor" userId="df3f1397326c55b3" providerId="LiveId" clId="{530CF8F3-7212-4F9C-8684-F6ACB1AB450C}" dt="2024-04-12T01:39:22.648" v="621"/>
          <ac:spMkLst>
            <pc:docMk/>
            <pc:sldMk cId="1861361263" sldId="275"/>
            <ac:spMk id="14" creationId="{A8D57A06-A426-446D-B02C-A2DC6B62E4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28F50-66C8-4AF0-83A5-D8AD558AFBE6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75862-4E4D-4FD1-B1C1-6EA85CF886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42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49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77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497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40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467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4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69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28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05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33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94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76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34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75862-4E4D-4FD1-B1C1-6EA85CF8868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81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4D8D-50EF-5AD4-9486-6F6F95F39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A1467-9428-AC92-EB1C-637FACFC9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FF5E6-F648-C539-8A15-9916AF41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74252-001D-386E-325D-E7B365C7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8AA9C-2418-0D50-024F-21BD1F21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68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3337-F9CB-1245-980D-46E86728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E3722-3329-26E3-118E-95914CF4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76297-C683-AB5B-F5E2-B882389C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1D95F-685A-9492-FEEB-A9583E9B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5E1B-4F8E-6B3F-8A9A-27F67227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4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4A502-4BAF-282B-B657-F7ADC8CC4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496E2-9D66-A4A5-EB2E-71A548E7D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5E210-3B8F-F05A-3434-EC84C883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6AB61-4EBC-1BD0-4EEF-7F6C565E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55F41-F0DD-F83B-06BA-13E50B69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7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2480-B51B-7B0D-1788-C81CBCC7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3DB6-C403-1210-9EE5-70C8856F2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2290E-6FD9-30E0-4938-3EBBB032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2585D-8138-3CE8-5CD7-FDFC81B2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BC38A-C54D-4DB4-1750-D5F9C93B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16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FE2E-9656-BB6E-7A08-DD54EED7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6746F-E454-7393-9ED3-45146C06E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99F04-7125-BC36-04E0-701C60FC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0B010-750F-A98B-C3E2-EA785E4A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884B-3457-BACE-28C4-6081F77D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47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951B-C49A-2877-EFA0-A73A36C7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0E902-12AE-86D7-38DB-9BA7406FC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8F8A-9803-207A-9AC5-84E608E1F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BD4FC-A2D1-5C52-AD2E-A64C8368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79839-8B90-7FDD-ADAE-4F9CA2E0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9BDD1-6422-5FA6-C5E8-BE1DF4FD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5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4FFB-69CB-B80D-ECEE-9D3C16EB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F6702-E44A-EB74-D810-AA2E1B634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92000-BBE0-8AA2-680A-DBC14D311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8D4E3-B99C-7AA7-85AA-96CE9BB5C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17759-3900-246F-CE7C-4AC6F166E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E139C-97C6-74C3-0A76-05C790E9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F12FA-CEBC-3F49-A363-A2773F9A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5B7A8-C505-BCB0-F8EE-7B9338A7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37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EA31-5DE0-DA92-32F1-0E055F21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49E8B-578E-4141-4FA0-32EE3F72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4F435-91E5-5BB3-8E64-99AC54E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8987D-0E51-1561-2EB0-43CDEBF2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50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2C0D6-BF90-8083-1955-DCD6707A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A2EAC-D84F-7C16-4246-B8A7AD10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96240-822C-A148-C87F-D2A8D723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956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A3CF-581A-B20C-B802-6C6E0558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53C20-1882-3F40-E2A0-153DBE9E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B3668-4C15-614A-88A7-3DE49C525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41084-7302-809B-6E95-B036D1B8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BB706-1AC8-3430-3FB1-2F590F72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675CD-7529-E18D-C480-CE765C29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65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C429-FA73-4E0D-10F3-608A4425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DF5A6-9426-B96D-4E7D-AB190630C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11D7E-AE03-E74E-24DA-FA90F8D78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43A8F-B88F-ED40-999F-FE97E84B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FA442-3B05-A5E8-AF01-EECC0EF7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BDCC1-E665-A9FE-4892-EEFCF797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9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64442-DB8B-6960-7183-5C3AB85A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C77E2-F446-EA1A-0FF4-A01C3BAAF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F4D7-EA0D-B84F-BFBF-45766F3E9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EEC5C9-593D-4277-B5E8-6FA98CF92EE1}" type="datetimeFigureOut">
              <a:rPr lang="en-AU" smtClean="0"/>
              <a:t>16/04/2024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6D52B-CFCC-291F-1B11-49400BB8E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3DC2F-47DC-8063-67B2-594206621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31EBB-F211-42F6-BACE-78C6EB05C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2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ssell Crowe keeps 'Noah' afloat - latimes">
            <a:extLst>
              <a:ext uri="{FF2B5EF4-FFF2-40B4-BE49-F238E27FC236}">
                <a16:creationId xmlns:a16="http://schemas.microsoft.com/office/drawing/2014/main" id="{424DB2F1-B7C6-C6D5-0C87-5F1781C8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3BBB85-C420-FF50-6B3A-7D4DF83196DF}"/>
              </a:ext>
            </a:extLst>
          </p:cNvPr>
          <p:cNvSpPr txBox="1"/>
          <p:nvPr/>
        </p:nvSpPr>
        <p:spPr>
          <a:xfrm>
            <a:off x="364252" y="4360889"/>
            <a:ext cx="7435049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7200" b="1" dirty="0">
                <a:solidFill>
                  <a:schemeClr val="bg1"/>
                </a:solidFill>
              </a:rPr>
              <a:t>The Sons of Noah</a:t>
            </a:r>
          </a:p>
          <a:p>
            <a:pPr algn="ctr"/>
            <a:r>
              <a:rPr lang="en-AU" sz="4400" b="1" dirty="0">
                <a:solidFill>
                  <a:srgbClr val="FFFF00"/>
                </a:solidFill>
              </a:rPr>
              <a:t>Blessings and Curse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0A4AE-5569-0BFD-1A7A-EF5AFA9C4DCF}"/>
              </a:ext>
            </a:extLst>
          </p:cNvPr>
          <p:cNvSpPr txBox="1"/>
          <p:nvPr/>
        </p:nvSpPr>
        <p:spPr>
          <a:xfrm>
            <a:off x="7446487" y="6081613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Genesis 9:18-29</a:t>
            </a:r>
          </a:p>
        </p:txBody>
      </p:sp>
    </p:spTree>
    <p:extLst>
      <p:ext uri="{BB962C8B-B14F-4D97-AF65-F5344CB8AC3E}">
        <p14:creationId xmlns:p14="http://schemas.microsoft.com/office/powerpoint/2010/main" val="265707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00C29-CCBE-4841-7C34-CC3715DC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91078" y="457200"/>
            <a:ext cx="10610611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EEF1B-A326-D755-5061-C18CF35D5B33}"/>
              </a:ext>
            </a:extLst>
          </p:cNvPr>
          <p:cNvSpPr txBox="1"/>
          <p:nvPr/>
        </p:nvSpPr>
        <p:spPr>
          <a:xfrm>
            <a:off x="636666" y="751383"/>
            <a:ext cx="9598446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3)  Our sin will always have its consequences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F1CEFD-EC04-A94C-7AC9-13081CB08B84}"/>
              </a:ext>
            </a:extLst>
          </p:cNvPr>
          <p:cNvSpPr txBox="1"/>
          <p:nvPr/>
        </p:nvSpPr>
        <p:spPr>
          <a:xfrm>
            <a:off x="636666" y="751383"/>
            <a:ext cx="9598446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3)  Our sin will always have its consequences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DBB43-A912-2B0B-E6E0-3F864D666AA5}"/>
              </a:ext>
            </a:extLst>
          </p:cNvPr>
          <p:cNvSpPr txBox="1"/>
          <p:nvPr/>
        </p:nvSpPr>
        <p:spPr>
          <a:xfrm>
            <a:off x="548624" y="1667197"/>
            <a:ext cx="11093985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Galatians 6:7-8  </a:t>
            </a:r>
            <a:r>
              <a:rPr lang="en-US" sz="3200" b="1" i="1" dirty="0">
                <a:solidFill>
                  <a:srgbClr val="FFFF00"/>
                </a:solidFill>
              </a:rPr>
              <a:t>‘Do not be deceived: God cannot be mocked. A man reaps what he sows. Whoever sows to please their flesh, from the flesh will reap destruction; whoever sows to please the Spirit, from the Spirit will </a:t>
            </a:r>
          </a:p>
          <a:p>
            <a:r>
              <a:rPr lang="en-US" sz="3200" b="1" i="1" dirty="0">
                <a:solidFill>
                  <a:srgbClr val="FFFF00"/>
                </a:solidFill>
              </a:rPr>
              <a:t>reap eternal life.’</a:t>
            </a:r>
            <a:endParaRPr lang="en-A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8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00C29-CCBE-4841-7C34-CC3715DC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91078" y="457200"/>
            <a:ext cx="10610611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9573A5-F59E-69A6-D587-0F5FBECBBC30}"/>
              </a:ext>
            </a:extLst>
          </p:cNvPr>
          <p:cNvSpPr txBox="1"/>
          <p:nvPr/>
        </p:nvSpPr>
        <p:spPr>
          <a:xfrm>
            <a:off x="973323" y="1252880"/>
            <a:ext cx="711957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1)   God knows that we are not perfect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D0E58-89F7-62DA-D54C-20B47F5A5B66}"/>
              </a:ext>
            </a:extLst>
          </p:cNvPr>
          <p:cNvSpPr txBox="1"/>
          <p:nvPr/>
        </p:nvSpPr>
        <p:spPr>
          <a:xfrm>
            <a:off x="973323" y="2014487"/>
            <a:ext cx="10329983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i="1" dirty="0">
                <a:solidFill>
                  <a:srgbClr val="FFFF00"/>
                </a:solidFill>
              </a:rPr>
              <a:t>Romans 3:23 ‘for we all have sinned and fallen short </a:t>
            </a:r>
          </a:p>
          <a:p>
            <a:r>
              <a:rPr lang="en-AU" sz="3200" b="1" i="1" dirty="0">
                <a:solidFill>
                  <a:srgbClr val="FFFF00"/>
                </a:solidFill>
              </a:rPr>
              <a:t>of the glory of God’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25BE9-DF29-18D2-D556-7A09B56595D8}"/>
              </a:ext>
            </a:extLst>
          </p:cNvPr>
          <p:cNvSpPr txBox="1"/>
          <p:nvPr/>
        </p:nvSpPr>
        <p:spPr>
          <a:xfrm>
            <a:off x="1443210" y="457200"/>
            <a:ext cx="2206053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rgbClr val="92D050"/>
                </a:solidFill>
              </a:rPr>
              <a:t>Blessings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954C0-8D52-F825-3A5A-52785767A807}"/>
              </a:ext>
            </a:extLst>
          </p:cNvPr>
          <p:cNvSpPr txBox="1"/>
          <p:nvPr/>
        </p:nvSpPr>
        <p:spPr>
          <a:xfrm>
            <a:off x="973324" y="3428786"/>
            <a:ext cx="10329982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i="1" dirty="0">
                <a:solidFill>
                  <a:srgbClr val="FFFF00"/>
                </a:solidFill>
              </a:rPr>
              <a:t>Ephesians 4:32 ‘Be kind to one another, tender-hearted, forgiving each other, just as God in Christ </a:t>
            </a:r>
          </a:p>
          <a:p>
            <a:r>
              <a:rPr lang="en-AU" sz="3200" b="1" i="1" dirty="0">
                <a:solidFill>
                  <a:srgbClr val="FFFF00"/>
                </a:solidFill>
              </a:rPr>
              <a:t>also has forgiven you.’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42114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00C29-CCBE-4841-7C34-CC3715DC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91078" y="457200"/>
            <a:ext cx="10610611" cy="5943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A64B9E-865C-A4F6-1885-D819B02BEA78}"/>
              </a:ext>
            </a:extLst>
          </p:cNvPr>
          <p:cNvSpPr txBox="1"/>
          <p:nvPr/>
        </p:nvSpPr>
        <p:spPr>
          <a:xfrm>
            <a:off x="823529" y="529242"/>
            <a:ext cx="11087100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3)  No matter how hard we fall, God still loves us and desires for us to come back to Him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51A30-941F-DB5D-B7BE-99DE7A8C2548}"/>
              </a:ext>
            </a:extLst>
          </p:cNvPr>
          <p:cNvSpPr txBox="1"/>
          <p:nvPr/>
        </p:nvSpPr>
        <p:spPr>
          <a:xfrm>
            <a:off x="790311" y="2890177"/>
            <a:ext cx="10313118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1 John 1:9 </a:t>
            </a:r>
            <a:r>
              <a:rPr lang="en-AU" sz="3200" b="1" i="1" dirty="0">
                <a:solidFill>
                  <a:srgbClr val="FFFF00"/>
                </a:solidFill>
              </a:rPr>
              <a:t>‘If we confess our sins, he is faithful and just </a:t>
            </a:r>
          </a:p>
          <a:p>
            <a:r>
              <a:rPr lang="en-AU" sz="3200" b="1" i="1" dirty="0">
                <a:solidFill>
                  <a:srgbClr val="FFFF00"/>
                </a:solidFill>
              </a:rPr>
              <a:t>and will forgive us our sins and purify us from all unrighteousness.’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86D57-ECFD-82EF-66F6-0F21EEBBC7CD}"/>
              </a:ext>
            </a:extLst>
          </p:cNvPr>
          <p:cNvSpPr txBox="1"/>
          <p:nvPr/>
        </p:nvSpPr>
        <p:spPr>
          <a:xfrm>
            <a:off x="788766" y="4424167"/>
            <a:ext cx="10612156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Hebrews 11:7 </a:t>
            </a:r>
            <a:r>
              <a:rPr lang="en-AU" sz="3200" b="1" i="1" dirty="0">
                <a:solidFill>
                  <a:srgbClr val="FFFF00"/>
                </a:solidFill>
              </a:rPr>
              <a:t>‘Noah became heir of the righteousness that is in keeping with faith.’</a:t>
            </a:r>
          </a:p>
        </p:txBody>
      </p:sp>
    </p:spTree>
    <p:extLst>
      <p:ext uri="{BB962C8B-B14F-4D97-AF65-F5344CB8AC3E}">
        <p14:creationId xmlns:p14="http://schemas.microsoft.com/office/powerpoint/2010/main" val="1415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316B6-95F0-CE3C-ED29-D24F92DA4F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  <a14:imgEffect>
                      <a14:colorTemperature colorTemp="2822"/>
                    </a14:imgEffect>
                    <a14:imgEffect>
                      <a14:saturation sat="58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152" y="457200"/>
            <a:ext cx="9039695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52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70AEF-1E49-7891-17D1-F97AAFA6759D}"/>
              </a:ext>
            </a:extLst>
          </p:cNvPr>
          <p:cNvSpPr txBox="1"/>
          <p:nvPr/>
        </p:nvSpPr>
        <p:spPr>
          <a:xfrm>
            <a:off x="636608" y="821803"/>
            <a:ext cx="8763233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3)  God knows the end from the beginning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52FE0-945B-1416-A900-DEF9400426F3}"/>
              </a:ext>
            </a:extLst>
          </p:cNvPr>
          <p:cNvSpPr txBox="1"/>
          <p:nvPr/>
        </p:nvSpPr>
        <p:spPr>
          <a:xfrm>
            <a:off x="749127" y="3049069"/>
            <a:ext cx="9880757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‘For I know the plans I have for you,” says the LORD. “They are plans for good and not for disaster, to give you a future and a hope.’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Jeremiah 29:11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3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316B6-95F0-CE3C-ED29-D24F92DA4F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  <a14:imgEffect>
                      <a14:colorTemperature colorTemp="2822"/>
                    </a14:imgEffect>
                    <a14:imgEffect>
                      <a14:saturation sat="58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152" y="457200"/>
            <a:ext cx="9039695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52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2B88FF-C640-B100-61AC-808E082C6A1A}"/>
              </a:ext>
            </a:extLst>
          </p:cNvPr>
          <p:cNvSpPr txBox="1"/>
          <p:nvPr/>
        </p:nvSpPr>
        <p:spPr>
          <a:xfrm>
            <a:off x="831801" y="2281559"/>
            <a:ext cx="10527632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FFFF00"/>
                </a:solidFill>
              </a:rPr>
              <a:t>Isaiah 30:18  </a:t>
            </a:r>
          </a:p>
          <a:p>
            <a:r>
              <a:rPr lang="en-AU" sz="3600" b="1" dirty="0">
                <a:solidFill>
                  <a:srgbClr val="FFFF00"/>
                </a:solidFill>
              </a:rPr>
              <a:t>Therefore, the Lord waits to be gracious to </a:t>
            </a:r>
            <a:r>
              <a:rPr lang="en-AU" sz="3600" b="1" u="sng" dirty="0">
                <a:solidFill>
                  <a:srgbClr val="FFFF00"/>
                </a:solidFill>
              </a:rPr>
              <a:t>you</a:t>
            </a:r>
            <a:r>
              <a:rPr lang="en-AU" sz="3600" b="1" dirty="0">
                <a:solidFill>
                  <a:srgbClr val="FFFF00"/>
                </a:solidFill>
              </a:rPr>
              <a:t>, and therefore, </a:t>
            </a:r>
            <a:r>
              <a:rPr lang="en-AU" sz="3600" b="1" u="sng" dirty="0">
                <a:solidFill>
                  <a:srgbClr val="FFFF00"/>
                </a:solidFill>
              </a:rPr>
              <a:t>he </a:t>
            </a:r>
            <a:r>
              <a:rPr lang="en-AU" sz="3600" b="1" dirty="0">
                <a:solidFill>
                  <a:srgbClr val="FFFF00"/>
                </a:solidFill>
              </a:rPr>
              <a:t>exalts </a:t>
            </a:r>
            <a:r>
              <a:rPr lang="en-AU" sz="3600" b="1" u="sng" dirty="0">
                <a:solidFill>
                  <a:srgbClr val="FFFF00"/>
                </a:solidFill>
              </a:rPr>
              <a:t>himself </a:t>
            </a:r>
            <a:r>
              <a:rPr lang="en-AU" sz="3600" b="1" dirty="0">
                <a:solidFill>
                  <a:srgbClr val="FFFF00"/>
                </a:solidFill>
              </a:rPr>
              <a:t>to show mercy </a:t>
            </a:r>
          </a:p>
          <a:p>
            <a:r>
              <a:rPr lang="en-AU" sz="3600" b="1" dirty="0">
                <a:solidFill>
                  <a:srgbClr val="FFFF00"/>
                </a:solidFill>
              </a:rPr>
              <a:t>to </a:t>
            </a:r>
            <a:r>
              <a:rPr lang="en-AU" sz="3600" b="1" u="sng" dirty="0">
                <a:solidFill>
                  <a:srgbClr val="FFFF00"/>
                </a:solidFill>
              </a:rPr>
              <a:t>you</a:t>
            </a:r>
            <a:r>
              <a:rPr lang="en-AU" sz="3600" b="1" dirty="0">
                <a:solidFill>
                  <a:srgbClr val="FFFF00"/>
                </a:solidFill>
              </a:rPr>
              <a:t>. For the Lord is a God of justice; blessed are all those who wait for him.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B0932-FA42-5BE2-6590-C9E2DBE934AD}"/>
              </a:ext>
            </a:extLst>
          </p:cNvPr>
          <p:cNvSpPr txBox="1"/>
          <p:nvPr/>
        </p:nvSpPr>
        <p:spPr>
          <a:xfrm>
            <a:off x="1786841" y="625650"/>
            <a:ext cx="8617552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God’s desire is to bless you and not curse you</a:t>
            </a:r>
          </a:p>
        </p:txBody>
      </p:sp>
    </p:spTree>
    <p:extLst>
      <p:ext uri="{BB962C8B-B14F-4D97-AF65-F5344CB8AC3E}">
        <p14:creationId xmlns:p14="http://schemas.microsoft.com/office/powerpoint/2010/main" val="352717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CF333-4757-23EB-6D50-740A3691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43712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AA725-2872-B186-8221-02294CE0803F}"/>
              </a:ext>
            </a:extLst>
          </p:cNvPr>
          <p:cNvSpPr txBox="1"/>
          <p:nvPr/>
        </p:nvSpPr>
        <p:spPr>
          <a:xfrm>
            <a:off x="314325" y="614368"/>
            <a:ext cx="11273792" cy="86177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2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There are a number of similarities between Adam and Noah:</a:t>
            </a: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4F95D-A697-E668-2E02-DB758F358BC8}"/>
              </a:ext>
            </a:extLst>
          </p:cNvPr>
          <p:cNvSpPr txBox="1"/>
          <p:nvPr/>
        </p:nvSpPr>
        <p:spPr>
          <a:xfrm>
            <a:off x="456246" y="1400736"/>
            <a:ext cx="11273791" cy="468743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3200" b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Both were made responsible by God for populating the Earth</a:t>
            </a:r>
            <a:endParaRPr lang="en-AU" sz="3200" b="1" kern="100" dirty="0">
              <a:solidFill>
                <a:srgbClr val="FFFF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3200" b="1" kern="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AU" sz="3200" b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 shared the same profession (farmers who worked the ground)</a:t>
            </a:r>
            <a:endParaRPr lang="en-AU" sz="3200" b="1" kern="100" dirty="0">
              <a:solidFill>
                <a:srgbClr val="FFFF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3200" b="1" kern="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AU" sz="3200" b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 involved a curse or prediction</a:t>
            </a:r>
            <a:endParaRPr lang="en-AU" sz="3200" b="1" kern="100" dirty="0">
              <a:solidFill>
                <a:srgbClr val="FFFF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3200" b="1" kern="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AU" sz="3200" b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 involved strife with their descendants</a:t>
            </a:r>
            <a:endParaRPr lang="en-AU" sz="3200" b="1" kern="100" dirty="0">
              <a:solidFill>
                <a:srgbClr val="FFFF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3200" b="1" kern="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AU" sz="3200" b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hen their nakedness was uncovered, Noah’s other two sons covered him, just as God covered Adam and Eve</a:t>
            </a:r>
            <a:endParaRPr lang="en-AU" sz="3200" b="1" kern="100" dirty="0">
              <a:solidFill>
                <a:srgbClr val="FFFF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57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F1C797-6D91-E42B-20A7-C02E72C08F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6" y="-8023"/>
            <a:ext cx="12192000" cy="6984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C9F55C-FB05-F7DD-B2C4-DFCB65FCF5A2}"/>
              </a:ext>
            </a:extLst>
          </p:cNvPr>
          <p:cNvSpPr txBox="1"/>
          <p:nvPr/>
        </p:nvSpPr>
        <p:spPr>
          <a:xfrm>
            <a:off x="375642" y="362631"/>
            <a:ext cx="11440716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Noah is a type of a “2nd Adam” acting both as a recipient of blessings and the father of a sinful child</a:t>
            </a:r>
            <a:endParaRPr lang="en-AU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77DB3-CBFC-BEE0-FEB9-EA66CD823945}"/>
              </a:ext>
            </a:extLst>
          </p:cNvPr>
          <p:cNvSpPr txBox="1"/>
          <p:nvPr/>
        </p:nvSpPr>
        <p:spPr>
          <a:xfrm>
            <a:off x="546497" y="1567147"/>
            <a:ext cx="11154966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Noah lived for an additional 350 years after he left the ark – Genesis 9:28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5A8B2-44E3-2F30-01BB-D33E4AE0B50A}"/>
              </a:ext>
            </a:extLst>
          </p:cNvPr>
          <p:cNvSpPr txBox="1"/>
          <p:nvPr/>
        </p:nvSpPr>
        <p:spPr>
          <a:xfrm>
            <a:off x="546497" y="2653005"/>
            <a:ext cx="10526316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kern="0" dirty="0">
                <a:solidFill>
                  <a:srgbClr val="FFFF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H</a:t>
            </a:r>
            <a:r>
              <a:rPr lang="en-AU" sz="32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 had time to settle down, to plant a vineyard and to abuse the fruit of the vine. This story may have been 200 years after the ark</a:t>
            </a:r>
            <a:endParaRPr lang="en-AU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F906D-EB29-C57A-5162-EB4C261CD495}"/>
              </a:ext>
            </a:extLst>
          </p:cNvPr>
          <p:cNvSpPr txBox="1"/>
          <p:nvPr/>
        </p:nvSpPr>
        <p:spPr>
          <a:xfrm>
            <a:off x="546497" y="4349153"/>
            <a:ext cx="10526316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Noah doesn’t cover himself in glory in this story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BA4F2-17A8-01D8-3AAB-EFB60528F7B8}"/>
              </a:ext>
            </a:extLst>
          </p:cNvPr>
          <p:cNvSpPr txBox="1"/>
          <p:nvPr/>
        </p:nvSpPr>
        <p:spPr>
          <a:xfrm>
            <a:off x="546496" y="5088800"/>
            <a:ext cx="10954941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Noah had gone from a man who found favour in the eyes of God to a man who found shame in the eyes of other men</a:t>
            </a:r>
            <a:endParaRPr lang="en-A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00C29-CCBE-4841-7C34-CC3715DC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90694" y="457200"/>
            <a:ext cx="10610611" cy="5943600"/>
          </a:xfrm>
          <a:prstGeom prst="rect">
            <a:avLst/>
          </a:prstGeom>
        </p:spPr>
      </p:pic>
      <p:pic>
        <p:nvPicPr>
          <p:cNvPr id="1026" name="Picture 2" descr="Shem, Ham, Japheth - Noah's Three Sons Ham Japheth And Shem - Free ...">
            <a:extLst>
              <a:ext uri="{FF2B5EF4-FFF2-40B4-BE49-F238E27FC236}">
                <a16:creationId xmlns:a16="http://schemas.microsoft.com/office/drawing/2014/main" id="{570D035A-E6B8-4422-0A09-E8C68A74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22" y="1688197"/>
            <a:ext cx="2901339" cy="348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04E9F6-F8DC-B367-8B44-9436FE44BDCD}"/>
              </a:ext>
            </a:extLst>
          </p:cNvPr>
          <p:cNvSpPr txBox="1"/>
          <p:nvPr/>
        </p:nvSpPr>
        <p:spPr>
          <a:xfrm>
            <a:off x="4353486" y="856427"/>
            <a:ext cx="3639138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AU" sz="36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Noah had 3 sons</a:t>
            </a:r>
            <a:endParaRPr lang="en-AU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ED81C-ED4F-D8DC-5883-EE94B469EF13}"/>
              </a:ext>
            </a:extLst>
          </p:cNvPr>
          <p:cNvSpPr txBox="1"/>
          <p:nvPr/>
        </p:nvSpPr>
        <p:spPr>
          <a:xfrm>
            <a:off x="4336590" y="2210438"/>
            <a:ext cx="1836465" cy="190821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AU" sz="36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Shem</a:t>
            </a:r>
          </a:p>
          <a:p>
            <a:pPr defTabSz="795528">
              <a:spcAft>
                <a:spcPts val="600"/>
              </a:spcAft>
            </a:pPr>
            <a:r>
              <a:rPr lang="en-AU" sz="36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Japheth</a:t>
            </a:r>
          </a:p>
          <a:p>
            <a:pPr defTabSz="795528">
              <a:spcAft>
                <a:spcPts val="600"/>
              </a:spcAft>
            </a:pPr>
            <a:r>
              <a:rPr lang="en-AU" sz="36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Ham</a:t>
            </a:r>
            <a:endParaRPr lang="en-AU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01EAD-0449-A22F-BBCF-BA34A7453544}"/>
              </a:ext>
            </a:extLst>
          </p:cNvPr>
          <p:cNvSpPr txBox="1"/>
          <p:nvPr/>
        </p:nvSpPr>
        <p:spPr>
          <a:xfrm>
            <a:off x="2659420" y="5301937"/>
            <a:ext cx="687239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rgbClr val="FFFF00"/>
                </a:solidFill>
              </a:rPr>
              <a:t>What was Ham’s transgression?</a:t>
            </a:r>
          </a:p>
        </p:txBody>
      </p:sp>
    </p:spTree>
    <p:extLst>
      <p:ext uri="{BB962C8B-B14F-4D97-AF65-F5344CB8AC3E}">
        <p14:creationId xmlns:p14="http://schemas.microsoft.com/office/powerpoint/2010/main" val="7022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Targum Onkelos - Wikiwand">
            <a:extLst>
              <a:ext uri="{FF2B5EF4-FFF2-40B4-BE49-F238E27FC236}">
                <a16:creationId xmlns:a16="http://schemas.microsoft.com/office/drawing/2014/main" id="{439FAFB2-2809-83B9-FF6E-4F69F1D3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194" y="983891"/>
            <a:ext cx="2575566" cy="39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B7636C-0AA5-44C1-BEE2-E09D9F14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244" y="1719271"/>
            <a:ext cx="6020730" cy="3958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89241-A442-9A4E-DE30-A223B5C578C4}"/>
              </a:ext>
            </a:extLst>
          </p:cNvPr>
          <p:cNvSpPr txBox="1"/>
          <p:nvPr/>
        </p:nvSpPr>
        <p:spPr>
          <a:xfrm>
            <a:off x="437383" y="410484"/>
            <a:ext cx="4327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The Targum Onkelos </a:t>
            </a:r>
            <a:endParaRPr lang="en-A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2F5B5-D465-950E-CC46-1B65854330C9}"/>
              </a:ext>
            </a:extLst>
          </p:cNvPr>
          <p:cNvSpPr txBox="1"/>
          <p:nvPr/>
        </p:nvSpPr>
        <p:spPr>
          <a:xfrm>
            <a:off x="5802219" y="1876883"/>
            <a:ext cx="5285421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200" b="1" kern="0" dirty="0">
                <a:solidFill>
                  <a:srgbClr val="FFFF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G</a:t>
            </a:r>
            <a:r>
              <a:rPr lang="en-AU" sz="3200" b="1" kern="0" dirty="0">
                <a:solidFill>
                  <a:srgbClr val="FFFF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ossiping "in the street" </a:t>
            </a:r>
            <a:endParaRPr lang="en-AU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7F64E-51F9-5A65-CBD2-C644E7EB0610}"/>
              </a:ext>
            </a:extLst>
          </p:cNvPr>
          <p:cNvSpPr txBox="1"/>
          <p:nvPr/>
        </p:nvSpPr>
        <p:spPr>
          <a:xfrm>
            <a:off x="5802219" y="3333188"/>
            <a:ext cx="6093618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kern="0" dirty="0">
                <a:solidFill>
                  <a:srgbClr val="FFFF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It was the gossiping and being held up to public mockery that had </a:t>
            </a:r>
          </a:p>
          <a:p>
            <a:r>
              <a:rPr lang="en-AU" sz="3200" b="1" kern="0" dirty="0">
                <a:solidFill>
                  <a:srgbClr val="FFFF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angered Noah</a:t>
            </a:r>
            <a:endParaRPr lang="en-AU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C2057-0CE9-FA9A-7009-CFEC39650FD6}"/>
              </a:ext>
            </a:extLst>
          </p:cNvPr>
          <p:cNvSpPr txBox="1"/>
          <p:nvPr/>
        </p:nvSpPr>
        <p:spPr>
          <a:xfrm>
            <a:off x="209480" y="5511795"/>
            <a:ext cx="11769991" cy="11074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Whoever goes about </a:t>
            </a:r>
            <a:r>
              <a:rPr lang="en-AU" sz="3200" b="1" dirty="0"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slandering reveals secrets, but he </a:t>
            </a:r>
            <a:r>
              <a:rPr lang="en-AU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who is trustworthy in spirit keeps a thing covered (</a:t>
            </a:r>
            <a:r>
              <a:rPr lang="en-AU" sz="24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Proverbs 11:13)</a:t>
            </a:r>
            <a:endParaRPr lang="en-AU" sz="28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E330F-F265-9E4A-EB86-8F7E5AB09143}"/>
              </a:ext>
            </a:extLst>
          </p:cNvPr>
          <p:cNvSpPr txBox="1"/>
          <p:nvPr/>
        </p:nvSpPr>
        <p:spPr>
          <a:xfrm>
            <a:off x="4923184" y="97914"/>
            <a:ext cx="7547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Why did God curse Canaan and not Ham?</a:t>
            </a:r>
          </a:p>
        </p:txBody>
      </p:sp>
    </p:spTree>
    <p:extLst>
      <p:ext uri="{BB962C8B-B14F-4D97-AF65-F5344CB8AC3E}">
        <p14:creationId xmlns:p14="http://schemas.microsoft.com/office/powerpoint/2010/main" val="104151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00C29-CCBE-4841-7C34-CC3715DC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91078" y="457200"/>
            <a:ext cx="10610611" cy="5943600"/>
          </a:xfrm>
          <a:prstGeom prst="rect">
            <a:avLst/>
          </a:prstGeom>
        </p:spPr>
      </p:pic>
      <p:pic>
        <p:nvPicPr>
          <p:cNvPr id="1026" name="Picture 2" descr="Shem, Ham, Japheth - Noah's Three Sons Ham Japheth And Shem - Free ...">
            <a:extLst>
              <a:ext uri="{FF2B5EF4-FFF2-40B4-BE49-F238E27FC236}">
                <a16:creationId xmlns:a16="http://schemas.microsoft.com/office/drawing/2014/main" id="{570D035A-E6B8-4422-0A09-E8C68A74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22" y="1688197"/>
            <a:ext cx="2901339" cy="348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04E9F6-F8DC-B367-8B44-9436FE44BDCD}"/>
              </a:ext>
            </a:extLst>
          </p:cNvPr>
          <p:cNvSpPr txBox="1"/>
          <p:nvPr/>
        </p:nvSpPr>
        <p:spPr>
          <a:xfrm>
            <a:off x="2206860" y="240073"/>
            <a:ext cx="777751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79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were the Blessings and Curse?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ED81C-ED4F-D8DC-5883-EE94B469EF13}"/>
              </a:ext>
            </a:extLst>
          </p:cNvPr>
          <p:cNvSpPr txBox="1"/>
          <p:nvPr/>
        </p:nvSpPr>
        <p:spPr>
          <a:xfrm>
            <a:off x="3952761" y="886404"/>
            <a:ext cx="1836465" cy="437042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Ham</a:t>
            </a:r>
          </a:p>
          <a:p>
            <a:pPr defTabSz="795528">
              <a:spcAft>
                <a:spcPts val="600"/>
              </a:spcAft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79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79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Japheth</a:t>
            </a:r>
          </a:p>
          <a:p>
            <a:pPr marL="0" marR="0" lvl="0" indent="0" algn="l" defTabSz="79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79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srgbClr val="FFFF00"/>
              </a:solidFill>
              <a:latin typeface="Aptos" panose="02110004020202020204"/>
            </a:endParaRPr>
          </a:p>
          <a:p>
            <a:pPr marL="0" marR="0" lvl="0" indent="0" algn="l" defTabSz="79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402BE-FE46-607F-BB67-63862E8638D6}"/>
              </a:ext>
            </a:extLst>
          </p:cNvPr>
          <p:cNvSpPr txBox="1"/>
          <p:nvPr/>
        </p:nvSpPr>
        <p:spPr>
          <a:xfrm>
            <a:off x="3739179" y="1416503"/>
            <a:ext cx="8256104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Canaan would be a slave to his brothers and to the families of Shem and Japheth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9F7DF-BDDF-2B44-2CEA-A32B93653629}"/>
              </a:ext>
            </a:extLst>
          </p:cNvPr>
          <p:cNvSpPr txBox="1"/>
          <p:nvPr/>
        </p:nvSpPr>
        <p:spPr>
          <a:xfrm>
            <a:off x="3933795" y="3273571"/>
            <a:ext cx="7467127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Japheth would have his territory extended by God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CE9B9-7900-E4B9-4275-C62B3630ACD1}"/>
              </a:ext>
            </a:extLst>
          </p:cNvPr>
          <p:cNvSpPr txBox="1"/>
          <p:nvPr/>
        </p:nvSpPr>
        <p:spPr>
          <a:xfrm>
            <a:off x="3933795" y="5194481"/>
            <a:ext cx="7892732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Shem would be blessed by God as His people</a:t>
            </a:r>
          </a:p>
        </p:txBody>
      </p:sp>
    </p:spTree>
    <p:extLst>
      <p:ext uri="{BB962C8B-B14F-4D97-AF65-F5344CB8AC3E}">
        <p14:creationId xmlns:p14="http://schemas.microsoft.com/office/powerpoint/2010/main" val="12556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ncient Middle East Map With Capitals Images &amp; Pictures - Becuo">
            <a:extLst>
              <a:ext uri="{FF2B5EF4-FFF2-40B4-BE49-F238E27FC236}">
                <a16:creationId xmlns:a16="http://schemas.microsoft.com/office/drawing/2014/main" id="{75F398A5-3929-737B-66D8-BBDAEDD6B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b="24217"/>
          <a:stretch/>
        </p:blipFill>
        <p:spPr bwMode="auto">
          <a:xfrm>
            <a:off x="-17494" y="-214467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9FF800-5E77-A623-4271-5769BDC73885}"/>
              </a:ext>
            </a:extLst>
          </p:cNvPr>
          <p:cNvSpPr/>
          <p:nvPr/>
        </p:nvSpPr>
        <p:spPr>
          <a:xfrm>
            <a:off x="9343565" y="107092"/>
            <a:ext cx="2684206" cy="15780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AB0CE-4DCD-2110-A2B7-2F6370404081}"/>
              </a:ext>
            </a:extLst>
          </p:cNvPr>
          <p:cNvSpPr txBox="1"/>
          <p:nvPr/>
        </p:nvSpPr>
        <p:spPr>
          <a:xfrm>
            <a:off x="9471230" y="357522"/>
            <a:ext cx="2428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</a:rPr>
              <a:t>JAPHETH’S SONS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E433025-60D1-121F-29A5-674C22D7E4D4}"/>
              </a:ext>
            </a:extLst>
          </p:cNvPr>
          <p:cNvSpPr/>
          <p:nvPr/>
        </p:nvSpPr>
        <p:spPr>
          <a:xfrm>
            <a:off x="1215279" y="-284800"/>
            <a:ext cx="2419076" cy="2047270"/>
          </a:xfrm>
          <a:custGeom>
            <a:avLst/>
            <a:gdLst>
              <a:gd name="connsiteX0" fmla="*/ 1317511 w 2419076"/>
              <a:gd name="connsiteY0" fmla="*/ 1857375 h 2047270"/>
              <a:gd name="connsiteX1" fmla="*/ 1231786 w 2419076"/>
              <a:gd name="connsiteY1" fmla="*/ 2043113 h 2047270"/>
              <a:gd name="connsiteX2" fmla="*/ 1117486 w 2419076"/>
              <a:gd name="connsiteY2" fmla="*/ 1985963 h 2047270"/>
              <a:gd name="connsiteX3" fmla="*/ 1074623 w 2419076"/>
              <a:gd name="connsiteY3" fmla="*/ 1814513 h 2047270"/>
              <a:gd name="connsiteX4" fmla="*/ 1031761 w 2419076"/>
              <a:gd name="connsiteY4" fmla="*/ 1714500 h 2047270"/>
              <a:gd name="connsiteX5" fmla="*/ 974611 w 2419076"/>
              <a:gd name="connsiteY5" fmla="*/ 1628775 h 2047270"/>
              <a:gd name="connsiteX6" fmla="*/ 917461 w 2419076"/>
              <a:gd name="connsiteY6" fmla="*/ 1614488 h 2047270"/>
              <a:gd name="connsiteX7" fmla="*/ 874598 w 2419076"/>
              <a:gd name="connsiteY7" fmla="*/ 1585913 h 2047270"/>
              <a:gd name="connsiteX8" fmla="*/ 831736 w 2419076"/>
              <a:gd name="connsiteY8" fmla="*/ 1528763 h 2047270"/>
              <a:gd name="connsiteX9" fmla="*/ 731723 w 2419076"/>
              <a:gd name="connsiteY9" fmla="*/ 1228725 h 2047270"/>
              <a:gd name="connsiteX10" fmla="*/ 717436 w 2419076"/>
              <a:gd name="connsiteY10" fmla="*/ 1085850 h 2047270"/>
              <a:gd name="connsiteX11" fmla="*/ 688861 w 2419076"/>
              <a:gd name="connsiteY11" fmla="*/ 971550 h 2047270"/>
              <a:gd name="connsiteX12" fmla="*/ 674573 w 2419076"/>
              <a:gd name="connsiteY12" fmla="*/ 900113 h 2047270"/>
              <a:gd name="connsiteX13" fmla="*/ 603136 w 2419076"/>
              <a:gd name="connsiteY13" fmla="*/ 785813 h 2047270"/>
              <a:gd name="connsiteX14" fmla="*/ 531698 w 2419076"/>
              <a:gd name="connsiteY14" fmla="*/ 528638 h 2047270"/>
              <a:gd name="connsiteX15" fmla="*/ 503123 w 2419076"/>
              <a:gd name="connsiteY15" fmla="*/ 485775 h 2047270"/>
              <a:gd name="connsiteX16" fmla="*/ 460261 w 2419076"/>
              <a:gd name="connsiteY16" fmla="*/ 428625 h 2047270"/>
              <a:gd name="connsiteX17" fmla="*/ 288811 w 2419076"/>
              <a:gd name="connsiteY17" fmla="*/ 342900 h 2047270"/>
              <a:gd name="connsiteX18" fmla="*/ 260236 w 2419076"/>
              <a:gd name="connsiteY18" fmla="*/ 300038 h 2047270"/>
              <a:gd name="connsiteX19" fmla="*/ 217373 w 2419076"/>
              <a:gd name="connsiteY19" fmla="*/ 228600 h 2047270"/>
              <a:gd name="connsiteX20" fmla="*/ 174511 w 2419076"/>
              <a:gd name="connsiteY20" fmla="*/ 214313 h 2047270"/>
              <a:gd name="connsiteX21" fmla="*/ 60211 w 2419076"/>
              <a:gd name="connsiteY21" fmla="*/ 128588 h 2047270"/>
              <a:gd name="connsiteX22" fmla="*/ 17348 w 2419076"/>
              <a:gd name="connsiteY22" fmla="*/ 71437 h 2047270"/>
              <a:gd name="connsiteX23" fmla="*/ 3061 w 2419076"/>
              <a:gd name="connsiteY23" fmla="*/ 28575 h 2047270"/>
              <a:gd name="connsiteX24" fmla="*/ 74498 w 2419076"/>
              <a:gd name="connsiteY24" fmla="*/ 14287 h 2047270"/>
              <a:gd name="connsiteX25" fmla="*/ 117361 w 2419076"/>
              <a:gd name="connsiteY25" fmla="*/ 0 h 2047270"/>
              <a:gd name="connsiteX26" fmla="*/ 460261 w 2419076"/>
              <a:gd name="connsiteY26" fmla="*/ 14287 h 2047270"/>
              <a:gd name="connsiteX27" fmla="*/ 688861 w 2419076"/>
              <a:gd name="connsiteY27" fmla="*/ 42862 h 2047270"/>
              <a:gd name="connsiteX28" fmla="*/ 1574686 w 2419076"/>
              <a:gd name="connsiteY28" fmla="*/ 57150 h 2047270"/>
              <a:gd name="connsiteX29" fmla="*/ 2317636 w 2419076"/>
              <a:gd name="connsiteY29" fmla="*/ 85725 h 2047270"/>
              <a:gd name="connsiteX30" fmla="*/ 2346211 w 2419076"/>
              <a:gd name="connsiteY30" fmla="*/ 128588 h 2047270"/>
              <a:gd name="connsiteX31" fmla="*/ 2317636 w 2419076"/>
              <a:gd name="connsiteY31" fmla="*/ 200025 h 2047270"/>
              <a:gd name="connsiteX32" fmla="*/ 2246198 w 2419076"/>
              <a:gd name="connsiteY32" fmla="*/ 328613 h 2047270"/>
              <a:gd name="connsiteX33" fmla="*/ 2274773 w 2419076"/>
              <a:gd name="connsiteY33" fmla="*/ 385763 h 2047270"/>
              <a:gd name="connsiteX34" fmla="*/ 2331923 w 2419076"/>
              <a:gd name="connsiteY34" fmla="*/ 500063 h 2047270"/>
              <a:gd name="connsiteX35" fmla="*/ 2389073 w 2419076"/>
              <a:gd name="connsiteY35" fmla="*/ 528638 h 2047270"/>
              <a:gd name="connsiteX36" fmla="*/ 2403361 w 2419076"/>
              <a:gd name="connsiteY36" fmla="*/ 671513 h 2047270"/>
              <a:gd name="connsiteX37" fmla="*/ 2331923 w 2419076"/>
              <a:gd name="connsiteY37" fmla="*/ 685800 h 2047270"/>
              <a:gd name="connsiteX38" fmla="*/ 2174761 w 2419076"/>
              <a:gd name="connsiteY38" fmla="*/ 700088 h 2047270"/>
              <a:gd name="connsiteX39" fmla="*/ 2131898 w 2419076"/>
              <a:gd name="connsiteY39" fmla="*/ 742950 h 2047270"/>
              <a:gd name="connsiteX40" fmla="*/ 2117611 w 2419076"/>
              <a:gd name="connsiteY40" fmla="*/ 814388 h 2047270"/>
              <a:gd name="connsiteX41" fmla="*/ 2003311 w 2419076"/>
              <a:gd name="connsiteY41" fmla="*/ 842963 h 2047270"/>
              <a:gd name="connsiteX42" fmla="*/ 1874723 w 2419076"/>
              <a:gd name="connsiteY42" fmla="*/ 828675 h 2047270"/>
              <a:gd name="connsiteX43" fmla="*/ 1831861 w 2419076"/>
              <a:gd name="connsiteY43" fmla="*/ 785813 h 2047270"/>
              <a:gd name="connsiteX44" fmla="*/ 1746136 w 2419076"/>
              <a:gd name="connsiteY44" fmla="*/ 742950 h 2047270"/>
              <a:gd name="connsiteX45" fmla="*/ 1374661 w 2419076"/>
              <a:gd name="connsiteY45" fmla="*/ 757238 h 2047270"/>
              <a:gd name="connsiteX46" fmla="*/ 1260361 w 2419076"/>
              <a:gd name="connsiteY46" fmla="*/ 842963 h 2047270"/>
              <a:gd name="connsiteX47" fmla="*/ 1188923 w 2419076"/>
              <a:gd name="connsiteY47" fmla="*/ 857250 h 2047270"/>
              <a:gd name="connsiteX48" fmla="*/ 1246073 w 2419076"/>
              <a:gd name="connsiteY48" fmla="*/ 1114425 h 2047270"/>
              <a:gd name="connsiteX49" fmla="*/ 1260361 w 2419076"/>
              <a:gd name="connsiteY49" fmla="*/ 1157288 h 2047270"/>
              <a:gd name="connsiteX50" fmla="*/ 1331798 w 2419076"/>
              <a:gd name="connsiteY50" fmla="*/ 1171575 h 2047270"/>
              <a:gd name="connsiteX51" fmla="*/ 1374661 w 2419076"/>
              <a:gd name="connsiteY51" fmla="*/ 1200150 h 2047270"/>
              <a:gd name="connsiteX52" fmla="*/ 1460386 w 2419076"/>
              <a:gd name="connsiteY52" fmla="*/ 1285875 h 2047270"/>
              <a:gd name="connsiteX53" fmla="*/ 1474673 w 2419076"/>
              <a:gd name="connsiteY53" fmla="*/ 1328738 h 2047270"/>
              <a:gd name="connsiteX54" fmla="*/ 1531823 w 2419076"/>
              <a:gd name="connsiteY54" fmla="*/ 1428750 h 2047270"/>
              <a:gd name="connsiteX55" fmla="*/ 1460386 w 2419076"/>
              <a:gd name="connsiteY55" fmla="*/ 1543050 h 2047270"/>
              <a:gd name="connsiteX56" fmla="*/ 1388948 w 2419076"/>
              <a:gd name="connsiteY56" fmla="*/ 1557338 h 2047270"/>
              <a:gd name="connsiteX57" fmla="*/ 1317511 w 2419076"/>
              <a:gd name="connsiteY57" fmla="*/ 1657350 h 2047270"/>
              <a:gd name="connsiteX58" fmla="*/ 1303223 w 2419076"/>
              <a:gd name="connsiteY58" fmla="*/ 1714500 h 2047270"/>
              <a:gd name="connsiteX59" fmla="*/ 1317511 w 2419076"/>
              <a:gd name="connsiteY59" fmla="*/ 1857375 h 204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419076" h="2047270">
                <a:moveTo>
                  <a:pt x="1317511" y="1857375"/>
                </a:moveTo>
                <a:cubicBezTo>
                  <a:pt x="1305605" y="1912144"/>
                  <a:pt x="1289145" y="2006239"/>
                  <a:pt x="1231786" y="2043113"/>
                </a:cubicBezTo>
                <a:cubicBezTo>
                  <a:pt x="1195954" y="2066148"/>
                  <a:pt x="1117486" y="1985963"/>
                  <a:pt x="1117486" y="1985963"/>
                </a:cubicBezTo>
                <a:cubicBezTo>
                  <a:pt x="1061767" y="1902384"/>
                  <a:pt x="1098899" y="1972303"/>
                  <a:pt x="1074623" y="1814513"/>
                </a:cubicBezTo>
                <a:cubicBezTo>
                  <a:pt x="1061407" y="1728612"/>
                  <a:pt x="1066649" y="1784276"/>
                  <a:pt x="1031761" y="1714500"/>
                </a:cubicBezTo>
                <a:cubicBezTo>
                  <a:pt x="1008576" y="1668131"/>
                  <a:pt x="1031485" y="1661275"/>
                  <a:pt x="974611" y="1628775"/>
                </a:cubicBezTo>
                <a:cubicBezTo>
                  <a:pt x="957562" y="1619033"/>
                  <a:pt x="936511" y="1619250"/>
                  <a:pt x="917461" y="1614488"/>
                </a:cubicBezTo>
                <a:cubicBezTo>
                  <a:pt x="903173" y="1604963"/>
                  <a:pt x="886740" y="1598055"/>
                  <a:pt x="874598" y="1585913"/>
                </a:cubicBezTo>
                <a:cubicBezTo>
                  <a:pt x="857760" y="1569075"/>
                  <a:pt x="841508" y="1550478"/>
                  <a:pt x="831736" y="1528763"/>
                </a:cubicBezTo>
                <a:cubicBezTo>
                  <a:pt x="752565" y="1352827"/>
                  <a:pt x="757472" y="1357464"/>
                  <a:pt x="731723" y="1228725"/>
                </a:cubicBezTo>
                <a:cubicBezTo>
                  <a:pt x="726961" y="1181100"/>
                  <a:pt x="723762" y="1133293"/>
                  <a:pt x="717436" y="1085850"/>
                </a:cubicBezTo>
                <a:cubicBezTo>
                  <a:pt x="702393" y="973025"/>
                  <a:pt x="709464" y="1053960"/>
                  <a:pt x="688861" y="971550"/>
                </a:cubicBezTo>
                <a:cubicBezTo>
                  <a:pt x="682971" y="947991"/>
                  <a:pt x="683592" y="922660"/>
                  <a:pt x="674573" y="900113"/>
                </a:cubicBezTo>
                <a:cubicBezTo>
                  <a:pt x="665955" y="878567"/>
                  <a:pt x="620478" y="811826"/>
                  <a:pt x="603136" y="785813"/>
                </a:cubicBezTo>
                <a:cubicBezTo>
                  <a:pt x="575247" y="618482"/>
                  <a:pt x="597197" y="646537"/>
                  <a:pt x="531698" y="528638"/>
                </a:cubicBezTo>
                <a:cubicBezTo>
                  <a:pt x="523359" y="513627"/>
                  <a:pt x="513104" y="499748"/>
                  <a:pt x="503123" y="485775"/>
                </a:cubicBezTo>
                <a:cubicBezTo>
                  <a:pt x="489282" y="466398"/>
                  <a:pt x="478855" y="443500"/>
                  <a:pt x="460261" y="428625"/>
                </a:cubicBezTo>
                <a:cubicBezTo>
                  <a:pt x="407856" y="386701"/>
                  <a:pt x="349225" y="367066"/>
                  <a:pt x="288811" y="342900"/>
                </a:cubicBezTo>
                <a:cubicBezTo>
                  <a:pt x="279286" y="328613"/>
                  <a:pt x="269337" y="314599"/>
                  <a:pt x="260236" y="300038"/>
                </a:cubicBezTo>
                <a:cubicBezTo>
                  <a:pt x="245518" y="276489"/>
                  <a:pt x="237009" y="248236"/>
                  <a:pt x="217373" y="228600"/>
                </a:cubicBezTo>
                <a:cubicBezTo>
                  <a:pt x="206724" y="217951"/>
                  <a:pt x="188798" y="219075"/>
                  <a:pt x="174511" y="214313"/>
                </a:cubicBezTo>
                <a:cubicBezTo>
                  <a:pt x="113739" y="92769"/>
                  <a:pt x="192625" y="216865"/>
                  <a:pt x="60211" y="128588"/>
                </a:cubicBezTo>
                <a:cubicBezTo>
                  <a:pt x="40398" y="115379"/>
                  <a:pt x="31636" y="90487"/>
                  <a:pt x="17348" y="71437"/>
                </a:cubicBezTo>
                <a:cubicBezTo>
                  <a:pt x="12586" y="57150"/>
                  <a:pt x="-7588" y="39224"/>
                  <a:pt x="3061" y="28575"/>
                </a:cubicBezTo>
                <a:cubicBezTo>
                  <a:pt x="20232" y="11404"/>
                  <a:pt x="50939" y="20177"/>
                  <a:pt x="74498" y="14287"/>
                </a:cubicBezTo>
                <a:cubicBezTo>
                  <a:pt x="89109" y="10634"/>
                  <a:pt x="103073" y="4762"/>
                  <a:pt x="117361" y="0"/>
                </a:cubicBezTo>
                <a:cubicBezTo>
                  <a:pt x="231661" y="4762"/>
                  <a:pt x="346115" y="6677"/>
                  <a:pt x="460261" y="14287"/>
                </a:cubicBezTo>
                <a:cubicBezTo>
                  <a:pt x="742063" y="33074"/>
                  <a:pt x="271207" y="31261"/>
                  <a:pt x="688861" y="42862"/>
                </a:cubicBezTo>
                <a:cubicBezTo>
                  <a:pt x="984061" y="51062"/>
                  <a:pt x="1279411" y="52387"/>
                  <a:pt x="1574686" y="57150"/>
                </a:cubicBezTo>
                <a:cubicBezTo>
                  <a:pt x="1822336" y="66675"/>
                  <a:pt x="2070859" y="62875"/>
                  <a:pt x="2317636" y="85725"/>
                </a:cubicBezTo>
                <a:cubicBezTo>
                  <a:pt x="2334734" y="87308"/>
                  <a:pt x="2346211" y="111416"/>
                  <a:pt x="2346211" y="128588"/>
                </a:cubicBezTo>
                <a:cubicBezTo>
                  <a:pt x="2346211" y="154235"/>
                  <a:pt x="2329917" y="177510"/>
                  <a:pt x="2317636" y="200025"/>
                </a:cubicBezTo>
                <a:cubicBezTo>
                  <a:pt x="2233416" y="354428"/>
                  <a:pt x="2279554" y="228547"/>
                  <a:pt x="2246198" y="328613"/>
                </a:cubicBezTo>
                <a:cubicBezTo>
                  <a:pt x="2255723" y="347663"/>
                  <a:pt x="2267295" y="365821"/>
                  <a:pt x="2274773" y="385763"/>
                </a:cubicBezTo>
                <a:cubicBezTo>
                  <a:pt x="2297761" y="447063"/>
                  <a:pt x="2273733" y="450186"/>
                  <a:pt x="2331923" y="500063"/>
                </a:cubicBezTo>
                <a:cubicBezTo>
                  <a:pt x="2348094" y="513924"/>
                  <a:pt x="2370023" y="519113"/>
                  <a:pt x="2389073" y="528638"/>
                </a:cubicBezTo>
                <a:cubicBezTo>
                  <a:pt x="2396496" y="550906"/>
                  <a:pt x="2442791" y="638655"/>
                  <a:pt x="2403361" y="671513"/>
                </a:cubicBezTo>
                <a:cubicBezTo>
                  <a:pt x="2384705" y="687059"/>
                  <a:pt x="2356020" y="682788"/>
                  <a:pt x="2331923" y="685800"/>
                </a:cubicBezTo>
                <a:cubicBezTo>
                  <a:pt x="2279726" y="692325"/>
                  <a:pt x="2227148" y="695325"/>
                  <a:pt x="2174761" y="700088"/>
                </a:cubicBezTo>
                <a:cubicBezTo>
                  <a:pt x="2160473" y="714375"/>
                  <a:pt x="2140934" y="724878"/>
                  <a:pt x="2131898" y="742950"/>
                </a:cubicBezTo>
                <a:cubicBezTo>
                  <a:pt x="2121038" y="764670"/>
                  <a:pt x="2136780" y="799479"/>
                  <a:pt x="2117611" y="814388"/>
                </a:cubicBezTo>
                <a:cubicBezTo>
                  <a:pt x="2086611" y="838499"/>
                  <a:pt x="2041411" y="833438"/>
                  <a:pt x="2003311" y="842963"/>
                </a:cubicBezTo>
                <a:cubicBezTo>
                  <a:pt x="1960448" y="838200"/>
                  <a:pt x="1915636" y="842313"/>
                  <a:pt x="1874723" y="828675"/>
                </a:cubicBezTo>
                <a:cubicBezTo>
                  <a:pt x="1855555" y="822286"/>
                  <a:pt x="1847383" y="798748"/>
                  <a:pt x="1831861" y="785813"/>
                </a:cubicBezTo>
                <a:cubicBezTo>
                  <a:pt x="1794933" y="755040"/>
                  <a:pt x="1789093" y="757270"/>
                  <a:pt x="1746136" y="742950"/>
                </a:cubicBezTo>
                <a:cubicBezTo>
                  <a:pt x="1622311" y="747713"/>
                  <a:pt x="1497559" y="741380"/>
                  <a:pt x="1374661" y="757238"/>
                </a:cubicBezTo>
                <a:cubicBezTo>
                  <a:pt x="1282808" y="769090"/>
                  <a:pt x="1325106" y="810590"/>
                  <a:pt x="1260361" y="842963"/>
                </a:cubicBezTo>
                <a:cubicBezTo>
                  <a:pt x="1238641" y="853823"/>
                  <a:pt x="1212736" y="852488"/>
                  <a:pt x="1188923" y="857250"/>
                </a:cubicBezTo>
                <a:cubicBezTo>
                  <a:pt x="1207973" y="942975"/>
                  <a:pt x="1225733" y="1028997"/>
                  <a:pt x="1246073" y="1114425"/>
                </a:cubicBezTo>
                <a:cubicBezTo>
                  <a:pt x="1249561" y="1129076"/>
                  <a:pt x="1247830" y="1148934"/>
                  <a:pt x="1260361" y="1157288"/>
                </a:cubicBezTo>
                <a:cubicBezTo>
                  <a:pt x="1280566" y="1170758"/>
                  <a:pt x="1307986" y="1166813"/>
                  <a:pt x="1331798" y="1171575"/>
                </a:cubicBezTo>
                <a:cubicBezTo>
                  <a:pt x="1346086" y="1181100"/>
                  <a:pt x="1361827" y="1188742"/>
                  <a:pt x="1374661" y="1200150"/>
                </a:cubicBezTo>
                <a:cubicBezTo>
                  <a:pt x="1404865" y="1226998"/>
                  <a:pt x="1460386" y="1285875"/>
                  <a:pt x="1460386" y="1285875"/>
                </a:cubicBezTo>
                <a:cubicBezTo>
                  <a:pt x="1465148" y="1300163"/>
                  <a:pt x="1467201" y="1315662"/>
                  <a:pt x="1474673" y="1328738"/>
                </a:cubicBezTo>
                <a:cubicBezTo>
                  <a:pt x="1543872" y="1449837"/>
                  <a:pt x="1499065" y="1330473"/>
                  <a:pt x="1531823" y="1428750"/>
                </a:cubicBezTo>
                <a:cubicBezTo>
                  <a:pt x="1515100" y="1470558"/>
                  <a:pt x="1506134" y="1520176"/>
                  <a:pt x="1460386" y="1543050"/>
                </a:cubicBezTo>
                <a:cubicBezTo>
                  <a:pt x="1438665" y="1553910"/>
                  <a:pt x="1412761" y="1552575"/>
                  <a:pt x="1388948" y="1557338"/>
                </a:cubicBezTo>
                <a:cubicBezTo>
                  <a:pt x="1352568" y="1775627"/>
                  <a:pt x="1415553" y="1559310"/>
                  <a:pt x="1317511" y="1657350"/>
                </a:cubicBezTo>
                <a:cubicBezTo>
                  <a:pt x="1303626" y="1671235"/>
                  <a:pt x="1304854" y="1694932"/>
                  <a:pt x="1303223" y="1714500"/>
                </a:cubicBezTo>
                <a:cubicBezTo>
                  <a:pt x="1300059" y="1752468"/>
                  <a:pt x="1329417" y="1802606"/>
                  <a:pt x="1317511" y="185737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E4940B-039C-F6FB-5DE6-DA4ADE767F96}"/>
              </a:ext>
            </a:extLst>
          </p:cNvPr>
          <p:cNvSpPr/>
          <p:nvPr/>
        </p:nvSpPr>
        <p:spPr>
          <a:xfrm>
            <a:off x="154991" y="-348330"/>
            <a:ext cx="1514574" cy="1900392"/>
          </a:xfrm>
          <a:custGeom>
            <a:avLst/>
            <a:gdLst>
              <a:gd name="connsiteX0" fmla="*/ 771525 w 1514574"/>
              <a:gd name="connsiteY0" fmla="*/ 1871817 h 1900392"/>
              <a:gd name="connsiteX1" fmla="*/ 828675 w 1514574"/>
              <a:gd name="connsiteY1" fmla="*/ 1657505 h 1900392"/>
              <a:gd name="connsiteX2" fmla="*/ 900112 w 1514574"/>
              <a:gd name="connsiteY2" fmla="*/ 1614642 h 1900392"/>
              <a:gd name="connsiteX3" fmla="*/ 1057275 w 1514574"/>
              <a:gd name="connsiteY3" fmla="*/ 1586067 h 1900392"/>
              <a:gd name="connsiteX4" fmla="*/ 1100137 w 1514574"/>
              <a:gd name="connsiteY4" fmla="*/ 1514630 h 1900392"/>
              <a:gd name="connsiteX5" fmla="*/ 1200150 w 1514574"/>
              <a:gd name="connsiteY5" fmla="*/ 1400330 h 1900392"/>
              <a:gd name="connsiteX6" fmla="*/ 1243012 w 1514574"/>
              <a:gd name="connsiteY6" fmla="*/ 1300317 h 1900392"/>
              <a:gd name="connsiteX7" fmla="*/ 1214437 w 1514574"/>
              <a:gd name="connsiteY7" fmla="*/ 1171730 h 1900392"/>
              <a:gd name="connsiteX8" fmla="*/ 1185862 w 1514574"/>
              <a:gd name="connsiteY8" fmla="*/ 1057430 h 1900392"/>
              <a:gd name="connsiteX9" fmla="*/ 1143000 w 1514574"/>
              <a:gd name="connsiteY9" fmla="*/ 1028855 h 1900392"/>
              <a:gd name="connsiteX10" fmla="*/ 1300162 w 1514574"/>
              <a:gd name="connsiteY10" fmla="*/ 1014567 h 1900392"/>
              <a:gd name="connsiteX11" fmla="*/ 1414462 w 1514574"/>
              <a:gd name="connsiteY11" fmla="*/ 1086005 h 1900392"/>
              <a:gd name="connsiteX12" fmla="*/ 1471612 w 1514574"/>
              <a:gd name="connsiteY12" fmla="*/ 1071717 h 1900392"/>
              <a:gd name="connsiteX13" fmla="*/ 1500187 w 1514574"/>
              <a:gd name="connsiteY13" fmla="*/ 928842 h 1900392"/>
              <a:gd name="connsiteX14" fmla="*/ 1457325 w 1514574"/>
              <a:gd name="connsiteY14" fmla="*/ 914555 h 1900392"/>
              <a:gd name="connsiteX15" fmla="*/ 1400175 w 1514574"/>
              <a:gd name="connsiteY15" fmla="*/ 857405 h 1900392"/>
              <a:gd name="connsiteX16" fmla="*/ 1357312 w 1514574"/>
              <a:gd name="connsiteY16" fmla="*/ 843117 h 1900392"/>
              <a:gd name="connsiteX17" fmla="*/ 1243012 w 1514574"/>
              <a:gd name="connsiteY17" fmla="*/ 743105 h 1900392"/>
              <a:gd name="connsiteX18" fmla="*/ 1185862 w 1514574"/>
              <a:gd name="connsiteY18" fmla="*/ 728817 h 1900392"/>
              <a:gd name="connsiteX19" fmla="*/ 1100137 w 1514574"/>
              <a:gd name="connsiteY19" fmla="*/ 671667 h 1900392"/>
              <a:gd name="connsiteX20" fmla="*/ 1085850 w 1514574"/>
              <a:gd name="connsiteY20" fmla="*/ 628805 h 1900392"/>
              <a:gd name="connsiteX21" fmla="*/ 1042987 w 1514574"/>
              <a:gd name="connsiteY21" fmla="*/ 600230 h 1900392"/>
              <a:gd name="connsiteX22" fmla="*/ 914400 w 1514574"/>
              <a:gd name="connsiteY22" fmla="*/ 543080 h 1900392"/>
              <a:gd name="connsiteX23" fmla="*/ 757237 w 1514574"/>
              <a:gd name="connsiteY23" fmla="*/ 428780 h 1900392"/>
              <a:gd name="connsiteX24" fmla="*/ 728662 w 1514574"/>
              <a:gd name="connsiteY24" fmla="*/ 314480 h 1900392"/>
              <a:gd name="connsiteX25" fmla="*/ 700087 w 1514574"/>
              <a:gd name="connsiteY25" fmla="*/ 271617 h 1900392"/>
              <a:gd name="connsiteX26" fmla="*/ 671512 w 1514574"/>
              <a:gd name="connsiteY26" fmla="*/ 214467 h 1900392"/>
              <a:gd name="connsiteX27" fmla="*/ 585787 w 1514574"/>
              <a:gd name="connsiteY27" fmla="*/ 100167 h 1900392"/>
              <a:gd name="connsiteX28" fmla="*/ 528637 w 1514574"/>
              <a:gd name="connsiteY28" fmla="*/ 85879 h 1900392"/>
              <a:gd name="connsiteX29" fmla="*/ 471487 w 1514574"/>
              <a:gd name="connsiteY29" fmla="*/ 43017 h 1900392"/>
              <a:gd name="connsiteX30" fmla="*/ 385762 w 1514574"/>
              <a:gd name="connsiteY30" fmla="*/ 28729 h 1900392"/>
              <a:gd name="connsiteX31" fmla="*/ 342900 w 1514574"/>
              <a:gd name="connsiteY31" fmla="*/ 14442 h 1900392"/>
              <a:gd name="connsiteX32" fmla="*/ 14287 w 1514574"/>
              <a:gd name="connsiteY32" fmla="*/ 85879 h 1900392"/>
              <a:gd name="connsiteX33" fmla="*/ 0 w 1514574"/>
              <a:gd name="connsiteY33" fmla="*/ 128742 h 1900392"/>
              <a:gd name="connsiteX34" fmla="*/ 14287 w 1514574"/>
              <a:gd name="connsiteY34" fmla="*/ 257330 h 1900392"/>
              <a:gd name="connsiteX35" fmla="*/ 28575 w 1514574"/>
              <a:gd name="connsiteY35" fmla="*/ 300192 h 1900392"/>
              <a:gd name="connsiteX36" fmla="*/ 71437 w 1514574"/>
              <a:gd name="connsiteY36" fmla="*/ 314480 h 1900392"/>
              <a:gd name="connsiteX37" fmla="*/ 114300 w 1514574"/>
              <a:gd name="connsiteY37" fmla="*/ 371630 h 1900392"/>
              <a:gd name="connsiteX38" fmla="*/ 128587 w 1514574"/>
              <a:gd name="connsiteY38" fmla="*/ 414492 h 1900392"/>
              <a:gd name="connsiteX39" fmla="*/ 185737 w 1514574"/>
              <a:gd name="connsiteY39" fmla="*/ 457355 h 1900392"/>
              <a:gd name="connsiteX40" fmla="*/ 214312 w 1514574"/>
              <a:gd name="connsiteY40" fmla="*/ 528792 h 1900392"/>
              <a:gd name="connsiteX41" fmla="*/ 257175 w 1514574"/>
              <a:gd name="connsiteY41" fmla="*/ 557367 h 1900392"/>
              <a:gd name="connsiteX42" fmla="*/ 357187 w 1514574"/>
              <a:gd name="connsiteY42" fmla="*/ 614517 h 1900392"/>
              <a:gd name="connsiteX43" fmla="*/ 428625 w 1514574"/>
              <a:gd name="connsiteY43" fmla="*/ 728817 h 1900392"/>
              <a:gd name="connsiteX44" fmla="*/ 457200 w 1514574"/>
              <a:gd name="connsiteY44" fmla="*/ 771680 h 1900392"/>
              <a:gd name="connsiteX45" fmla="*/ 514350 w 1514574"/>
              <a:gd name="connsiteY45" fmla="*/ 785967 h 1900392"/>
              <a:gd name="connsiteX46" fmla="*/ 557212 w 1514574"/>
              <a:gd name="connsiteY46" fmla="*/ 800255 h 1900392"/>
              <a:gd name="connsiteX47" fmla="*/ 614362 w 1514574"/>
              <a:gd name="connsiteY47" fmla="*/ 843117 h 1900392"/>
              <a:gd name="connsiteX48" fmla="*/ 628650 w 1514574"/>
              <a:gd name="connsiteY48" fmla="*/ 885980 h 1900392"/>
              <a:gd name="connsiteX49" fmla="*/ 685800 w 1514574"/>
              <a:gd name="connsiteY49" fmla="*/ 900267 h 1900392"/>
              <a:gd name="connsiteX50" fmla="*/ 785812 w 1514574"/>
              <a:gd name="connsiteY50" fmla="*/ 1014567 h 1900392"/>
              <a:gd name="connsiteX51" fmla="*/ 814387 w 1514574"/>
              <a:gd name="connsiteY51" fmla="*/ 1057430 h 1900392"/>
              <a:gd name="connsiteX52" fmla="*/ 928687 w 1514574"/>
              <a:gd name="connsiteY52" fmla="*/ 1086005 h 1900392"/>
              <a:gd name="connsiteX53" fmla="*/ 942975 w 1514574"/>
              <a:gd name="connsiteY53" fmla="*/ 1128867 h 1900392"/>
              <a:gd name="connsiteX54" fmla="*/ 942975 w 1514574"/>
              <a:gd name="connsiteY54" fmla="*/ 1400330 h 1900392"/>
              <a:gd name="connsiteX55" fmla="*/ 871537 w 1514574"/>
              <a:gd name="connsiteY55" fmla="*/ 1443192 h 1900392"/>
              <a:gd name="connsiteX56" fmla="*/ 814387 w 1514574"/>
              <a:gd name="connsiteY56" fmla="*/ 1471767 h 1900392"/>
              <a:gd name="connsiteX57" fmla="*/ 757237 w 1514574"/>
              <a:gd name="connsiteY57" fmla="*/ 1486055 h 1900392"/>
              <a:gd name="connsiteX58" fmla="*/ 714375 w 1514574"/>
              <a:gd name="connsiteY58" fmla="*/ 1500342 h 1900392"/>
              <a:gd name="connsiteX59" fmla="*/ 371475 w 1514574"/>
              <a:gd name="connsiteY59" fmla="*/ 1486055 h 1900392"/>
              <a:gd name="connsiteX60" fmla="*/ 257175 w 1514574"/>
              <a:gd name="connsiteY60" fmla="*/ 1486055 h 1900392"/>
              <a:gd name="connsiteX61" fmla="*/ 285750 w 1514574"/>
              <a:gd name="connsiteY61" fmla="*/ 1657505 h 1900392"/>
              <a:gd name="connsiteX62" fmla="*/ 328612 w 1514574"/>
              <a:gd name="connsiteY62" fmla="*/ 1671792 h 1900392"/>
              <a:gd name="connsiteX63" fmla="*/ 428625 w 1514574"/>
              <a:gd name="connsiteY63" fmla="*/ 1743230 h 1900392"/>
              <a:gd name="connsiteX64" fmla="*/ 542925 w 1514574"/>
              <a:gd name="connsiteY64" fmla="*/ 1771805 h 1900392"/>
              <a:gd name="connsiteX65" fmla="*/ 585787 w 1514574"/>
              <a:gd name="connsiteY65" fmla="*/ 1828955 h 1900392"/>
              <a:gd name="connsiteX66" fmla="*/ 600075 w 1514574"/>
              <a:gd name="connsiteY66" fmla="*/ 1871817 h 1900392"/>
              <a:gd name="connsiteX67" fmla="*/ 671512 w 1514574"/>
              <a:gd name="connsiteY67" fmla="*/ 1900392 h 1900392"/>
              <a:gd name="connsiteX68" fmla="*/ 757237 w 1514574"/>
              <a:gd name="connsiteY68" fmla="*/ 1886105 h 1900392"/>
              <a:gd name="connsiteX69" fmla="*/ 785812 w 1514574"/>
              <a:gd name="connsiteY69" fmla="*/ 1814667 h 1900392"/>
              <a:gd name="connsiteX70" fmla="*/ 742950 w 1514574"/>
              <a:gd name="connsiteY70" fmla="*/ 1857530 h 1900392"/>
              <a:gd name="connsiteX71" fmla="*/ 728662 w 1514574"/>
              <a:gd name="connsiteY71" fmla="*/ 1800380 h 1900392"/>
              <a:gd name="connsiteX72" fmla="*/ 757237 w 1514574"/>
              <a:gd name="connsiteY72" fmla="*/ 1757517 h 1900392"/>
              <a:gd name="connsiteX73" fmla="*/ 785812 w 1514574"/>
              <a:gd name="connsiteY73" fmla="*/ 1686080 h 1900392"/>
              <a:gd name="connsiteX74" fmla="*/ 828675 w 1514574"/>
              <a:gd name="connsiteY74" fmla="*/ 1714655 h 1900392"/>
              <a:gd name="connsiteX75" fmla="*/ 857250 w 1514574"/>
              <a:gd name="connsiteY75" fmla="*/ 1657505 h 1900392"/>
              <a:gd name="connsiteX76" fmla="*/ 771525 w 1514574"/>
              <a:gd name="connsiteY76" fmla="*/ 1743230 h 1900392"/>
              <a:gd name="connsiteX77" fmla="*/ 771525 w 1514574"/>
              <a:gd name="connsiteY77" fmla="*/ 1871817 h 190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14574" h="1900392">
                <a:moveTo>
                  <a:pt x="771525" y="1871817"/>
                </a:moveTo>
                <a:cubicBezTo>
                  <a:pt x="781050" y="1857530"/>
                  <a:pt x="775550" y="1703041"/>
                  <a:pt x="828675" y="1657505"/>
                </a:cubicBezTo>
                <a:cubicBezTo>
                  <a:pt x="849759" y="1639433"/>
                  <a:pt x="873606" y="1622925"/>
                  <a:pt x="900112" y="1614642"/>
                </a:cubicBezTo>
                <a:cubicBezTo>
                  <a:pt x="950935" y="1598760"/>
                  <a:pt x="1004887" y="1595592"/>
                  <a:pt x="1057275" y="1586067"/>
                </a:cubicBezTo>
                <a:cubicBezTo>
                  <a:pt x="1071562" y="1562255"/>
                  <a:pt x="1083088" y="1536550"/>
                  <a:pt x="1100137" y="1514630"/>
                </a:cubicBezTo>
                <a:cubicBezTo>
                  <a:pt x="1184723" y="1405876"/>
                  <a:pt x="1131755" y="1509762"/>
                  <a:pt x="1200150" y="1400330"/>
                </a:cubicBezTo>
                <a:cubicBezTo>
                  <a:pt x="1225372" y="1359974"/>
                  <a:pt x="1229123" y="1341985"/>
                  <a:pt x="1243012" y="1300317"/>
                </a:cubicBezTo>
                <a:cubicBezTo>
                  <a:pt x="1233487" y="1257455"/>
                  <a:pt x="1224494" y="1214471"/>
                  <a:pt x="1214437" y="1171730"/>
                </a:cubicBezTo>
                <a:cubicBezTo>
                  <a:pt x="1205442" y="1133501"/>
                  <a:pt x="1218539" y="1079215"/>
                  <a:pt x="1185862" y="1057430"/>
                </a:cubicBezTo>
                <a:lnTo>
                  <a:pt x="1143000" y="1028855"/>
                </a:lnTo>
                <a:cubicBezTo>
                  <a:pt x="1210265" y="1001949"/>
                  <a:pt x="1224233" y="982026"/>
                  <a:pt x="1300162" y="1014567"/>
                </a:cubicBezTo>
                <a:cubicBezTo>
                  <a:pt x="1341459" y="1032266"/>
                  <a:pt x="1414462" y="1086005"/>
                  <a:pt x="1414462" y="1086005"/>
                </a:cubicBezTo>
                <a:cubicBezTo>
                  <a:pt x="1433512" y="1081242"/>
                  <a:pt x="1458681" y="1086495"/>
                  <a:pt x="1471612" y="1071717"/>
                </a:cubicBezTo>
                <a:cubicBezTo>
                  <a:pt x="1489621" y="1051135"/>
                  <a:pt x="1538729" y="967384"/>
                  <a:pt x="1500187" y="928842"/>
                </a:cubicBezTo>
                <a:cubicBezTo>
                  <a:pt x="1489538" y="918193"/>
                  <a:pt x="1471612" y="919317"/>
                  <a:pt x="1457325" y="914555"/>
                </a:cubicBezTo>
                <a:cubicBezTo>
                  <a:pt x="1438275" y="895505"/>
                  <a:pt x="1422098" y="873064"/>
                  <a:pt x="1400175" y="857405"/>
                </a:cubicBezTo>
                <a:cubicBezTo>
                  <a:pt x="1387920" y="848651"/>
                  <a:pt x="1369567" y="851871"/>
                  <a:pt x="1357312" y="843117"/>
                </a:cubicBezTo>
                <a:cubicBezTo>
                  <a:pt x="1288553" y="794003"/>
                  <a:pt x="1317093" y="780145"/>
                  <a:pt x="1243012" y="743105"/>
                </a:cubicBezTo>
                <a:cubicBezTo>
                  <a:pt x="1225449" y="734323"/>
                  <a:pt x="1204912" y="733580"/>
                  <a:pt x="1185862" y="728817"/>
                </a:cubicBezTo>
                <a:cubicBezTo>
                  <a:pt x="1157287" y="709767"/>
                  <a:pt x="1110997" y="704248"/>
                  <a:pt x="1100137" y="671667"/>
                </a:cubicBezTo>
                <a:cubicBezTo>
                  <a:pt x="1095375" y="657380"/>
                  <a:pt x="1095258" y="640565"/>
                  <a:pt x="1085850" y="628805"/>
                </a:cubicBezTo>
                <a:cubicBezTo>
                  <a:pt x="1075123" y="615396"/>
                  <a:pt x="1056960" y="610211"/>
                  <a:pt x="1042987" y="600230"/>
                </a:cubicBezTo>
                <a:cubicBezTo>
                  <a:pt x="961091" y="541733"/>
                  <a:pt x="1014611" y="563122"/>
                  <a:pt x="914400" y="543080"/>
                </a:cubicBezTo>
                <a:cubicBezTo>
                  <a:pt x="803302" y="469014"/>
                  <a:pt x="855492" y="507384"/>
                  <a:pt x="757237" y="428780"/>
                </a:cubicBezTo>
                <a:cubicBezTo>
                  <a:pt x="751802" y="401602"/>
                  <a:pt x="743309" y="343773"/>
                  <a:pt x="728662" y="314480"/>
                </a:cubicBezTo>
                <a:cubicBezTo>
                  <a:pt x="720983" y="299121"/>
                  <a:pt x="708606" y="286526"/>
                  <a:pt x="700087" y="271617"/>
                </a:cubicBezTo>
                <a:cubicBezTo>
                  <a:pt x="689520" y="253125"/>
                  <a:pt x="683326" y="232188"/>
                  <a:pt x="671512" y="214467"/>
                </a:cubicBezTo>
                <a:cubicBezTo>
                  <a:pt x="645094" y="174841"/>
                  <a:pt x="631990" y="111718"/>
                  <a:pt x="585787" y="100167"/>
                </a:cubicBezTo>
                <a:lnTo>
                  <a:pt x="528637" y="85879"/>
                </a:lnTo>
                <a:cubicBezTo>
                  <a:pt x="509587" y="71592"/>
                  <a:pt x="493596" y="51861"/>
                  <a:pt x="471487" y="43017"/>
                </a:cubicBezTo>
                <a:cubicBezTo>
                  <a:pt x="444590" y="32258"/>
                  <a:pt x="414041" y="35013"/>
                  <a:pt x="385762" y="28729"/>
                </a:cubicBezTo>
                <a:cubicBezTo>
                  <a:pt x="371060" y="25462"/>
                  <a:pt x="357187" y="19204"/>
                  <a:pt x="342900" y="14442"/>
                </a:cubicBezTo>
                <a:cubicBezTo>
                  <a:pt x="71881" y="27347"/>
                  <a:pt x="76941" y="-60317"/>
                  <a:pt x="14287" y="85879"/>
                </a:cubicBezTo>
                <a:cubicBezTo>
                  <a:pt x="8354" y="99722"/>
                  <a:pt x="4762" y="114454"/>
                  <a:pt x="0" y="128742"/>
                </a:cubicBezTo>
                <a:cubicBezTo>
                  <a:pt x="4762" y="171605"/>
                  <a:pt x="7197" y="214790"/>
                  <a:pt x="14287" y="257330"/>
                </a:cubicBezTo>
                <a:cubicBezTo>
                  <a:pt x="16763" y="272185"/>
                  <a:pt x="17926" y="289543"/>
                  <a:pt x="28575" y="300192"/>
                </a:cubicBezTo>
                <a:cubicBezTo>
                  <a:pt x="39224" y="310841"/>
                  <a:pt x="57150" y="309717"/>
                  <a:pt x="71437" y="314480"/>
                </a:cubicBezTo>
                <a:cubicBezTo>
                  <a:pt x="85725" y="333530"/>
                  <a:pt x="102486" y="350955"/>
                  <a:pt x="114300" y="371630"/>
                </a:cubicBezTo>
                <a:cubicBezTo>
                  <a:pt x="121772" y="384706"/>
                  <a:pt x="118946" y="402922"/>
                  <a:pt x="128587" y="414492"/>
                </a:cubicBezTo>
                <a:cubicBezTo>
                  <a:pt x="143831" y="432785"/>
                  <a:pt x="166687" y="443067"/>
                  <a:pt x="185737" y="457355"/>
                </a:cubicBezTo>
                <a:cubicBezTo>
                  <a:pt x="195262" y="481167"/>
                  <a:pt x="199405" y="507923"/>
                  <a:pt x="214312" y="528792"/>
                </a:cubicBezTo>
                <a:cubicBezTo>
                  <a:pt x="224293" y="542765"/>
                  <a:pt x="242266" y="548848"/>
                  <a:pt x="257175" y="557367"/>
                </a:cubicBezTo>
                <a:cubicBezTo>
                  <a:pt x="384057" y="629870"/>
                  <a:pt x="252767" y="544903"/>
                  <a:pt x="357187" y="614517"/>
                </a:cubicBezTo>
                <a:cubicBezTo>
                  <a:pt x="401942" y="704027"/>
                  <a:pt x="366799" y="642261"/>
                  <a:pt x="428625" y="728817"/>
                </a:cubicBezTo>
                <a:cubicBezTo>
                  <a:pt x="438606" y="742790"/>
                  <a:pt x="442912" y="762155"/>
                  <a:pt x="457200" y="771680"/>
                </a:cubicBezTo>
                <a:cubicBezTo>
                  <a:pt x="473538" y="782572"/>
                  <a:pt x="495469" y="780572"/>
                  <a:pt x="514350" y="785967"/>
                </a:cubicBezTo>
                <a:cubicBezTo>
                  <a:pt x="528831" y="790104"/>
                  <a:pt x="542925" y="795492"/>
                  <a:pt x="557212" y="800255"/>
                </a:cubicBezTo>
                <a:cubicBezTo>
                  <a:pt x="576262" y="814542"/>
                  <a:pt x="599118" y="824824"/>
                  <a:pt x="614362" y="843117"/>
                </a:cubicBezTo>
                <a:cubicBezTo>
                  <a:pt x="624004" y="854687"/>
                  <a:pt x="616890" y="876572"/>
                  <a:pt x="628650" y="885980"/>
                </a:cubicBezTo>
                <a:cubicBezTo>
                  <a:pt x="643983" y="898247"/>
                  <a:pt x="666750" y="895505"/>
                  <a:pt x="685800" y="900267"/>
                </a:cubicBezTo>
                <a:cubicBezTo>
                  <a:pt x="757237" y="947892"/>
                  <a:pt x="719138" y="914555"/>
                  <a:pt x="785812" y="1014567"/>
                </a:cubicBezTo>
                <a:cubicBezTo>
                  <a:pt x="795337" y="1028855"/>
                  <a:pt x="798097" y="1052000"/>
                  <a:pt x="814387" y="1057430"/>
                </a:cubicBezTo>
                <a:cubicBezTo>
                  <a:pt x="880288" y="1079396"/>
                  <a:pt x="842482" y="1068763"/>
                  <a:pt x="928687" y="1086005"/>
                </a:cubicBezTo>
                <a:cubicBezTo>
                  <a:pt x="933450" y="1100292"/>
                  <a:pt x="938838" y="1114386"/>
                  <a:pt x="942975" y="1128867"/>
                </a:cubicBezTo>
                <a:cubicBezTo>
                  <a:pt x="969166" y="1220534"/>
                  <a:pt x="978477" y="1293824"/>
                  <a:pt x="942975" y="1400330"/>
                </a:cubicBezTo>
                <a:cubicBezTo>
                  <a:pt x="934193" y="1426675"/>
                  <a:pt x="895812" y="1429706"/>
                  <a:pt x="871537" y="1443192"/>
                </a:cubicBezTo>
                <a:cubicBezTo>
                  <a:pt x="852919" y="1453535"/>
                  <a:pt x="834329" y="1464289"/>
                  <a:pt x="814387" y="1471767"/>
                </a:cubicBezTo>
                <a:cubicBezTo>
                  <a:pt x="796001" y="1478662"/>
                  <a:pt x="776118" y="1480660"/>
                  <a:pt x="757237" y="1486055"/>
                </a:cubicBezTo>
                <a:cubicBezTo>
                  <a:pt x="742756" y="1490192"/>
                  <a:pt x="728662" y="1495580"/>
                  <a:pt x="714375" y="1500342"/>
                </a:cubicBezTo>
                <a:cubicBezTo>
                  <a:pt x="600075" y="1495580"/>
                  <a:pt x="485267" y="1497826"/>
                  <a:pt x="371475" y="1486055"/>
                </a:cubicBezTo>
                <a:cubicBezTo>
                  <a:pt x="250446" y="1473535"/>
                  <a:pt x="343905" y="1428235"/>
                  <a:pt x="257175" y="1486055"/>
                </a:cubicBezTo>
                <a:cubicBezTo>
                  <a:pt x="238111" y="1562308"/>
                  <a:pt x="225437" y="1567036"/>
                  <a:pt x="285750" y="1657505"/>
                </a:cubicBezTo>
                <a:cubicBezTo>
                  <a:pt x="294104" y="1670036"/>
                  <a:pt x="314325" y="1667030"/>
                  <a:pt x="328612" y="1671792"/>
                </a:cubicBezTo>
                <a:cubicBezTo>
                  <a:pt x="366884" y="1729201"/>
                  <a:pt x="348008" y="1718425"/>
                  <a:pt x="428625" y="1743230"/>
                </a:cubicBezTo>
                <a:cubicBezTo>
                  <a:pt x="466161" y="1754779"/>
                  <a:pt x="542925" y="1771805"/>
                  <a:pt x="542925" y="1771805"/>
                </a:cubicBezTo>
                <a:cubicBezTo>
                  <a:pt x="557212" y="1790855"/>
                  <a:pt x="573973" y="1808280"/>
                  <a:pt x="585787" y="1828955"/>
                </a:cubicBezTo>
                <a:cubicBezTo>
                  <a:pt x="593259" y="1842031"/>
                  <a:pt x="588505" y="1862176"/>
                  <a:pt x="600075" y="1871817"/>
                </a:cubicBezTo>
                <a:cubicBezTo>
                  <a:pt x="619777" y="1888236"/>
                  <a:pt x="647700" y="1890867"/>
                  <a:pt x="671512" y="1900392"/>
                </a:cubicBezTo>
                <a:cubicBezTo>
                  <a:pt x="700087" y="1895630"/>
                  <a:pt x="734062" y="1903486"/>
                  <a:pt x="757237" y="1886105"/>
                </a:cubicBezTo>
                <a:cubicBezTo>
                  <a:pt x="777755" y="1870717"/>
                  <a:pt x="797281" y="1837607"/>
                  <a:pt x="785812" y="1814667"/>
                </a:cubicBezTo>
                <a:cubicBezTo>
                  <a:pt x="776776" y="1796594"/>
                  <a:pt x="757237" y="1843242"/>
                  <a:pt x="742950" y="1857530"/>
                </a:cubicBezTo>
                <a:cubicBezTo>
                  <a:pt x="738187" y="1838480"/>
                  <a:pt x="725885" y="1819819"/>
                  <a:pt x="728662" y="1800380"/>
                </a:cubicBezTo>
                <a:cubicBezTo>
                  <a:pt x="731090" y="1783381"/>
                  <a:pt x="749558" y="1772876"/>
                  <a:pt x="757237" y="1757517"/>
                </a:cubicBezTo>
                <a:cubicBezTo>
                  <a:pt x="768707" y="1734578"/>
                  <a:pt x="776287" y="1709892"/>
                  <a:pt x="785812" y="1686080"/>
                </a:cubicBezTo>
                <a:cubicBezTo>
                  <a:pt x="800100" y="1695605"/>
                  <a:pt x="812732" y="1721032"/>
                  <a:pt x="828675" y="1714655"/>
                </a:cubicBezTo>
                <a:cubicBezTo>
                  <a:pt x="848450" y="1706745"/>
                  <a:pt x="876300" y="1647980"/>
                  <a:pt x="857250" y="1657505"/>
                </a:cubicBezTo>
                <a:cubicBezTo>
                  <a:pt x="821105" y="1675577"/>
                  <a:pt x="771525" y="1743230"/>
                  <a:pt x="771525" y="1743230"/>
                </a:cubicBezTo>
                <a:cubicBezTo>
                  <a:pt x="755916" y="1868097"/>
                  <a:pt x="762000" y="1886104"/>
                  <a:pt x="771525" y="187181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AE2ED0-DB8C-2FBC-B4B9-2170B7DC1568}"/>
              </a:ext>
            </a:extLst>
          </p:cNvPr>
          <p:cNvSpPr/>
          <p:nvPr/>
        </p:nvSpPr>
        <p:spPr>
          <a:xfrm>
            <a:off x="3043238" y="57146"/>
            <a:ext cx="3746132" cy="1614487"/>
          </a:xfrm>
          <a:custGeom>
            <a:avLst/>
            <a:gdLst>
              <a:gd name="connsiteX0" fmla="*/ 628650 w 3746132"/>
              <a:gd name="connsiteY0" fmla="*/ 357187 h 1614487"/>
              <a:gd name="connsiteX1" fmla="*/ 757237 w 3746132"/>
              <a:gd name="connsiteY1" fmla="*/ 342900 h 1614487"/>
              <a:gd name="connsiteX2" fmla="*/ 1100137 w 3746132"/>
              <a:gd name="connsiteY2" fmla="*/ 300037 h 1614487"/>
              <a:gd name="connsiteX3" fmla="*/ 1114425 w 3746132"/>
              <a:gd name="connsiteY3" fmla="*/ 257175 h 1614487"/>
              <a:gd name="connsiteX4" fmla="*/ 1200150 w 3746132"/>
              <a:gd name="connsiteY4" fmla="*/ 228600 h 1614487"/>
              <a:gd name="connsiteX5" fmla="*/ 1243012 w 3746132"/>
              <a:gd name="connsiteY5" fmla="*/ 200025 h 1614487"/>
              <a:gd name="connsiteX6" fmla="*/ 1285875 w 3746132"/>
              <a:gd name="connsiteY6" fmla="*/ 185737 h 1614487"/>
              <a:gd name="connsiteX7" fmla="*/ 1443037 w 3746132"/>
              <a:gd name="connsiteY7" fmla="*/ 85725 h 1614487"/>
              <a:gd name="connsiteX8" fmla="*/ 1671637 w 3746132"/>
              <a:gd name="connsiteY8" fmla="*/ 42862 h 1614487"/>
              <a:gd name="connsiteX9" fmla="*/ 1800225 w 3746132"/>
              <a:gd name="connsiteY9" fmla="*/ 57150 h 1614487"/>
              <a:gd name="connsiteX10" fmla="*/ 1814512 w 3746132"/>
              <a:gd name="connsiteY10" fmla="*/ 100012 h 1614487"/>
              <a:gd name="connsiteX11" fmla="*/ 2014537 w 3746132"/>
              <a:gd name="connsiteY11" fmla="*/ 128587 h 1614487"/>
              <a:gd name="connsiteX12" fmla="*/ 2128837 w 3746132"/>
              <a:gd name="connsiteY12" fmla="*/ 185737 h 1614487"/>
              <a:gd name="connsiteX13" fmla="*/ 2200275 w 3746132"/>
              <a:gd name="connsiteY13" fmla="*/ 214312 h 1614487"/>
              <a:gd name="connsiteX14" fmla="*/ 2843212 w 3746132"/>
              <a:gd name="connsiteY14" fmla="*/ 200025 h 1614487"/>
              <a:gd name="connsiteX15" fmla="*/ 2914650 w 3746132"/>
              <a:gd name="connsiteY15" fmla="*/ 71437 h 1614487"/>
              <a:gd name="connsiteX16" fmla="*/ 2986087 w 3746132"/>
              <a:gd name="connsiteY16" fmla="*/ 28575 h 1614487"/>
              <a:gd name="connsiteX17" fmla="*/ 3128962 w 3746132"/>
              <a:gd name="connsiteY17" fmla="*/ 0 h 1614487"/>
              <a:gd name="connsiteX18" fmla="*/ 3314700 w 3746132"/>
              <a:gd name="connsiteY18" fmla="*/ 57150 h 1614487"/>
              <a:gd name="connsiteX19" fmla="*/ 3357562 w 3746132"/>
              <a:gd name="connsiteY19" fmla="*/ 142875 h 1614487"/>
              <a:gd name="connsiteX20" fmla="*/ 3429000 w 3746132"/>
              <a:gd name="connsiteY20" fmla="*/ 328612 h 1614487"/>
              <a:gd name="connsiteX21" fmla="*/ 3471862 w 3746132"/>
              <a:gd name="connsiteY21" fmla="*/ 428625 h 1614487"/>
              <a:gd name="connsiteX22" fmla="*/ 3557587 w 3746132"/>
              <a:gd name="connsiteY22" fmla="*/ 457200 h 1614487"/>
              <a:gd name="connsiteX23" fmla="*/ 3614737 w 3746132"/>
              <a:gd name="connsiteY23" fmla="*/ 528637 h 1614487"/>
              <a:gd name="connsiteX24" fmla="*/ 3629025 w 3746132"/>
              <a:gd name="connsiteY24" fmla="*/ 600075 h 1614487"/>
              <a:gd name="connsiteX25" fmla="*/ 3686175 w 3746132"/>
              <a:gd name="connsiteY25" fmla="*/ 714375 h 1614487"/>
              <a:gd name="connsiteX26" fmla="*/ 3729037 w 3746132"/>
              <a:gd name="connsiteY26" fmla="*/ 800100 h 1614487"/>
              <a:gd name="connsiteX27" fmla="*/ 3729037 w 3746132"/>
              <a:gd name="connsiteY27" fmla="*/ 1000125 h 1614487"/>
              <a:gd name="connsiteX28" fmla="*/ 3643312 w 3746132"/>
              <a:gd name="connsiteY28" fmla="*/ 1028700 h 1614487"/>
              <a:gd name="connsiteX29" fmla="*/ 3343275 w 3746132"/>
              <a:gd name="connsiteY29" fmla="*/ 1071562 h 1614487"/>
              <a:gd name="connsiteX30" fmla="*/ 3271837 w 3746132"/>
              <a:gd name="connsiteY30" fmla="*/ 1114425 h 1614487"/>
              <a:gd name="connsiteX31" fmla="*/ 3171825 w 3746132"/>
              <a:gd name="connsiteY31" fmla="*/ 1143000 h 1614487"/>
              <a:gd name="connsiteX32" fmla="*/ 2914650 w 3746132"/>
              <a:gd name="connsiteY32" fmla="*/ 1171575 h 1614487"/>
              <a:gd name="connsiteX33" fmla="*/ 2871787 w 3746132"/>
              <a:gd name="connsiteY33" fmla="*/ 1200150 h 1614487"/>
              <a:gd name="connsiteX34" fmla="*/ 2814637 w 3746132"/>
              <a:gd name="connsiteY34" fmla="*/ 1257300 h 1614487"/>
              <a:gd name="connsiteX35" fmla="*/ 2543175 w 3746132"/>
              <a:gd name="connsiteY35" fmla="*/ 1285875 h 1614487"/>
              <a:gd name="connsiteX36" fmla="*/ 2386012 w 3746132"/>
              <a:gd name="connsiteY36" fmla="*/ 1314450 h 1614487"/>
              <a:gd name="connsiteX37" fmla="*/ 2343150 w 3746132"/>
              <a:gd name="connsiteY37" fmla="*/ 1357312 h 1614487"/>
              <a:gd name="connsiteX38" fmla="*/ 2314575 w 3746132"/>
              <a:gd name="connsiteY38" fmla="*/ 1400175 h 1614487"/>
              <a:gd name="connsiteX39" fmla="*/ 2257425 w 3746132"/>
              <a:gd name="connsiteY39" fmla="*/ 1414462 h 1614487"/>
              <a:gd name="connsiteX40" fmla="*/ 1971675 w 3746132"/>
              <a:gd name="connsiteY40" fmla="*/ 1428750 h 1614487"/>
              <a:gd name="connsiteX41" fmla="*/ 1743075 w 3746132"/>
              <a:gd name="connsiteY41" fmla="*/ 1485900 h 1614487"/>
              <a:gd name="connsiteX42" fmla="*/ 1700212 w 3746132"/>
              <a:gd name="connsiteY42" fmla="*/ 1514475 h 1614487"/>
              <a:gd name="connsiteX43" fmla="*/ 1585912 w 3746132"/>
              <a:gd name="connsiteY43" fmla="*/ 1557337 h 1614487"/>
              <a:gd name="connsiteX44" fmla="*/ 1371600 w 3746132"/>
              <a:gd name="connsiteY44" fmla="*/ 1543050 h 1614487"/>
              <a:gd name="connsiteX45" fmla="*/ 1314450 w 3746132"/>
              <a:gd name="connsiteY45" fmla="*/ 1514475 h 1614487"/>
              <a:gd name="connsiteX46" fmla="*/ 1271587 w 3746132"/>
              <a:gd name="connsiteY46" fmla="*/ 1500187 h 1614487"/>
              <a:gd name="connsiteX47" fmla="*/ 1214437 w 3746132"/>
              <a:gd name="connsiteY47" fmla="*/ 1443037 h 1614487"/>
              <a:gd name="connsiteX48" fmla="*/ 985837 w 3746132"/>
              <a:gd name="connsiteY48" fmla="*/ 1485900 h 1614487"/>
              <a:gd name="connsiteX49" fmla="*/ 971550 w 3746132"/>
              <a:gd name="connsiteY49" fmla="*/ 1557337 h 1614487"/>
              <a:gd name="connsiteX50" fmla="*/ 957262 w 3746132"/>
              <a:gd name="connsiteY50" fmla="*/ 1600200 h 1614487"/>
              <a:gd name="connsiteX51" fmla="*/ 885825 w 3746132"/>
              <a:gd name="connsiteY51" fmla="*/ 1614487 h 1614487"/>
              <a:gd name="connsiteX52" fmla="*/ 714375 w 3746132"/>
              <a:gd name="connsiteY52" fmla="*/ 1600200 h 1614487"/>
              <a:gd name="connsiteX53" fmla="*/ 700087 w 3746132"/>
              <a:gd name="connsiteY53" fmla="*/ 1557337 h 1614487"/>
              <a:gd name="connsiteX54" fmla="*/ 657225 w 3746132"/>
              <a:gd name="connsiteY54" fmla="*/ 1543050 h 1614487"/>
              <a:gd name="connsiteX55" fmla="*/ 600075 w 3746132"/>
              <a:gd name="connsiteY55" fmla="*/ 1457325 h 1614487"/>
              <a:gd name="connsiteX56" fmla="*/ 542925 w 3746132"/>
              <a:gd name="connsiteY56" fmla="*/ 1428750 h 1614487"/>
              <a:gd name="connsiteX57" fmla="*/ 385762 w 3746132"/>
              <a:gd name="connsiteY57" fmla="*/ 1400175 h 1614487"/>
              <a:gd name="connsiteX58" fmla="*/ 342900 w 3746132"/>
              <a:gd name="connsiteY58" fmla="*/ 1385887 h 1614487"/>
              <a:gd name="connsiteX59" fmla="*/ 328612 w 3746132"/>
              <a:gd name="connsiteY59" fmla="*/ 1243012 h 1614487"/>
              <a:gd name="connsiteX60" fmla="*/ 300037 w 3746132"/>
              <a:gd name="connsiteY60" fmla="*/ 1200150 h 1614487"/>
              <a:gd name="connsiteX61" fmla="*/ 285750 w 3746132"/>
              <a:gd name="connsiteY61" fmla="*/ 1143000 h 1614487"/>
              <a:gd name="connsiteX62" fmla="*/ 242887 w 3746132"/>
              <a:gd name="connsiteY62" fmla="*/ 1128712 h 1614487"/>
              <a:gd name="connsiteX63" fmla="*/ 214312 w 3746132"/>
              <a:gd name="connsiteY63" fmla="*/ 1057275 h 1614487"/>
              <a:gd name="connsiteX64" fmla="*/ 200025 w 3746132"/>
              <a:gd name="connsiteY64" fmla="*/ 828675 h 1614487"/>
              <a:gd name="connsiteX65" fmla="*/ 114300 w 3746132"/>
              <a:gd name="connsiteY65" fmla="*/ 814387 h 1614487"/>
              <a:gd name="connsiteX66" fmla="*/ 0 w 3746132"/>
              <a:gd name="connsiteY66" fmla="*/ 800100 h 1614487"/>
              <a:gd name="connsiteX67" fmla="*/ 28575 w 3746132"/>
              <a:gd name="connsiteY67" fmla="*/ 685800 h 1614487"/>
              <a:gd name="connsiteX68" fmla="*/ 142875 w 3746132"/>
              <a:gd name="connsiteY68" fmla="*/ 628650 h 1614487"/>
              <a:gd name="connsiteX69" fmla="*/ 185737 w 3746132"/>
              <a:gd name="connsiteY69" fmla="*/ 600075 h 1614487"/>
              <a:gd name="connsiteX70" fmla="*/ 285750 w 3746132"/>
              <a:gd name="connsiteY70" fmla="*/ 585787 h 1614487"/>
              <a:gd name="connsiteX71" fmla="*/ 642937 w 3746132"/>
              <a:gd name="connsiteY71" fmla="*/ 571500 h 1614487"/>
              <a:gd name="connsiteX72" fmla="*/ 657225 w 3746132"/>
              <a:gd name="connsiteY72" fmla="*/ 485775 h 1614487"/>
              <a:gd name="connsiteX73" fmla="*/ 757237 w 3746132"/>
              <a:gd name="connsiteY73" fmla="*/ 457200 h 1614487"/>
              <a:gd name="connsiteX74" fmla="*/ 671512 w 3746132"/>
              <a:gd name="connsiteY74" fmla="*/ 428625 h 1614487"/>
              <a:gd name="connsiteX75" fmla="*/ 628650 w 3746132"/>
              <a:gd name="connsiteY75" fmla="*/ 357187 h 161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746132" h="1614487">
                <a:moveTo>
                  <a:pt x="628650" y="357187"/>
                </a:moveTo>
                <a:cubicBezTo>
                  <a:pt x="642937" y="342900"/>
                  <a:pt x="714206" y="345769"/>
                  <a:pt x="757237" y="342900"/>
                </a:cubicBezTo>
                <a:cubicBezTo>
                  <a:pt x="1084495" y="321083"/>
                  <a:pt x="972239" y="385304"/>
                  <a:pt x="1100137" y="300037"/>
                </a:cubicBezTo>
                <a:cubicBezTo>
                  <a:pt x="1104900" y="285750"/>
                  <a:pt x="1102170" y="265929"/>
                  <a:pt x="1114425" y="257175"/>
                </a:cubicBezTo>
                <a:cubicBezTo>
                  <a:pt x="1138935" y="239668"/>
                  <a:pt x="1200150" y="228600"/>
                  <a:pt x="1200150" y="228600"/>
                </a:cubicBezTo>
                <a:cubicBezTo>
                  <a:pt x="1214437" y="219075"/>
                  <a:pt x="1227654" y="207704"/>
                  <a:pt x="1243012" y="200025"/>
                </a:cubicBezTo>
                <a:cubicBezTo>
                  <a:pt x="1256483" y="193290"/>
                  <a:pt x="1273169" y="193823"/>
                  <a:pt x="1285875" y="185737"/>
                </a:cubicBezTo>
                <a:cubicBezTo>
                  <a:pt x="1365651" y="134970"/>
                  <a:pt x="1369721" y="101160"/>
                  <a:pt x="1443037" y="85725"/>
                </a:cubicBezTo>
                <a:cubicBezTo>
                  <a:pt x="1518902" y="69753"/>
                  <a:pt x="1671637" y="42862"/>
                  <a:pt x="1671637" y="42862"/>
                </a:cubicBezTo>
                <a:cubicBezTo>
                  <a:pt x="1714500" y="47625"/>
                  <a:pt x="1760183" y="41133"/>
                  <a:pt x="1800225" y="57150"/>
                </a:cubicBezTo>
                <a:cubicBezTo>
                  <a:pt x="1814208" y="62743"/>
                  <a:pt x="1800225" y="95250"/>
                  <a:pt x="1814512" y="100012"/>
                </a:cubicBezTo>
                <a:cubicBezTo>
                  <a:pt x="1878408" y="121310"/>
                  <a:pt x="2014537" y="128587"/>
                  <a:pt x="2014537" y="128587"/>
                </a:cubicBezTo>
                <a:cubicBezTo>
                  <a:pt x="2111195" y="160807"/>
                  <a:pt x="1993871" y="118255"/>
                  <a:pt x="2128837" y="185737"/>
                </a:cubicBezTo>
                <a:cubicBezTo>
                  <a:pt x="2151776" y="197207"/>
                  <a:pt x="2176462" y="204787"/>
                  <a:pt x="2200275" y="214312"/>
                </a:cubicBezTo>
                <a:cubicBezTo>
                  <a:pt x="2414587" y="209550"/>
                  <a:pt x="2629587" y="217827"/>
                  <a:pt x="2843212" y="200025"/>
                </a:cubicBezTo>
                <a:cubicBezTo>
                  <a:pt x="2902492" y="195085"/>
                  <a:pt x="2886962" y="88050"/>
                  <a:pt x="2914650" y="71437"/>
                </a:cubicBezTo>
                <a:cubicBezTo>
                  <a:pt x="2938462" y="57150"/>
                  <a:pt x="2961249" y="40994"/>
                  <a:pt x="2986087" y="28575"/>
                </a:cubicBezTo>
                <a:cubicBezTo>
                  <a:pt x="3025988" y="8624"/>
                  <a:pt x="3092099" y="5266"/>
                  <a:pt x="3128962" y="0"/>
                </a:cubicBezTo>
                <a:cubicBezTo>
                  <a:pt x="3150124" y="4232"/>
                  <a:pt x="3280411" y="11432"/>
                  <a:pt x="3314700" y="57150"/>
                </a:cubicBezTo>
                <a:cubicBezTo>
                  <a:pt x="3333869" y="82708"/>
                  <a:pt x="3343275" y="114300"/>
                  <a:pt x="3357562" y="142875"/>
                </a:cubicBezTo>
                <a:cubicBezTo>
                  <a:pt x="3382974" y="269931"/>
                  <a:pt x="3356131" y="168299"/>
                  <a:pt x="3429000" y="328612"/>
                </a:cubicBezTo>
                <a:cubicBezTo>
                  <a:pt x="3440098" y="353027"/>
                  <a:pt x="3450587" y="412668"/>
                  <a:pt x="3471862" y="428625"/>
                </a:cubicBezTo>
                <a:cubicBezTo>
                  <a:pt x="3495959" y="446697"/>
                  <a:pt x="3557587" y="457200"/>
                  <a:pt x="3557587" y="457200"/>
                </a:cubicBezTo>
                <a:cubicBezTo>
                  <a:pt x="3576637" y="481012"/>
                  <a:pt x="3601099" y="501362"/>
                  <a:pt x="3614737" y="528637"/>
                </a:cubicBezTo>
                <a:cubicBezTo>
                  <a:pt x="3625597" y="550357"/>
                  <a:pt x="3620307" y="577409"/>
                  <a:pt x="3629025" y="600075"/>
                </a:cubicBezTo>
                <a:cubicBezTo>
                  <a:pt x="3644317" y="639833"/>
                  <a:pt x="3672705" y="673964"/>
                  <a:pt x="3686175" y="714375"/>
                </a:cubicBezTo>
                <a:cubicBezTo>
                  <a:pt x="3705892" y="773527"/>
                  <a:pt x="3692108" y="744706"/>
                  <a:pt x="3729037" y="800100"/>
                </a:cubicBezTo>
                <a:cubicBezTo>
                  <a:pt x="3737703" y="852096"/>
                  <a:pt x="3762736" y="951984"/>
                  <a:pt x="3729037" y="1000125"/>
                </a:cubicBezTo>
                <a:cubicBezTo>
                  <a:pt x="3711764" y="1024801"/>
                  <a:pt x="3671887" y="1019175"/>
                  <a:pt x="3643312" y="1028700"/>
                </a:cubicBezTo>
                <a:cubicBezTo>
                  <a:pt x="3518626" y="1070262"/>
                  <a:pt x="3615401" y="1041326"/>
                  <a:pt x="3343275" y="1071562"/>
                </a:cubicBezTo>
                <a:cubicBezTo>
                  <a:pt x="3319462" y="1085850"/>
                  <a:pt x="3296675" y="1102006"/>
                  <a:pt x="3271837" y="1114425"/>
                </a:cubicBezTo>
                <a:cubicBezTo>
                  <a:pt x="3254854" y="1122917"/>
                  <a:pt x="3185554" y="1140712"/>
                  <a:pt x="3171825" y="1143000"/>
                </a:cubicBezTo>
                <a:cubicBezTo>
                  <a:pt x="3111169" y="1153109"/>
                  <a:pt x="2969661" y="1166074"/>
                  <a:pt x="2914650" y="1171575"/>
                </a:cubicBezTo>
                <a:cubicBezTo>
                  <a:pt x="2900362" y="1181100"/>
                  <a:pt x="2882514" y="1186741"/>
                  <a:pt x="2871787" y="1200150"/>
                </a:cubicBezTo>
                <a:cubicBezTo>
                  <a:pt x="2816368" y="1269423"/>
                  <a:pt x="2908158" y="1226126"/>
                  <a:pt x="2814637" y="1257300"/>
                </a:cubicBezTo>
                <a:cubicBezTo>
                  <a:pt x="2710983" y="1360954"/>
                  <a:pt x="2817655" y="1275709"/>
                  <a:pt x="2543175" y="1285875"/>
                </a:cubicBezTo>
                <a:cubicBezTo>
                  <a:pt x="2489965" y="1287846"/>
                  <a:pt x="2438400" y="1304925"/>
                  <a:pt x="2386012" y="1314450"/>
                </a:cubicBezTo>
                <a:cubicBezTo>
                  <a:pt x="2371725" y="1328737"/>
                  <a:pt x="2356085" y="1341790"/>
                  <a:pt x="2343150" y="1357312"/>
                </a:cubicBezTo>
                <a:cubicBezTo>
                  <a:pt x="2332157" y="1370504"/>
                  <a:pt x="2328863" y="1390650"/>
                  <a:pt x="2314575" y="1400175"/>
                </a:cubicBezTo>
                <a:cubicBezTo>
                  <a:pt x="2298237" y="1411067"/>
                  <a:pt x="2276993" y="1412831"/>
                  <a:pt x="2257425" y="1414462"/>
                </a:cubicBezTo>
                <a:cubicBezTo>
                  <a:pt x="2162385" y="1422382"/>
                  <a:pt x="2066925" y="1423987"/>
                  <a:pt x="1971675" y="1428750"/>
                </a:cubicBezTo>
                <a:cubicBezTo>
                  <a:pt x="1895475" y="1447800"/>
                  <a:pt x="1817974" y="1462248"/>
                  <a:pt x="1743075" y="1485900"/>
                </a:cubicBezTo>
                <a:cubicBezTo>
                  <a:pt x="1726700" y="1491071"/>
                  <a:pt x="1715571" y="1506796"/>
                  <a:pt x="1700212" y="1514475"/>
                </a:cubicBezTo>
                <a:cubicBezTo>
                  <a:pt x="1666038" y="1531562"/>
                  <a:pt x="1623013" y="1544971"/>
                  <a:pt x="1585912" y="1557337"/>
                </a:cubicBezTo>
                <a:cubicBezTo>
                  <a:pt x="1514475" y="1552575"/>
                  <a:pt x="1442320" y="1554216"/>
                  <a:pt x="1371600" y="1543050"/>
                </a:cubicBezTo>
                <a:cubicBezTo>
                  <a:pt x="1350562" y="1539728"/>
                  <a:pt x="1334026" y="1522865"/>
                  <a:pt x="1314450" y="1514475"/>
                </a:cubicBezTo>
                <a:cubicBezTo>
                  <a:pt x="1300607" y="1508542"/>
                  <a:pt x="1285875" y="1504950"/>
                  <a:pt x="1271587" y="1500187"/>
                </a:cubicBezTo>
                <a:cubicBezTo>
                  <a:pt x="1252537" y="1481137"/>
                  <a:pt x="1236360" y="1458696"/>
                  <a:pt x="1214437" y="1443037"/>
                </a:cubicBezTo>
                <a:cubicBezTo>
                  <a:pt x="1149007" y="1396301"/>
                  <a:pt x="1018715" y="1475784"/>
                  <a:pt x="985837" y="1485900"/>
                </a:cubicBezTo>
                <a:cubicBezTo>
                  <a:pt x="981075" y="1509712"/>
                  <a:pt x="977440" y="1533778"/>
                  <a:pt x="971550" y="1557337"/>
                </a:cubicBezTo>
                <a:cubicBezTo>
                  <a:pt x="967897" y="1571948"/>
                  <a:pt x="969793" y="1591846"/>
                  <a:pt x="957262" y="1600200"/>
                </a:cubicBezTo>
                <a:cubicBezTo>
                  <a:pt x="937057" y="1613670"/>
                  <a:pt x="909637" y="1609725"/>
                  <a:pt x="885825" y="1614487"/>
                </a:cubicBezTo>
                <a:cubicBezTo>
                  <a:pt x="828675" y="1609725"/>
                  <a:pt x="769187" y="1617065"/>
                  <a:pt x="714375" y="1600200"/>
                </a:cubicBezTo>
                <a:cubicBezTo>
                  <a:pt x="699980" y="1595771"/>
                  <a:pt x="710736" y="1567986"/>
                  <a:pt x="700087" y="1557337"/>
                </a:cubicBezTo>
                <a:cubicBezTo>
                  <a:pt x="689438" y="1546688"/>
                  <a:pt x="671512" y="1547812"/>
                  <a:pt x="657225" y="1543050"/>
                </a:cubicBezTo>
                <a:cubicBezTo>
                  <a:pt x="638175" y="1514475"/>
                  <a:pt x="630792" y="1472684"/>
                  <a:pt x="600075" y="1457325"/>
                </a:cubicBezTo>
                <a:cubicBezTo>
                  <a:pt x="581025" y="1447800"/>
                  <a:pt x="563504" y="1434238"/>
                  <a:pt x="542925" y="1428750"/>
                </a:cubicBezTo>
                <a:cubicBezTo>
                  <a:pt x="491476" y="1415030"/>
                  <a:pt x="437827" y="1411332"/>
                  <a:pt x="385762" y="1400175"/>
                </a:cubicBezTo>
                <a:cubicBezTo>
                  <a:pt x="371036" y="1397019"/>
                  <a:pt x="357187" y="1390650"/>
                  <a:pt x="342900" y="1385887"/>
                </a:cubicBezTo>
                <a:cubicBezTo>
                  <a:pt x="338137" y="1338262"/>
                  <a:pt x="339374" y="1289649"/>
                  <a:pt x="328612" y="1243012"/>
                </a:cubicBezTo>
                <a:cubicBezTo>
                  <a:pt x="324751" y="1226280"/>
                  <a:pt x="306801" y="1215933"/>
                  <a:pt x="300037" y="1200150"/>
                </a:cubicBezTo>
                <a:cubicBezTo>
                  <a:pt x="292302" y="1182101"/>
                  <a:pt x="298017" y="1158333"/>
                  <a:pt x="285750" y="1143000"/>
                </a:cubicBezTo>
                <a:cubicBezTo>
                  <a:pt x="276342" y="1131240"/>
                  <a:pt x="257175" y="1133475"/>
                  <a:pt x="242887" y="1128712"/>
                </a:cubicBezTo>
                <a:cubicBezTo>
                  <a:pt x="233362" y="1104900"/>
                  <a:pt x="217939" y="1082664"/>
                  <a:pt x="214312" y="1057275"/>
                </a:cubicBezTo>
                <a:cubicBezTo>
                  <a:pt x="203515" y="981694"/>
                  <a:pt x="229095" y="899273"/>
                  <a:pt x="200025" y="828675"/>
                </a:cubicBezTo>
                <a:cubicBezTo>
                  <a:pt x="188995" y="801888"/>
                  <a:pt x="142978" y="818484"/>
                  <a:pt x="114300" y="814387"/>
                </a:cubicBezTo>
                <a:cubicBezTo>
                  <a:pt x="76289" y="808957"/>
                  <a:pt x="38100" y="804862"/>
                  <a:pt x="0" y="800100"/>
                </a:cubicBezTo>
                <a:cubicBezTo>
                  <a:pt x="9525" y="762000"/>
                  <a:pt x="11012" y="720927"/>
                  <a:pt x="28575" y="685800"/>
                </a:cubicBezTo>
                <a:cubicBezTo>
                  <a:pt x="39609" y="663732"/>
                  <a:pt x="134905" y="632635"/>
                  <a:pt x="142875" y="628650"/>
                </a:cubicBezTo>
                <a:cubicBezTo>
                  <a:pt x="158233" y="620971"/>
                  <a:pt x="169290" y="605009"/>
                  <a:pt x="185737" y="600075"/>
                </a:cubicBezTo>
                <a:cubicBezTo>
                  <a:pt x="217993" y="590398"/>
                  <a:pt x="252139" y="587888"/>
                  <a:pt x="285750" y="585787"/>
                </a:cubicBezTo>
                <a:cubicBezTo>
                  <a:pt x="404675" y="578354"/>
                  <a:pt x="523875" y="576262"/>
                  <a:pt x="642937" y="571500"/>
                </a:cubicBezTo>
                <a:cubicBezTo>
                  <a:pt x="647700" y="542925"/>
                  <a:pt x="636741" y="506259"/>
                  <a:pt x="657225" y="485775"/>
                </a:cubicBezTo>
                <a:cubicBezTo>
                  <a:pt x="681741" y="461259"/>
                  <a:pt x="748828" y="490836"/>
                  <a:pt x="757237" y="457200"/>
                </a:cubicBezTo>
                <a:cubicBezTo>
                  <a:pt x="764542" y="427979"/>
                  <a:pt x="671512" y="428625"/>
                  <a:pt x="671512" y="428625"/>
                </a:cubicBezTo>
                <a:cubicBezTo>
                  <a:pt x="637654" y="377837"/>
                  <a:pt x="614363" y="371474"/>
                  <a:pt x="628650" y="35718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63E6F-934D-3271-37AF-DD2F09B2A703}"/>
              </a:ext>
            </a:extLst>
          </p:cNvPr>
          <p:cNvSpPr txBox="1"/>
          <p:nvPr/>
        </p:nvSpPr>
        <p:spPr>
          <a:xfrm>
            <a:off x="1863124" y="-125391"/>
            <a:ext cx="120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JAVAN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328DF-22AA-E97C-39BE-1A2D7C75C433}"/>
              </a:ext>
            </a:extLst>
          </p:cNvPr>
          <p:cNvSpPr txBox="1"/>
          <p:nvPr/>
        </p:nvSpPr>
        <p:spPr>
          <a:xfrm>
            <a:off x="-57564" y="214313"/>
            <a:ext cx="18568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b="1" dirty="0"/>
              <a:t>TARSHISH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02A5B-A630-F776-B66A-D0167986F771}"/>
              </a:ext>
            </a:extLst>
          </p:cNvPr>
          <p:cNvSpPr txBox="1"/>
          <p:nvPr/>
        </p:nvSpPr>
        <p:spPr>
          <a:xfrm>
            <a:off x="4402619" y="572001"/>
            <a:ext cx="1390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TUBAL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39891-8B1A-D35F-B657-BB6CE7FB7F9A}"/>
              </a:ext>
            </a:extLst>
          </p:cNvPr>
          <p:cNvSpPr/>
          <p:nvPr/>
        </p:nvSpPr>
        <p:spPr>
          <a:xfrm>
            <a:off x="8744552" y="4871114"/>
            <a:ext cx="3139563" cy="15780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E5EBBB-6B06-725B-DA0D-B84C696578C9}"/>
              </a:ext>
            </a:extLst>
          </p:cNvPr>
          <p:cNvSpPr txBox="1"/>
          <p:nvPr/>
        </p:nvSpPr>
        <p:spPr>
          <a:xfrm>
            <a:off x="8944500" y="5336987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HAM’S SONS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D5D0F4-B5A4-FDE7-ADDB-82880239BA9B}"/>
              </a:ext>
            </a:extLst>
          </p:cNvPr>
          <p:cNvSpPr/>
          <p:nvPr/>
        </p:nvSpPr>
        <p:spPr>
          <a:xfrm>
            <a:off x="-23" y="2414588"/>
            <a:ext cx="2873005" cy="1957387"/>
          </a:xfrm>
          <a:custGeom>
            <a:avLst/>
            <a:gdLst>
              <a:gd name="connsiteX0" fmla="*/ 42886 w 2873005"/>
              <a:gd name="connsiteY0" fmla="*/ 0 h 1957387"/>
              <a:gd name="connsiteX1" fmla="*/ 85748 w 2873005"/>
              <a:gd name="connsiteY1" fmla="*/ 71437 h 1957387"/>
              <a:gd name="connsiteX2" fmla="*/ 157186 w 2873005"/>
              <a:gd name="connsiteY2" fmla="*/ 85725 h 1957387"/>
              <a:gd name="connsiteX3" fmla="*/ 200048 w 2873005"/>
              <a:gd name="connsiteY3" fmla="*/ 100012 h 1957387"/>
              <a:gd name="connsiteX4" fmla="*/ 228623 w 2873005"/>
              <a:gd name="connsiteY4" fmla="*/ 142875 h 1957387"/>
              <a:gd name="connsiteX5" fmla="*/ 285773 w 2873005"/>
              <a:gd name="connsiteY5" fmla="*/ 157162 h 1957387"/>
              <a:gd name="connsiteX6" fmla="*/ 514373 w 2873005"/>
              <a:gd name="connsiteY6" fmla="*/ 171450 h 1957387"/>
              <a:gd name="connsiteX7" fmla="*/ 571523 w 2873005"/>
              <a:gd name="connsiteY7" fmla="*/ 185737 h 1957387"/>
              <a:gd name="connsiteX8" fmla="*/ 642961 w 2873005"/>
              <a:gd name="connsiteY8" fmla="*/ 214312 h 1957387"/>
              <a:gd name="connsiteX9" fmla="*/ 685823 w 2873005"/>
              <a:gd name="connsiteY9" fmla="*/ 228600 h 1957387"/>
              <a:gd name="connsiteX10" fmla="*/ 742973 w 2873005"/>
              <a:gd name="connsiteY10" fmla="*/ 285750 h 1957387"/>
              <a:gd name="connsiteX11" fmla="*/ 785836 w 2873005"/>
              <a:gd name="connsiteY11" fmla="*/ 300037 h 1957387"/>
              <a:gd name="connsiteX12" fmla="*/ 828698 w 2873005"/>
              <a:gd name="connsiteY12" fmla="*/ 371475 h 1957387"/>
              <a:gd name="connsiteX13" fmla="*/ 871561 w 2873005"/>
              <a:gd name="connsiteY13" fmla="*/ 400050 h 1957387"/>
              <a:gd name="connsiteX14" fmla="*/ 914423 w 2873005"/>
              <a:gd name="connsiteY14" fmla="*/ 442912 h 1957387"/>
              <a:gd name="connsiteX15" fmla="*/ 1000148 w 2873005"/>
              <a:gd name="connsiteY15" fmla="*/ 528637 h 1957387"/>
              <a:gd name="connsiteX16" fmla="*/ 1171598 w 2873005"/>
              <a:gd name="connsiteY16" fmla="*/ 542925 h 1957387"/>
              <a:gd name="connsiteX17" fmla="*/ 1214461 w 2873005"/>
              <a:gd name="connsiteY17" fmla="*/ 614362 h 1957387"/>
              <a:gd name="connsiteX18" fmla="*/ 1285898 w 2873005"/>
              <a:gd name="connsiteY18" fmla="*/ 657225 h 1957387"/>
              <a:gd name="connsiteX19" fmla="*/ 1428773 w 2873005"/>
              <a:gd name="connsiteY19" fmla="*/ 700087 h 1957387"/>
              <a:gd name="connsiteX20" fmla="*/ 1543073 w 2873005"/>
              <a:gd name="connsiteY20" fmla="*/ 742950 h 1957387"/>
              <a:gd name="connsiteX21" fmla="*/ 1643086 w 2873005"/>
              <a:gd name="connsiteY21" fmla="*/ 771525 h 1957387"/>
              <a:gd name="connsiteX22" fmla="*/ 1814536 w 2873005"/>
              <a:gd name="connsiteY22" fmla="*/ 757237 h 1957387"/>
              <a:gd name="connsiteX23" fmla="*/ 1857398 w 2873005"/>
              <a:gd name="connsiteY23" fmla="*/ 414337 h 1957387"/>
              <a:gd name="connsiteX24" fmla="*/ 2000273 w 2873005"/>
              <a:gd name="connsiteY24" fmla="*/ 328612 h 1957387"/>
              <a:gd name="connsiteX25" fmla="*/ 2043136 w 2873005"/>
              <a:gd name="connsiteY25" fmla="*/ 314325 h 1957387"/>
              <a:gd name="connsiteX26" fmla="*/ 2085998 w 2873005"/>
              <a:gd name="connsiteY26" fmla="*/ 285750 h 1957387"/>
              <a:gd name="connsiteX27" fmla="*/ 2100286 w 2873005"/>
              <a:gd name="connsiteY27" fmla="*/ 214312 h 1957387"/>
              <a:gd name="connsiteX28" fmla="*/ 2214586 w 2873005"/>
              <a:gd name="connsiteY28" fmla="*/ 185737 h 1957387"/>
              <a:gd name="connsiteX29" fmla="*/ 2443186 w 2873005"/>
              <a:gd name="connsiteY29" fmla="*/ 200025 h 1957387"/>
              <a:gd name="connsiteX30" fmla="*/ 2486048 w 2873005"/>
              <a:gd name="connsiteY30" fmla="*/ 214312 h 1957387"/>
              <a:gd name="connsiteX31" fmla="*/ 2514623 w 2873005"/>
              <a:gd name="connsiteY31" fmla="*/ 257175 h 1957387"/>
              <a:gd name="connsiteX32" fmla="*/ 2628923 w 2873005"/>
              <a:gd name="connsiteY32" fmla="*/ 300037 h 1957387"/>
              <a:gd name="connsiteX33" fmla="*/ 2743223 w 2873005"/>
              <a:gd name="connsiteY33" fmla="*/ 342900 h 1957387"/>
              <a:gd name="connsiteX34" fmla="*/ 2800373 w 2873005"/>
              <a:gd name="connsiteY34" fmla="*/ 400050 h 1957387"/>
              <a:gd name="connsiteX35" fmla="*/ 2828948 w 2873005"/>
              <a:gd name="connsiteY35" fmla="*/ 457200 h 1957387"/>
              <a:gd name="connsiteX36" fmla="*/ 2843236 w 2873005"/>
              <a:gd name="connsiteY36" fmla="*/ 542925 h 1957387"/>
              <a:gd name="connsiteX37" fmla="*/ 2871811 w 2873005"/>
              <a:gd name="connsiteY37" fmla="*/ 585787 h 1957387"/>
              <a:gd name="connsiteX38" fmla="*/ 2843236 w 2873005"/>
              <a:gd name="connsiteY38" fmla="*/ 728662 h 1957387"/>
              <a:gd name="connsiteX39" fmla="*/ 2814661 w 2873005"/>
              <a:gd name="connsiteY39" fmla="*/ 871537 h 1957387"/>
              <a:gd name="connsiteX40" fmla="*/ 2800373 w 2873005"/>
              <a:gd name="connsiteY40" fmla="*/ 928687 h 1957387"/>
              <a:gd name="connsiteX41" fmla="*/ 2800373 w 2873005"/>
              <a:gd name="connsiteY41" fmla="*/ 1514475 h 1957387"/>
              <a:gd name="connsiteX42" fmla="*/ 2771798 w 2873005"/>
              <a:gd name="connsiteY42" fmla="*/ 1643062 h 1957387"/>
              <a:gd name="connsiteX43" fmla="*/ 2757511 w 2873005"/>
              <a:gd name="connsiteY43" fmla="*/ 1700212 h 1957387"/>
              <a:gd name="connsiteX44" fmla="*/ 2714648 w 2873005"/>
              <a:gd name="connsiteY44" fmla="*/ 1728787 h 1957387"/>
              <a:gd name="connsiteX45" fmla="*/ 2686073 w 2873005"/>
              <a:gd name="connsiteY45" fmla="*/ 1814512 h 1957387"/>
              <a:gd name="connsiteX46" fmla="*/ 2586061 w 2873005"/>
              <a:gd name="connsiteY46" fmla="*/ 1885950 h 1957387"/>
              <a:gd name="connsiteX47" fmla="*/ 2528911 w 2873005"/>
              <a:gd name="connsiteY47" fmla="*/ 1928812 h 1957387"/>
              <a:gd name="connsiteX48" fmla="*/ 2357461 w 2873005"/>
              <a:gd name="connsiteY48" fmla="*/ 1957387 h 1957387"/>
              <a:gd name="connsiteX49" fmla="*/ 1057298 w 2873005"/>
              <a:gd name="connsiteY49" fmla="*/ 1928812 h 1957387"/>
              <a:gd name="connsiteX50" fmla="*/ 728686 w 2873005"/>
              <a:gd name="connsiteY50" fmla="*/ 1885950 h 1957387"/>
              <a:gd name="connsiteX51" fmla="*/ 685823 w 2873005"/>
              <a:gd name="connsiteY51" fmla="*/ 1871662 h 1957387"/>
              <a:gd name="connsiteX52" fmla="*/ 514373 w 2873005"/>
              <a:gd name="connsiteY52" fmla="*/ 1843087 h 1957387"/>
              <a:gd name="connsiteX53" fmla="*/ 471511 w 2873005"/>
              <a:gd name="connsiteY53" fmla="*/ 1814512 h 1957387"/>
              <a:gd name="connsiteX54" fmla="*/ 457223 w 2873005"/>
              <a:gd name="connsiteY54" fmla="*/ 1771650 h 1957387"/>
              <a:gd name="connsiteX55" fmla="*/ 314348 w 2873005"/>
              <a:gd name="connsiteY55" fmla="*/ 1728787 h 1957387"/>
              <a:gd name="connsiteX56" fmla="*/ 300061 w 2873005"/>
              <a:gd name="connsiteY56" fmla="*/ 1657350 h 1957387"/>
              <a:gd name="connsiteX57" fmla="*/ 257198 w 2873005"/>
              <a:gd name="connsiteY57" fmla="*/ 1628775 h 1957387"/>
              <a:gd name="connsiteX58" fmla="*/ 200048 w 2873005"/>
              <a:gd name="connsiteY58" fmla="*/ 1543050 h 1957387"/>
              <a:gd name="connsiteX59" fmla="*/ 142898 w 2873005"/>
              <a:gd name="connsiteY59" fmla="*/ 1485900 h 1957387"/>
              <a:gd name="connsiteX60" fmla="*/ 14311 w 2873005"/>
              <a:gd name="connsiteY60" fmla="*/ 1357312 h 1957387"/>
              <a:gd name="connsiteX61" fmla="*/ 23 w 2873005"/>
              <a:gd name="connsiteY61" fmla="*/ 1285875 h 1957387"/>
              <a:gd name="connsiteX62" fmla="*/ 42886 w 2873005"/>
              <a:gd name="connsiteY62" fmla="*/ 657225 h 1957387"/>
              <a:gd name="connsiteX63" fmla="*/ 14311 w 2873005"/>
              <a:gd name="connsiteY63" fmla="*/ 242887 h 1957387"/>
              <a:gd name="connsiteX64" fmla="*/ 28598 w 2873005"/>
              <a:gd name="connsiteY64" fmla="*/ 85725 h 1957387"/>
              <a:gd name="connsiteX65" fmla="*/ 114323 w 2873005"/>
              <a:gd name="connsiteY65" fmla="*/ 57150 h 1957387"/>
              <a:gd name="connsiteX66" fmla="*/ 157186 w 2873005"/>
              <a:gd name="connsiteY66" fmla="*/ 42862 h 1957387"/>
              <a:gd name="connsiteX67" fmla="*/ 214336 w 2873005"/>
              <a:gd name="connsiteY67" fmla="*/ 71437 h 1957387"/>
              <a:gd name="connsiteX68" fmla="*/ 271486 w 2873005"/>
              <a:gd name="connsiteY68" fmla="*/ 114300 h 1957387"/>
              <a:gd name="connsiteX69" fmla="*/ 228623 w 2873005"/>
              <a:gd name="connsiteY69" fmla="*/ 71437 h 1957387"/>
              <a:gd name="connsiteX70" fmla="*/ 100036 w 2873005"/>
              <a:gd name="connsiteY70" fmla="*/ 42862 h 1957387"/>
              <a:gd name="connsiteX71" fmla="*/ 42886 w 2873005"/>
              <a:gd name="connsiteY71" fmla="*/ 0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3005" h="1957387">
                <a:moveTo>
                  <a:pt x="42886" y="0"/>
                </a:moveTo>
                <a:cubicBezTo>
                  <a:pt x="57173" y="23812"/>
                  <a:pt x="63532" y="54775"/>
                  <a:pt x="85748" y="71437"/>
                </a:cubicBezTo>
                <a:cubicBezTo>
                  <a:pt x="105175" y="86008"/>
                  <a:pt x="133627" y="79835"/>
                  <a:pt x="157186" y="85725"/>
                </a:cubicBezTo>
                <a:cubicBezTo>
                  <a:pt x="171796" y="89378"/>
                  <a:pt x="185761" y="95250"/>
                  <a:pt x="200048" y="100012"/>
                </a:cubicBezTo>
                <a:cubicBezTo>
                  <a:pt x="209573" y="114300"/>
                  <a:pt x="214335" y="133350"/>
                  <a:pt x="228623" y="142875"/>
                </a:cubicBezTo>
                <a:cubicBezTo>
                  <a:pt x="244961" y="153767"/>
                  <a:pt x="266234" y="155208"/>
                  <a:pt x="285773" y="157162"/>
                </a:cubicBezTo>
                <a:cubicBezTo>
                  <a:pt x="361743" y="164759"/>
                  <a:pt x="438173" y="166687"/>
                  <a:pt x="514373" y="171450"/>
                </a:cubicBezTo>
                <a:cubicBezTo>
                  <a:pt x="533423" y="176212"/>
                  <a:pt x="552894" y="179528"/>
                  <a:pt x="571523" y="185737"/>
                </a:cubicBezTo>
                <a:cubicBezTo>
                  <a:pt x="595854" y="193847"/>
                  <a:pt x="618947" y="205307"/>
                  <a:pt x="642961" y="214312"/>
                </a:cubicBezTo>
                <a:cubicBezTo>
                  <a:pt x="657062" y="219600"/>
                  <a:pt x="671536" y="223837"/>
                  <a:pt x="685823" y="228600"/>
                </a:cubicBezTo>
                <a:cubicBezTo>
                  <a:pt x="704873" y="247650"/>
                  <a:pt x="721050" y="270091"/>
                  <a:pt x="742973" y="285750"/>
                </a:cubicBezTo>
                <a:cubicBezTo>
                  <a:pt x="755228" y="294504"/>
                  <a:pt x="775187" y="289388"/>
                  <a:pt x="785836" y="300037"/>
                </a:cubicBezTo>
                <a:cubicBezTo>
                  <a:pt x="805472" y="319673"/>
                  <a:pt x="810626" y="350390"/>
                  <a:pt x="828698" y="371475"/>
                </a:cubicBezTo>
                <a:cubicBezTo>
                  <a:pt x="839873" y="384513"/>
                  <a:pt x="858369" y="389057"/>
                  <a:pt x="871561" y="400050"/>
                </a:cubicBezTo>
                <a:cubicBezTo>
                  <a:pt x="887083" y="412985"/>
                  <a:pt x="901274" y="427571"/>
                  <a:pt x="914423" y="442912"/>
                </a:cubicBezTo>
                <a:cubicBezTo>
                  <a:pt x="934795" y="466679"/>
                  <a:pt x="961121" y="520831"/>
                  <a:pt x="1000148" y="528637"/>
                </a:cubicBezTo>
                <a:cubicBezTo>
                  <a:pt x="1056382" y="539884"/>
                  <a:pt x="1114448" y="538162"/>
                  <a:pt x="1171598" y="542925"/>
                </a:cubicBezTo>
                <a:cubicBezTo>
                  <a:pt x="1185886" y="566737"/>
                  <a:pt x="1194825" y="594726"/>
                  <a:pt x="1214461" y="614362"/>
                </a:cubicBezTo>
                <a:cubicBezTo>
                  <a:pt x="1234097" y="633998"/>
                  <a:pt x="1261623" y="643739"/>
                  <a:pt x="1285898" y="657225"/>
                </a:cubicBezTo>
                <a:cubicBezTo>
                  <a:pt x="1357092" y="696778"/>
                  <a:pt x="1338180" y="684989"/>
                  <a:pt x="1428773" y="700087"/>
                </a:cubicBezTo>
                <a:cubicBezTo>
                  <a:pt x="1466500" y="715178"/>
                  <a:pt x="1503887" y="731754"/>
                  <a:pt x="1543073" y="742950"/>
                </a:cubicBezTo>
                <a:cubicBezTo>
                  <a:pt x="1668663" y="778833"/>
                  <a:pt x="1540309" y="737265"/>
                  <a:pt x="1643086" y="771525"/>
                </a:cubicBezTo>
                <a:cubicBezTo>
                  <a:pt x="1700236" y="766762"/>
                  <a:pt x="1770994" y="794559"/>
                  <a:pt x="1814536" y="757237"/>
                </a:cubicBezTo>
                <a:cubicBezTo>
                  <a:pt x="1842577" y="733201"/>
                  <a:pt x="1852604" y="426665"/>
                  <a:pt x="1857398" y="414337"/>
                </a:cubicBezTo>
                <a:cubicBezTo>
                  <a:pt x="1884309" y="345137"/>
                  <a:pt x="1946050" y="344104"/>
                  <a:pt x="2000273" y="328612"/>
                </a:cubicBezTo>
                <a:cubicBezTo>
                  <a:pt x="2014754" y="324475"/>
                  <a:pt x="2028848" y="319087"/>
                  <a:pt x="2043136" y="314325"/>
                </a:cubicBezTo>
                <a:cubicBezTo>
                  <a:pt x="2057423" y="304800"/>
                  <a:pt x="2077479" y="300659"/>
                  <a:pt x="2085998" y="285750"/>
                </a:cubicBezTo>
                <a:cubicBezTo>
                  <a:pt x="2098046" y="264665"/>
                  <a:pt x="2081117" y="229221"/>
                  <a:pt x="2100286" y="214312"/>
                </a:cubicBezTo>
                <a:cubicBezTo>
                  <a:pt x="2131286" y="190201"/>
                  <a:pt x="2214586" y="185737"/>
                  <a:pt x="2214586" y="185737"/>
                </a:cubicBezTo>
                <a:cubicBezTo>
                  <a:pt x="2290786" y="190500"/>
                  <a:pt x="2367257" y="192032"/>
                  <a:pt x="2443186" y="200025"/>
                </a:cubicBezTo>
                <a:cubicBezTo>
                  <a:pt x="2458163" y="201602"/>
                  <a:pt x="2474288" y="204904"/>
                  <a:pt x="2486048" y="214312"/>
                </a:cubicBezTo>
                <a:cubicBezTo>
                  <a:pt x="2499457" y="225039"/>
                  <a:pt x="2499898" y="248340"/>
                  <a:pt x="2514623" y="257175"/>
                </a:cubicBezTo>
                <a:cubicBezTo>
                  <a:pt x="2549515" y="278110"/>
                  <a:pt x="2591362" y="284387"/>
                  <a:pt x="2628923" y="300037"/>
                </a:cubicBezTo>
                <a:cubicBezTo>
                  <a:pt x="2740997" y="346734"/>
                  <a:pt x="2630966" y="314835"/>
                  <a:pt x="2743223" y="342900"/>
                </a:cubicBezTo>
                <a:cubicBezTo>
                  <a:pt x="2781325" y="457200"/>
                  <a:pt x="2724172" y="323848"/>
                  <a:pt x="2800373" y="400050"/>
                </a:cubicBezTo>
                <a:cubicBezTo>
                  <a:pt x="2815433" y="415110"/>
                  <a:pt x="2819423" y="438150"/>
                  <a:pt x="2828948" y="457200"/>
                </a:cubicBezTo>
                <a:cubicBezTo>
                  <a:pt x="2833711" y="485775"/>
                  <a:pt x="2834075" y="515442"/>
                  <a:pt x="2843236" y="542925"/>
                </a:cubicBezTo>
                <a:cubicBezTo>
                  <a:pt x="2848666" y="559215"/>
                  <a:pt x="2870102" y="568701"/>
                  <a:pt x="2871811" y="585787"/>
                </a:cubicBezTo>
                <a:cubicBezTo>
                  <a:pt x="2878132" y="648998"/>
                  <a:pt x="2858003" y="676977"/>
                  <a:pt x="2843236" y="728662"/>
                </a:cubicBezTo>
                <a:cubicBezTo>
                  <a:pt x="2821108" y="806109"/>
                  <a:pt x="2833376" y="777961"/>
                  <a:pt x="2814661" y="871537"/>
                </a:cubicBezTo>
                <a:cubicBezTo>
                  <a:pt x="2810810" y="890792"/>
                  <a:pt x="2805136" y="909637"/>
                  <a:pt x="2800373" y="928687"/>
                </a:cubicBezTo>
                <a:cubicBezTo>
                  <a:pt x="2807474" y="1163019"/>
                  <a:pt x="2836203" y="1311440"/>
                  <a:pt x="2800373" y="1514475"/>
                </a:cubicBezTo>
                <a:cubicBezTo>
                  <a:pt x="2792742" y="1557715"/>
                  <a:pt x="2781671" y="1600278"/>
                  <a:pt x="2771798" y="1643062"/>
                </a:cubicBezTo>
                <a:cubicBezTo>
                  <a:pt x="2767383" y="1662195"/>
                  <a:pt x="2768403" y="1683874"/>
                  <a:pt x="2757511" y="1700212"/>
                </a:cubicBezTo>
                <a:cubicBezTo>
                  <a:pt x="2747986" y="1714500"/>
                  <a:pt x="2728936" y="1719262"/>
                  <a:pt x="2714648" y="1728787"/>
                </a:cubicBezTo>
                <a:cubicBezTo>
                  <a:pt x="2705123" y="1757362"/>
                  <a:pt x="2700701" y="1788182"/>
                  <a:pt x="2686073" y="1814512"/>
                </a:cubicBezTo>
                <a:cubicBezTo>
                  <a:pt x="2659995" y="1861453"/>
                  <a:pt x="2627717" y="1859915"/>
                  <a:pt x="2586061" y="1885950"/>
                </a:cubicBezTo>
                <a:cubicBezTo>
                  <a:pt x="2565868" y="1898570"/>
                  <a:pt x="2550671" y="1919141"/>
                  <a:pt x="2528911" y="1928812"/>
                </a:cubicBezTo>
                <a:cubicBezTo>
                  <a:pt x="2509115" y="1937610"/>
                  <a:pt x="2364107" y="1956438"/>
                  <a:pt x="2357461" y="1957387"/>
                </a:cubicBezTo>
                <a:lnTo>
                  <a:pt x="1057298" y="1928812"/>
                </a:lnTo>
                <a:cubicBezTo>
                  <a:pt x="1005450" y="1926083"/>
                  <a:pt x="812555" y="1897931"/>
                  <a:pt x="728686" y="1885950"/>
                </a:cubicBezTo>
                <a:cubicBezTo>
                  <a:pt x="714398" y="1881187"/>
                  <a:pt x="700591" y="1874616"/>
                  <a:pt x="685823" y="1871662"/>
                </a:cubicBezTo>
                <a:cubicBezTo>
                  <a:pt x="629010" y="1860299"/>
                  <a:pt x="570355" y="1858016"/>
                  <a:pt x="514373" y="1843087"/>
                </a:cubicBezTo>
                <a:cubicBezTo>
                  <a:pt x="497781" y="1838663"/>
                  <a:pt x="485798" y="1824037"/>
                  <a:pt x="471511" y="1814512"/>
                </a:cubicBezTo>
                <a:cubicBezTo>
                  <a:pt x="466748" y="1800225"/>
                  <a:pt x="469478" y="1780404"/>
                  <a:pt x="457223" y="1771650"/>
                </a:cubicBezTo>
                <a:cubicBezTo>
                  <a:pt x="438494" y="1758272"/>
                  <a:pt x="344899" y="1736425"/>
                  <a:pt x="314348" y="1728787"/>
                </a:cubicBezTo>
                <a:cubicBezTo>
                  <a:pt x="309586" y="1704975"/>
                  <a:pt x="312109" y="1678434"/>
                  <a:pt x="300061" y="1657350"/>
                </a:cubicBezTo>
                <a:cubicBezTo>
                  <a:pt x="291541" y="1642441"/>
                  <a:pt x="268506" y="1641698"/>
                  <a:pt x="257198" y="1628775"/>
                </a:cubicBezTo>
                <a:cubicBezTo>
                  <a:pt x="234583" y="1602929"/>
                  <a:pt x="221502" y="1569867"/>
                  <a:pt x="200048" y="1543050"/>
                </a:cubicBezTo>
                <a:cubicBezTo>
                  <a:pt x="183218" y="1522013"/>
                  <a:pt x="160145" y="1506596"/>
                  <a:pt x="142898" y="1485900"/>
                </a:cubicBezTo>
                <a:cubicBezTo>
                  <a:pt x="33558" y="1354692"/>
                  <a:pt x="106964" y="1388198"/>
                  <a:pt x="14311" y="1357312"/>
                </a:cubicBezTo>
                <a:cubicBezTo>
                  <a:pt x="9548" y="1333500"/>
                  <a:pt x="-555" y="1310152"/>
                  <a:pt x="23" y="1285875"/>
                </a:cubicBezTo>
                <a:cubicBezTo>
                  <a:pt x="10009" y="866452"/>
                  <a:pt x="7535" y="904675"/>
                  <a:pt x="42886" y="657225"/>
                </a:cubicBezTo>
                <a:cubicBezTo>
                  <a:pt x="33361" y="519112"/>
                  <a:pt x="17771" y="381284"/>
                  <a:pt x="14311" y="242887"/>
                </a:cubicBezTo>
                <a:cubicBezTo>
                  <a:pt x="12996" y="190300"/>
                  <a:pt x="3659" y="132041"/>
                  <a:pt x="28598" y="85725"/>
                </a:cubicBezTo>
                <a:cubicBezTo>
                  <a:pt x="42878" y="59205"/>
                  <a:pt x="85748" y="66675"/>
                  <a:pt x="114323" y="57150"/>
                </a:cubicBezTo>
                <a:lnTo>
                  <a:pt x="157186" y="42862"/>
                </a:lnTo>
                <a:cubicBezTo>
                  <a:pt x="176236" y="52387"/>
                  <a:pt x="196275" y="60149"/>
                  <a:pt x="214336" y="71437"/>
                </a:cubicBezTo>
                <a:cubicBezTo>
                  <a:pt x="234529" y="84058"/>
                  <a:pt x="247673" y="114300"/>
                  <a:pt x="271486" y="114300"/>
                </a:cubicBezTo>
                <a:cubicBezTo>
                  <a:pt x="291692" y="114300"/>
                  <a:pt x="245435" y="82645"/>
                  <a:pt x="228623" y="71437"/>
                </a:cubicBezTo>
                <a:cubicBezTo>
                  <a:pt x="205176" y="55806"/>
                  <a:pt x="110405" y="44590"/>
                  <a:pt x="100036" y="42862"/>
                </a:cubicBezTo>
                <a:lnTo>
                  <a:pt x="4288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2B458-DE22-A3B3-600F-325963B1FEFC}"/>
              </a:ext>
            </a:extLst>
          </p:cNvPr>
          <p:cNvSpPr txBox="1"/>
          <p:nvPr/>
        </p:nvSpPr>
        <p:spPr>
          <a:xfrm>
            <a:off x="494126" y="3229117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LEHABITE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F69166C-5927-968C-E6C8-5DC8ADABF28B}"/>
              </a:ext>
            </a:extLst>
          </p:cNvPr>
          <p:cNvSpPr/>
          <p:nvPr/>
        </p:nvSpPr>
        <p:spPr>
          <a:xfrm>
            <a:off x="2756205" y="2757488"/>
            <a:ext cx="2773058" cy="2628900"/>
          </a:xfrm>
          <a:custGeom>
            <a:avLst/>
            <a:gdLst>
              <a:gd name="connsiteX0" fmla="*/ 44145 w 2773058"/>
              <a:gd name="connsiteY0" fmla="*/ 114300 h 2628900"/>
              <a:gd name="connsiteX1" fmla="*/ 101295 w 2773058"/>
              <a:gd name="connsiteY1" fmla="*/ 200025 h 2628900"/>
              <a:gd name="connsiteX2" fmla="*/ 129870 w 2773058"/>
              <a:gd name="connsiteY2" fmla="*/ 371475 h 2628900"/>
              <a:gd name="connsiteX3" fmla="*/ 87008 w 2773058"/>
              <a:gd name="connsiteY3" fmla="*/ 557212 h 2628900"/>
              <a:gd name="connsiteX4" fmla="*/ 58433 w 2773058"/>
              <a:gd name="connsiteY4" fmla="*/ 628650 h 2628900"/>
              <a:gd name="connsiteX5" fmla="*/ 72720 w 2773058"/>
              <a:gd name="connsiteY5" fmla="*/ 842962 h 2628900"/>
              <a:gd name="connsiteX6" fmla="*/ 87008 w 2773058"/>
              <a:gd name="connsiteY6" fmla="*/ 900112 h 2628900"/>
              <a:gd name="connsiteX7" fmla="*/ 58433 w 2773058"/>
              <a:gd name="connsiteY7" fmla="*/ 1085850 h 2628900"/>
              <a:gd name="connsiteX8" fmla="*/ 29858 w 2773058"/>
              <a:gd name="connsiteY8" fmla="*/ 1200150 h 2628900"/>
              <a:gd name="connsiteX9" fmla="*/ 44145 w 2773058"/>
              <a:gd name="connsiteY9" fmla="*/ 1400175 h 2628900"/>
              <a:gd name="connsiteX10" fmla="*/ 87008 w 2773058"/>
              <a:gd name="connsiteY10" fmla="*/ 1628775 h 2628900"/>
              <a:gd name="connsiteX11" fmla="*/ 101295 w 2773058"/>
              <a:gd name="connsiteY11" fmla="*/ 1757362 h 2628900"/>
              <a:gd name="connsiteX12" fmla="*/ 115583 w 2773058"/>
              <a:gd name="connsiteY12" fmla="*/ 1857375 h 2628900"/>
              <a:gd name="connsiteX13" fmla="*/ 144158 w 2773058"/>
              <a:gd name="connsiteY13" fmla="*/ 1971675 h 2628900"/>
              <a:gd name="connsiteX14" fmla="*/ 158445 w 2773058"/>
              <a:gd name="connsiteY14" fmla="*/ 2143125 h 2628900"/>
              <a:gd name="connsiteX15" fmla="*/ 187020 w 2773058"/>
              <a:gd name="connsiteY15" fmla="*/ 2214562 h 2628900"/>
              <a:gd name="connsiteX16" fmla="*/ 215595 w 2773058"/>
              <a:gd name="connsiteY16" fmla="*/ 2300287 h 2628900"/>
              <a:gd name="connsiteX17" fmla="*/ 272745 w 2773058"/>
              <a:gd name="connsiteY17" fmla="*/ 2400300 h 2628900"/>
              <a:gd name="connsiteX18" fmla="*/ 329895 w 2773058"/>
              <a:gd name="connsiteY18" fmla="*/ 2443162 h 2628900"/>
              <a:gd name="connsiteX19" fmla="*/ 387045 w 2773058"/>
              <a:gd name="connsiteY19" fmla="*/ 2528887 h 2628900"/>
              <a:gd name="connsiteX20" fmla="*/ 444195 w 2773058"/>
              <a:gd name="connsiteY20" fmla="*/ 2557462 h 2628900"/>
              <a:gd name="connsiteX21" fmla="*/ 501345 w 2773058"/>
              <a:gd name="connsiteY21" fmla="*/ 2571750 h 2628900"/>
              <a:gd name="connsiteX22" fmla="*/ 1058558 w 2773058"/>
              <a:gd name="connsiteY22" fmla="*/ 2586037 h 2628900"/>
              <a:gd name="connsiteX23" fmla="*/ 1144283 w 2773058"/>
              <a:gd name="connsiteY23" fmla="*/ 2600325 h 2628900"/>
              <a:gd name="connsiteX24" fmla="*/ 1344308 w 2773058"/>
              <a:gd name="connsiteY24" fmla="*/ 2628900 h 2628900"/>
              <a:gd name="connsiteX25" fmla="*/ 1730070 w 2773058"/>
              <a:gd name="connsiteY25" fmla="*/ 2614612 h 2628900"/>
              <a:gd name="connsiteX26" fmla="*/ 1944383 w 2773058"/>
              <a:gd name="connsiteY26" fmla="*/ 2586037 h 2628900"/>
              <a:gd name="connsiteX27" fmla="*/ 2101545 w 2773058"/>
              <a:gd name="connsiteY27" fmla="*/ 2571750 h 2628900"/>
              <a:gd name="connsiteX28" fmla="*/ 2272995 w 2773058"/>
              <a:gd name="connsiteY28" fmla="*/ 2528887 h 2628900"/>
              <a:gd name="connsiteX29" fmla="*/ 2315858 w 2773058"/>
              <a:gd name="connsiteY29" fmla="*/ 2486025 h 2628900"/>
              <a:gd name="connsiteX30" fmla="*/ 2487308 w 2773058"/>
              <a:gd name="connsiteY30" fmla="*/ 2400300 h 2628900"/>
              <a:gd name="connsiteX31" fmla="*/ 2573033 w 2773058"/>
              <a:gd name="connsiteY31" fmla="*/ 2314575 h 2628900"/>
              <a:gd name="connsiteX32" fmla="*/ 2773058 w 2773058"/>
              <a:gd name="connsiteY32" fmla="*/ 2257425 h 2628900"/>
              <a:gd name="connsiteX33" fmla="*/ 2758770 w 2773058"/>
              <a:gd name="connsiteY33" fmla="*/ 2200275 h 2628900"/>
              <a:gd name="connsiteX34" fmla="*/ 2715908 w 2773058"/>
              <a:gd name="connsiteY34" fmla="*/ 2171700 h 2628900"/>
              <a:gd name="connsiteX35" fmla="*/ 2644470 w 2773058"/>
              <a:gd name="connsiteY35" fmla="*/ 1857375 h 2628900"/>
              <a:gd name="connsiteX36" fmla="*/ 2601608 w 2773058"/>
              <a:gd name="connsiteY36" fmla="*/ 1828800 h 2628900"/>
              <a:gd name="connsiteX37" fmla="*/ 2573033 w 2773058"/>
              <a:gd name="connsiteY37" fmla="*/ 1743075 h 2628900"/>
              <a:gd name="connsiteX38" fmla="*/ 2544458 w 2773058"/>
              <a:gd name="connsiteY38" fmla="*/ 1614487 h 2628900"/>
              <a:gd name="connsiteX39" fmla="*/ 2430158 w 2773058"/>
              <a:gd name="connsiteY39" fmla="*/ 1528762 h 2628900"/>
              <a:gd name="connsiteX40" fmla="*/ 2373008 w 2773058"/>
              <a:gd name="connsiteY40" fmla="*/ 1457325 h 2628900"/>
              <a:gd name="connsiteX41" fmla="*/ 2358720 w 2773058"/>
              <a:gd name="connsiteY41" fmla="*/ 1385887 h 2628900"/>
              <a:gd name="connsiteX42" fmla="*/ 2315858 w 2773058"/>
              <a:gd name="connsiteY42" fmla="*/ 1314450 h 2628900"/>
              <a:gd name="connsiteX43" fmla="*/ 2301570 w 2773058"/>
              <a:gd name="connsiteY43" fmla="*/ 1257300 h 2628900"/>
              <a:gd name="connsiteX44" fmla="*/ 2244420 w 2773058"/>
              <a:gd name="connsiteY44" fmla="*/ 1228725 h 2628900"/>
              <a:gd name="connsiteX45" fmla="*/ 2201558 w 2773058"/>
              <a:gd name="connsiteY45" fmla="*/ 1200150 h 2628900"/>
              <a:gd name="connsiteX46" fmla="*/ 2187270 w 2773058"/>
              <a:gd name="connsiteY46" fmla="*/ 1114425 h 2628900"/>
              <a:gd name="connsiteX47" fmla="*/ 2130120 w 2773058"/>
              <a:gd name="connsiteY47" fmla="*/ 1028700 h 2628900"/>
              <a:gd name="connsiteX48" fmla="*/ 2101545 w 2773058"/>
              <a:gd name="connsiteY48" fmla="*/ 985837 h 2628900"/>
              <a:gd name="connsiteX49" fmla="*/ 2058683 w 2773058"/>
              <a:gd name="connsiteY49" fmla="*/ 914400 h 2628900"/>
              <a:gd name="connsiteX50" fmla="*/ 2015820 w 2773058"/>
              <a:gd name="connsiteY50" fmla="*/ 885825 h 2628900"/>
              <a:gd name="connsiteX51" fmla="*/ 1987245 w 2773058"/>
              <a:gd name="connsiteY51" fmla="*/ 785812 h 2628900"/>
              <a:gd name="connsiteX52" fmla="*/ 1944383 w 2773058"/>
              <a:gd name="connsiteY52" fmla="*/ 742950 h 2628900"/>
              <a:gd name="connsiteX53" fmla="*/ 1901520 w 2773058"/>
              <a:gd name="connsiteY53" fmla="*/ 685800 h 2628900"/>
              <a:gd name="connsiteX54" fmla="*/ 1858658 w 2773058"/>
              <a:gd name="connsiteY54" fmla="*/ 557212 h 2628900"/>
              <a:gd name="connsiteX55" fmla="*/ 1844370 w 2773058"/>
              <a:gd name="connsiteY55" fmla="*/ 514350 h 2628900"/>
              <a:gd name="connsiteX56" fmla="*/ 1858658 w 2773058"/>
              <a:gd name="connsiteY56" fmla="*/ 428625 h 2628900"/>
              <a:gd name="connsiteX57" fmla="*/ 1915808 w 2773058"/>
              <a:gd name="connsiteY57" fmla="*/ 471487 h 2628900"/>
              <a:gd name="connsiteX58" fmla="*/ 1958670 w 2773058"/>
              <a:gd name="connsiteY58" fmla="*/ 585787 h 2628900"/>
              <a:gd name="connsiteX59" fmla="*/ 1987245 w 2773058"/>
              <a:gd name="connsiteY59" fmla="*/ 642937 h 2628900"/>
              <a:gd name="connsiteX60" fmla="*/ 2001533 w 2773058"/>
              <a:gd name="connsiteY60" fmla="*/ 700087 h 2628900"/>
              <a:gd name="connsiteX61" fmla="*/ 2044395 w 2773058"/>
              <a:gd name="connsiteY61" fmla="*/ 714375 h 2628900"/>
              <a:gd name="connsiteX62" fmla="*/ 2115833 w 2773058"/>
              <a:gd name="connsiteY62" fmla="*/ 871537 h 2628900"/>
              <a:gd name="connsiteX63" fmla="*/ 2158695 w 2773058"/>
              <a:gd name="connsiteY63" fmla="*/ 928687 h 2628900"/>
              <a:gd name="connsiteX64" fmla="*/ 2272995 w 2773058"/>
              <a:gd name="connsiteY64" fmla="*/ 985837 h 2628900"/>
              <a:gd name="connsiteX65" fmla="*/ 2301570 w 2773058"/>
              <a:gd name="connsiteY65" fmla="*/ 842962 h 2628900"/>
              <a:gd name="connsiteX66" fmla="*/ 2358720 w 2773058"/>
              <a:gd name="connsiteY66" fmla="*/ 728662 h 2628900"/>
              <a:gd name="connsiteX67" fmla="*/ 2358720 w 2773058"/>
              <a:gd name="connsiteY67" fmla="*/ 542925 h 2628900"/>
              <a:gd name="connsiteX68" fmla="*/ 2315858 w 2773058"/>
              <a:gd name="connsiteY68" fmla="*/ 385762 h 2628900"/>
              <a:gd name="connsiteX69" fmla="*/ 2301570 w 2773058"/>
              <a:gd name="connsiteY69" fmla="*/ 328612 h 2628900"/>
              <a:gd name="connsiteX70" fmla="*/ 2244420 w 2773058"/>
              <a:gd name="connsiteY70" fmla="*/ 257175 h 2628900"/>
              <a:gd name="connsiteX71" fmla="*/ 2215845 w 2773058"/>
              <a:gd name="connsiteY71" fmla="*/ 214312 h 2628900"/>
              <a:gd name="connsiteX72" fmla="*/ 2130120 w 2773058"/>
              <a:gd name="connsiteY72" fmla="*/ 114300 h 2628900"/>
              <a:gd name="connsiteX73" fmla="*/ 2087258 w 2773058"/>
              <a:gd name="connsiteY73" fmla="*/ 157162 h 2628900"/>
              <a:gd name="connsiteX74" fmla="*/ 1858658 w 2773058"/>
              <a:gd name="connsiteY74" fmla="*/ 157162 h 2628900"/>
              <a:gd name="connsiteX75" fmla="*/ 1772933 w 2773058"/>
              <a:gd name="connsiteY75" fmla="*/ 128587 h 2628900"/>
              <a:gd name="connsiteX76" fmla="*/ 1715783 w 2773058"/>
              <a:gd name="connsiteY76" fmla="*/ 85725 h 2628900"/>
              <a:gd name="connsiteX77" fmla="*/ 1601483 w 2773058"/>
              <a:gd name="connsiteY77" fmla="*/ 42862 h 2628900"/>
              <a:gd name="connsiteX78" fmla="*/ 1415745 w 2773058"/>
              <a:gd name="connsiteY78" fmla="*/ 71437 h 2628900"/>
              <a:gd name="connsiteX79" fmla="*/ 1258583 w 2773058"/>
              <a:gd name="connsiteY79" fmla="*/ 200025 h 2628900"/>
              <a:gd name="connsiteX80" fmla="*/ 1244295 w 2773058"/>
              <a:gd name="connsiteY80" fmla="*/ 242887 h 2628900"/>
              <a:gd name="connsiteX81" fmla="*/ 1187145 w 2773058"/>
              <a:gd name="connsiteY81" fmla="*/ 257175 h 2628900"/>
              <a:gd name="connsiteX82" fmla="*/ 1115708 w 2773058"/>
              <a:gd name="connsiteY82" fmla="*/ 271462 h 2628900"/>
              <a:gd name="connsiteX83" fmla="*/ 944258 w 2773058"/>
              <a:gd name="connsiteY83" fmla="*/ 257175 h 2628900"/>
              <a:gd name="connsiteX84" fmla="*/ 901395 w 2773058"/>
              <a:gd name="connsiteY84" fmla="*/ 214312 h 2628900"/>
              <a:gd name="connsiteX85" fmla="*/ 858533 w 2773058"/>
              <a:gd name="connsiteY85" fmla="*/ 200025 h 2628900"/>
              <a:gd name="connsiteX86" fmla="*/ 758520 w 2773058"/>
              <a:gd name="connsiteY86" fmla="*/ 157162 h 2628900"/>
              <a:gd name="connsiteX87" fmla="*/ 601358 w 2773058"/>
              <a:gd name="connsiteY87" fmla="*/ 114300 h 2628900"/>
              <a:gd name="connsiteX88" fmla="*/ 287033 w 2773058"/>
              <a:gd name="connsiteY88" fmla="*/ 71437 h 2628900"/>
              <a:gd name="connsiteX89" fmla="*/ 187020 w 2773058"/>
              <a:gd name="connsiteY89" fmla="*/ 100012 h 2628900"/>
              <a:gd name="connsiteX90" fmla="*/ 172733 w 2773058"/>
              <a:gd name="connsiteY90" fmla="*/ 142875 h 2628900"/>
              <a:gd name="connsiteX91" fmla="*/ 115583 w 2773058"/>
              <a:gd name="connsiteY91" fmla="*/ 157162 h 2628900"/>
              <a:gd name="connsiteX92" fmla="*/ 87008 w 2773058"/>
              <a:gd name="connsiteY92" fmla="*/ 142875 h 2628900"/>
              <a:gd name="connsiteX93" fmla="*/ 101295 w 2773058"/>
              <a:gd name="connsiteY93" fmla="*/ 85725 h 2628900"/>
              <a:gd name="connsiteX94" fmla="*/ 144158 w 2773058"/>
              <a:gd name="connsiteY94" fmla="*/ 85725 h 2628900"/>
              <a:gd name="connsiteX95" fmla="*/ 187020 w 2773058"/>
              <a:gd name="connsiteY95" fmla="*/ 128587 h 2628900"/>
              <a:gd name="connsiteX96" fmla="*/ 158445 w 2773058"/>
              <a:gd name="connsiteY96" fmla="*/ 85725 h 2628900"/>
              <a:gd name="connsiteX97" fmla="*/ 58433 w 2773058"/>
              <a:gd name="connsiteY97" fmla="*/ 57150 h 2628900"/>
              <a:gd name="connsiteX98" fmla="*/ 72720 w 2773058"/>
              <a:gd name="connsiteY98" fmla="*/ 157162 h 2628900"/>
              <a:gd name="connsiteX99" fmla="*/ 87008 w 2773058"/>
              <a:gd name="connsiteY99" fmla="*/ 214312 h 2628900"/>
              <a:gd name="connsiteX100" fmla="*/ 158445 w 2773058"/>
              <a:gd name="connsiteY100" fmla="*/ 200025 h 2628900"/>
              <a:gd name="connsiteX101" fmla="*/ 172733 w 2773058"/>
              <a:gd name="connsiteY101" fmla="*/ 28575 h 2628900"/>
              <a:gd name="connsiteX102" fmla="*/ 129870 w 2773058"/>
              <a:gd name="connsiteY102" fmla="*/ 14287 h 2628900"/>
              <a:gd name="connsiteX103" fmla="*/ 72720 w 2773058"/>
              <a:gd name="connsiteY103" fmla="*/ 0 h 2628900"/>
              <a:gd name="connsiteX104" fmla="*/ 1283 w 2773058"/>
              <a:gd name="connsiteY104" fmla="*/ 14287 h 2628900"/>
              <a:gd name="connsiteX105" fmla="*/ 44145 w 2773058"/>
              <a:gd name="connsiteY105" fmla="*/ 100012 h 2628900"/>
              <a:gd name="connsiteX106" fmla="*/ 44145 w 2773058"/>
              <a:gd name="connsiteY106" fmla="*/ 1143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773058" h="2628900">
                <a:moveTo>
                  <a:pt x="44145" y="114300"/>
                </a:moveTo>
                <a:cubicBezTo>
                  <a:pt x="53670" y="130969"/>
                  <a:pt x="85936" y="169308"/>
                  <a:pt x="101295" y="200025"/>
                </a:cubicBezTo>
                <a:cubicBezTo>
                  <a:pt x="117030" y="231494"/>
                  <a:pt x="128529" y="360744"/>
                  <a:pt x="129870" y="371475"/>
                </a:cubicBezTo>
                <a:cubicBezTo>
                  <a:pt x="120667" y="417491"/>
                  <a:pt x="100795" y="522744"/>
                  <a:pt x="87008" y="557212"/>
                </a:cubicBezTo>
                <a:lnTo>
                  <a:pt x="58433" y="628650"/>
                </a:lnTo>
                <a:cubicBezTo>
                  <a:pt x="63195" y="700087"/>
                  <a:pt x="65225" y="771759"/>
                  <a:pt x="72720" y="842962"/>
                </a:cubicBezTo>
                <a:cubicBezTo>
                  <a:pt x="74776" y="862490"/>
                  <a:pt x="88161" y="880510"/>
                  <a:pt x="87008" y="900112"/>
                </a:cubicBezTo>
                <a:cubicBezTo>
                  <a:pt x="83330" y="962645"/>
                  <a:pt x="70154" y="1024315"/>
                  <a:pt x="58433" y="1085850"/>
                </a:cubicBezTo>
                <a:cubicBezTo>
                  <a:pt x="51085" y="1124429"/>
                  <a:pt x="29858" y="1200150"/>
                  <a:pt x="29858" y="1200150"/>
                </a:cubicBezTo>
                <a:cubicBezTo>
                  <a:pt x="34620" y="1266825"/>
                  <a:pt x="35311" y="1333917"/>
                  <a:pt x="44145" y="1400175"/>
                </a:cubicBezTo>
                <a:cubicBezTo>
                  <a:pt x="54391" y="1477023"/>
                  <a:pt x="74759" y="1552221"/>
                  <a:pt x="87008" y="1628775"/>
                </a:cubicBezTo>
                <a:cubicBezTo>
                  <a:pt x="93822" y="1671359"/>
                  <a:pt x="95946" y="1714569"/>
                  <a:pt x="101295" y="1757362"/>
                </a:cubicBezTo>
                <a:cubicBezTo>
                  <a:pt x="105472" y="1790778"/>
                  <a:pt x="108979" y="1824353"/>
                  <a:pt x="115583" y="1857375"/>
                </a:cubicBezTo>
                <a:cubicBezTo>
                  <a:pt x="123285" y="1895885"/>
                  <a:pt x="144158" y="1971675"/>
                  <a:pt x="144158" y="1971675"/>
                </a:cubicBezTo>
                <a:cubicBezTo>
                  <a:pt x="148920" y="2028825"/>
                  <a:pt x="148479" y="2086650"/>
                  <a:pt x="158445" y="2143125"/>
                </a:cubicBezTo>
                <a:cubicBezTo>
                  <a:pt x="162902" y="2168381"/>
                  <a:pt x="178255" y="2190459"/>
                  <a:pt x="187020" y="2214562"/>
                </a:cubicBezTo>
                <a:cubicBezTo>
                  <a:pt x="197314" y="2242869"/>
                  <a:pt x="202125" y="2273346"/>
                  <a:pt x="215595" y="2300287"/>
                </a:cubicBezTo>
                <a:cubicBezTo>
                  <a:pt x="226800" y="2322698"/>
                  <a:pt x="252551" y="2380106"/>
                  <a:pt x="272745" y="2400300"/>
                </a:cubicBezTo>
                <a:cubicBezTo>
                  <a:pt x="289583" y="2417138"/>
                  <a:pt x="310845" y="2428875"/>
                  <a:pt x="329895" y="2443162"/>
                </a:cubicBezTo>
                <a:cubicBezTo>
                  <a:pt x="348945" y="2471737"/>
                  <a:pt x="356328" y="2513528"/>
                  <a:pt x="387045" y="2528887"/>
                </a:cubicBezTo>
                <a:cubicBezTo>
                  <a:pt x="406095" y="2538412"/>
                  <a:pt x="424253" y="2549984"/>
                  <a:pt x="444195" y="2557462"/>
                </a:cubicBezTo>
                <a:cubicBezTo>
                  <a:pt x="462581" y="2564357"/>
                  <a:pt x="481730" y="2570838"/>
                  <a:pt x="501345" y="2571750"/>
                </a:cubicBezTo>
                <a:cubicBezTo>
                  <a:pt x="686943" y="2580382"/>
                  <a:pt x="872820" y="2581275"/>
                  <a:pt x="1058558" y="2586037"/>
                </a:cubicBezTo>
                <a:lnTo>
                  <a:pt x="1144283" y="2600325"/>
                </a:lnTo>
                <a:lnTo>
                  <a:pt x="1344308" y="2628900"/>
                </a:lnTo>
                <a:lnTo>
                  <a:pt x="1730070" y="2614612"/>
                </a:lnTo>
                <a:cubicBezTo>
                  <a:pt x="2241972" y="2587670"/>
                  <a:pt x="1711080" y="2617144"/>
                  <a:pt x="1944383" y="2586037"/>
                </a:cubicBezTo>
                <a:cubicBezTo>
                  <a:pt x="1996525" y="2579085"/>
                  <a:pt x="2049158" y="2576512"/>
                  <a:pt x="2101545" y="2571750"/>
                </a:cubicBezTo>
                <a:cubicBezTo>
                  <a:pt x="2218955" y="2493478"/>
                  <a:pt x="2030239" y="2609806"/>
                  <a:pt x="2272995" y="2528887"/>
                </a:cubicBezTo>
                <a:cubicBezTo>
                  <a:pt x="2292164" y="2522497"/>
                  <a:pt x="2299909" y="2498430"/>
                  <a:pt x="2315858" y="2486025"/>
                </a:cubicBezTo>
                <a:cubicBezTo>
                  <a:pt x="2398949" y="2421399"/>
                  <a:pt x="2393293" y="2431638"/>
                  <a:pt x="2487308" y="2400300"/>
                </a:cubicBezTo>
                <a:cubicBezTo>
                  <a:pt x="2515883" y="2371725"/>
                  <a:pt x="2534326" y="2326187"/>
                  <a:pt x="2573033" y="2314575"/>
                </a:cubicBezTo>
                <a:cubicBezTo>
                  <a:pt x="2734716" y="2266070"/>
                  <a:pt x="2667670" y="2283771"/>
                  <a:pt x="2773058" y="2257425"/>
                </a:cubicBezTo>
                <a:cubicBezTo>
                  <a:pt x="2768295" y="2238375"/>
                  <a:pt x="2769662" y="2216613"/>
                  <a:pt x="2758770" y="2200275"/>
                </a:cubicBezTo>
                <a:cubicBezTo>
                  <a:pt x="2749245" y="2185988"/>
                  <a:pt x="2720073" y="2188359"/>
                  <a:pt x="2715908" y="2171700"/>
                </a:cubicBezTo>
                <a:cubicBezTo>
                  <a:pt x="2670773" y="1991158"/>
                  <a:pt x="2742931" y="1955836"/>
                  <a:pt x="2644470" y="1857375"/>
                </a:cubicBezTo>
                <a:cubicBezTo>
                  <a:pt x="2632328" y="1845233"/>
                  <a:pt x="2615895" y="1838325"/>
                  <a:pt x="2601608" y="1828800"/>
                </a:cubicBezTo>
                <a:cubicBezTo>
                  <a:pt x="2592083" y="1800225"/>
                  <a:pt x="2577985" y="1772786"/>
                  <a:pt x="2573033" y="1743075"/>
                </a:cubicBezTo>
                <a:cubicBezTo>
                  <a:pt x="2571959" y="1736629"/>
                  <a:pt x="2559749" y="1635894"/>
                  <a:pt x="2544458" y="1614487"/>
                </a:cubicBezTo>
                <a:cubicBezTo>
                  <a:pt x="2504342" y="1558324"/>
                  <a:pt x="2486032" y="1556699"/>
                  <a:pt x="2430158" y="1528762"/>
                </a:cubicBezTo>
                <a:cubicBezTo>
                  <a:pt x="2411108" y="1504950"/>
                  <a:pt x="2386646" y="1484600"/>
                  <a:pt x="2373008" y="1457325"/>
                </a:cubicBezTo>
                <a:cubicBezTo>
                  <a:pt x="2362148" y="1435605"/>
                  <a:pt x="2367739" y="1408434"/>
                  <a:pt x="2358720" y="1385887"/>
                </a:cubicBezTo>
                <a:cubicBezTo>
                  <a:pt x="2348407" y="1360103"/>
                  <a:pt x="2330145" y="1338262"/>
                  <a:pt x="2315858" y="1314450"/>
                </a:cubicBezTo>
                <a:cubicBezTo>
                  <a:pt x="2311095" y="1295400"/>
                  <a:pt x="2314141" y="1272385"/>
                  <a:pt x="2301570" y="1257300"/>
                </a:cubicBezTo>
                <a:cubicBezTo>
                  <a:pt x="2287935" y="1240938"/>
                  <a:pt x="2262912" y="1239292"/>
                  <a:pt x="2244420" y="1228725"/>
                </a:cubicBezTo>
                <a:cubicBezTo>
                  <a:pt x="2229511" y="1220206"/>
                  <a:pt x="2215845" y="1209675"/>
                  <a:pt x="2201558" y="1200150"/>
                </a:cubicBezTo>
                <a:cubicBezTo>
                  <a:pt x="2196795" y="1171575"/>
                  <a:pt x="2198412" y="1141166"/>
                  <a:pt x="2187270" y="1114425"/>
                </a:cubicBezTo>
                <a:cubicBezTo>
                  <a:pt x="2174061" y="1082724"/>
                  <a:pt x="2149170" y="1057275"/>
                  <a:pt x="2130120" y="1028700"/>
                </a:cubicBezTo>
                <a:cubicBezTo>
                  <a:pt x="2120595" y="1014412"/>
                  <a:pt x="2110380" y="1000562"/>
                  <a:pt x="2101545" y="985837"/>
                </a:cubicBezTo>
                <a:cubicBezTo>
                  <a:pt x="2087258" y="962025"/>
                  <a:pt x="2076755" y="935484"/>
                  <a:pt x="2058683" y="914400"/>
                </a:cubicBezTo>
                <a:cubicBezTo>
                  <a:pt x="2047508" y="901362"/>
                  <a:pt x="2030108" y="895350"/>
                  <a:pt x="2015820" y="885825"/>
                </a:cubicBezTo>
                <a:cubicBezTo>
                  <a:pt x="2013914" y="878200"/>
                  <a:pt x="1995445" y="798112"/>
                  <a:pt x="1987245" y="785812"/>
                </a:cubicBezTo>
                <a:cubicBezTo>
                  <a:pt x="1976037" y="769000"/>
                  <a:pt x="1957532" y="758291"/>
                  <a:pt x="1944383" y="742950"/>
                </a:cubicBezTo>
                <a:cubicBezTo>
                  <a:pt x="1928886" y="724870"/>
                  <a:pt x="1915808" y="704850"/>
                  <a:pt x="1901520" y="685800"/>
                </a:cubicBezTo>
                <a:lnTo>
                  <a:pt x="1858658" y="557212"/>
                </a:lnTo>
                <a:lnTo>
                  <a:pt x="1844370" y="514350"/>
                </a:lnTo>
                <a:cubicBezTo>
                  <a:pt x="1849133" y="485775"/>
                  <a:pt x="1833817" y="443530"/>
                  <a:pt x="1858658" y="428625"/>
                </a:cubicBezTo>
                <a:cubicBezTo>
                  <a:pt x="1879077" y="416374"/>
                  <a:pt x="1901521" y="452437"/>
                  <a:pt x="1915808" y="471487"/>
                </a:cubicBezTo>
                <a:cubicBezTo>
                  <a:pt x="1935543" y="497800"/>
                  <a:pt x="1944748" y="553303"/>
                  <a:pt x="1958670" y="585787"/>
                </a:cubicBezTo>
                <a:cubicBezTo>
                  <a:pt x="1967060" y="605363"/>
                  <a:pt x="1979767" y="622995"/>
                  <a:pt x="1987245" y="642937"/>
                </a:cubicBezTo>
                <a:cubicBezTo>
                  <a:pt x="1994140" y="661323"/>
                  <a:pt x="1989266" y="684754"/>
                  <a:pt x="2001533" y="700087"/>
                </a:cubicBezTo>
                <a:cubicBezTo>
                  <a:pt x="2010941" y="711847"/>
                  <a:pt x="2030108" y="709612"/>
                  <a:pt x="2044395" y="714375"/>
                </a:cubicBezTo>
                <a:cubicBezTo>
                  <a:pt x="2063119" y="770543"/>
                  <a:pt x="2077504" y="820431"/>
                  <a:pt x="2115833" y="871537"/>
                </a:cubicBezTo>
                <a:cubicBezTo>
                  <a:pt x="2130120" y="890587"/>
                  <a:pt x="2141857" y="911849"/>
                  <a:pt x="2158695" y="928687"/>
                </a:cubicBezTo>
                <a:cubicBezTo>
                  <a:pt x="2187228" y="957220"/>
                  <a:pt x="2238888" y="972194"/>
                  <a:pt x="2272995" y="985837"/>
                </a:cubicBezTo>
                <a:cubicBezTo>
                  <a:pt x="2362342" y="956056"/>
                  <a:pt x="2301570" y="991835"/>
                  <a:pt x="2301570" y="842962"/>
                </a:cubicBezTo>
                <a:cubicBezTo>
                  <a:pt x="2301570" y="751707"/>
                  <a:pt x="2301897" y="766545"/>
                  <a:pt x="2358720" y="728662"/>
                </a:cubicBezTo>
                <a:cubicBezTo>
                  <a:pt x="2404910" y="613187"/>
                  <a:pt x="2388876" y="693705"/>
                  <a:pt x="2358720" y="542925"/>
                </a:cubicBezTo>
                <a:cubicBezTo>
                  <a:pt x="2306882" y="283730"/>
                  <a:pt x="2381338" y="560373"/>
                  <a:pt x="2315858" y="385762"/>
                </a:cubicBezTo>
                <a:cubicBezTo>
                  <a:pt x="2308963" y="367376"/>
                  <a:pt x="2311106" y="345777"/>
                  <a:pt x="2301570" y="328612"/>
                </a:cubicBezTo>
                <a:cubicBezTo>
                  <a:pt x="2286760" y="301955"/>
                  <a:pt x="2262717" y="281571"/>
                  <a:pt x="2244420" y="257175"/>
                </a:cubicBezTo>
                <a:cubicBezTo>
                  <a:pt x="2234117" y="243438"/>
                  <a:pt x="2225370" y="228600"/>
                  <a:pt x="2215845" y="214312"/>
                </a:cubicBezTo>
                <a:cubicBezTo>
                  <a:pt x="2181060" y="109958"/>
                  <a:pt x="2216491" y="135892"/>
                  <a:pt x="2130120" y="114300"/>
                </a:cubicBezTo>
                <a:cubicBezTo>
                  <a:pt x="2115833" y="128587"/>
                  <a:pt x="2104070" y="145954"/>
                  <a:pt x="2087258" y="157162"/>
                </a:cubicBezTo>
                <a:cubicBezTo>
                  <a:pt x="2031107" y="194596"/>
                  <a:pt x="1871316" y="158136"/>
                  <a:pt x="1858658" y="157162"/>
                </a:cubicBezTo>
                <a:cubicBezTo>
                  <a:pt x="1830083" y="147637"/>
                  <a:pt x="1797030" y="146659"/>
                  <a:pt x="1772933" y="128587"/>
                </a:cubicBezTo>
                <a:cubicBezTo>
                  <a:pt x="1753883" y="114300"/>
                  <a:pt x="1736599" y="97289"/>
                  <a:pt x="1715783" y="85725"/>
                </a:cubicBezTo>
                <a:cubicBezTo>
                  <a:pt x="1690161" y="71491"/>
                  <a:pt x="1633561" y="53555"/>
                  <a:pt x="1601483" y="42862"/>
                </a:cubicBezTo>
                <a:cubicBezTo>
                  <a:pt x="1539570" y="52387"/>
                  <a:pt x="1474282" y="49137"/>
                  <a:pt x="1415745" y="71437"/>
                </a:cubicBezTo>
                <a:cubicBezTo>
                  <a:pt x="1363055" y="91510"/>
                  <a:pt x="1302124" y="156483"/>
                  <a:pt x="1258583" y="200025"/>
                </a:cubicBezTo>
                <a:cubicBezTo>
                  <a:pt x="1253820" y="214312"/>
                  <a:pt x="1256055" y="233479"/>
                  <a:pt x="1244295" y="242887"/>
                </a:cubicBezTo>
                <a:cubicBezTo>
                  <a:pt x="1228962" y="255154"/>
                  <a:pt x="1206314" y="252915"/>
                  <a:pt x="1187145" y="257175"/>
                </a:cubicBezTo>
                <a:cubicBezTo>
                  <a:pt x="1163439" y="262443"/>
                  <a:pt x="1139520" y="266700"/>
                  <a:pt x="1115708" y="271462"/>
                </a:cubicBezTo>
                <a:cubicBezTo>
                  <a:pt x="1058558" y="266700"/>
                  <a:pt x="999670" y="271951"/>
                  <a:pt x="944258" y="257175"/>
                </a:cubicBezTo>
                <a:cubicBezTo>
                  <a:pt x="924734" y="251969"/>
                  <a:pt x="918207" y="225520"/>
                  <a:pt x="901395" y="214312"/>
                </a:cubicBezTo>
                <a:cubicBezTo>
                  <a:pt x="888864" y="205958"/>
                  <a:pt x="872820" y="204787"/>
                  <a:pt x="858533" y="200025"/>
                </a:cubicBezTo>
                <a:cubicBezTo>
                  <a:pt x="790531" y="154691"/>
                  <a:pt x="842393" y="182324"/>
                  <a:pt x="758520" y="157162"/>
                </a:cubicBezTo>
                <a:cubicBezTo>
                  <a:pt x="668646" y="130199"/>
                  <a:pt x="687103" y="127003"/>
                  <a:pt x="601358" y="114300"/>
                </a:cubicBezTo>
                <a:cubicBezTo>
                  <a:pt x="496755" y="98803"/>
                  <a:pt x="287033" y="71437"/>
                  <a:pt x="287033" y="71437"/>
                </a:cubicBezTo>
                <a:cubicBezTo>
                  <a:pt x="253695" y="80962"/>
                  <a:pt x="216421" y="81636"/>
                  <a:pt x="187020" y="100012"/>
                </a:cubicBezTo>
                <a:cubicBezTo>
                  <a:pt x="174249" y="107994"/>
                  <a:pt x="184493" y="133467"/>
                  <a:pt x="172733" y="142875"/>
                </a:cubicBezTo>
                <a:cubicBezTo>
                  <a:pt x="157400" y="155142"/>
                  <a:pt x="134633" y="152400"/>
                  <a:pt x="115583" y="157162"/>
                </a:cubicBezTo>
                <a:cubicBezTo>
                  <a:pt x="108845" y="177377"/>
                  <a:pt x="87008" y="268453"/>
                  <a:pt x="87008" y="142875"/>
                </a:cubicBezTo>
                <a:cubicBezTo>
                  <a:pt x="87008" y="123239"/>
                  <a:pt x="96533" y="104775"/>
                  <a:pt x="101295" y="85725"/>
                </a:cubicBezTo>
                <a:cubicBezTo>
                  <a:pt x="135510" y="222579"/>
                  <a:pt x="90791" y="96399"/>
                  <a:pt x="144158" y="85725"/>
                </a:cubicBezTo>
                <a:cubicBezTo>
                  <a:pt x="163971" y="81762"/>
                  <a:pt x="166815" y="128587"/>
                  <a:pt x="187020" y="128587"/>
                </a:cubicBezTo>
                <a:cubicBezTo>
                  <a:pt x="204191" y="128587"/>
                  <a:pt x="171853" y="96452"/>
                  <a:pt x="158445" y="85725"/>
                </a:cubicBezTo>
                <a:cubicBezTo>
                  <a:pt x="149126" y="78270"/>
                  <a:pt x="62170" y="58084"/>
                  <a:pt x="58433" y="57150"/>
                </a:cubicBezTo>
                <a:cubicBezTo>
                  <a:pt x="63195" y="90487"/>
                  <a:pt x="66696" y="124029"/>
                  <a:pt x="72720" y="157162"/>
                </a:cubicBezTo>
                <a:cubicBezTo>
                  <a:pt x="76233" y="176482"/>
                  <a:pt x="69445" y="205530"/>
                  <a:pt x="87008" y="214312"/>
                </a:cubicBezTo>
                <a:cubicBezTo>
                  <a:pt x="108728" y="225172"/>
                  <a:pt x="134633" y="204787"/>
                  <a:pt x="158445" y="200025"/>
                </a:cubicBezTo>
                <a:cubicBezTo>
                  <a:pt x="178282" y="140513"/>
                  <a:pt x="209186" y="92368"/>
                  <a:pt x="172733" y="28575"/>
                </a:cubicBezTo>
                <a:cubicBezTo>
                  <a:pt x="165261" y="15499"/>
                  <a:pt x="144351" y="18424"/>
                  <a:pt x="129870" y="14287"/>
                </a:cubicBezTo>
                <a:cubicBezTo>
                  <a:pt x="110989" y="8893"/>
                  <a:pt x="91770" y="4762"/>
                  <a:pt x="72720" y="0"/>
                </a:cubicBezTo>
                <a:cubicBezTo>
                  <a:pt x="48908" y="4762"/>
                  <a:pt x="7954" y="-9063"/>
                  <a:pt x="1283" y="14287"/>
                </a:cubicBezTo>
                <a:cubicBezTo>
                  <a:pt x="-7494" y="45006"/>
                  <a:pt x="31170" y="70818"/>
                  <a:pt x="44145" y="100012"/>
                </a:cubicBezTo>
                <a:cubicBezTo>
                  <a:pt x="50262" y="113775"/>
                  <a:pt x="34620" y="97631"/>
                  <a:pt x="44145" y="11430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14F84C-B0E6-F7F6-448F-E08EE56FB431}"/>
              </a:ext>
            </a:extLst>
          </p:cNvPr>
          <p:cNvSpPr txBox="1"/>
          <p:nvPr/>
        </p:nvSpPr>
        <p:spPr>
          <a:xfrm>
            <a:off x="3068967" y="3955391"/>
            <a:ext cx="183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MIZRAIM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152493A-1A54-AE36-D3A4-DCAE05E7C223}"/>
              </a:ext>
            </a:extLst>
          </p:cNvPr>
          <p:cNvSpPr/>
          <p:nvPr/>
        </p:nvSpPr>
        <p:spPr>
          <a:xfrm>
            <a:off x="4313262" y="4989252"/>
            <a:ext cx="2230413" cy="1711586"/>
          </a:xfrm>
          <a:custGeom>
            <a:avLst/>
            <a:gdLst>
              <a:gd name="connsiteX0" fmla="*/ 130151 w 2230413"/>
              <a:gd name="connsiteY0" fmla="*/ 411423 h 1711586"/>
              <a:gd name="connsiteX1" fmla="*/ 258738 w 2230413"/>
              <a:gd name="connsiteY1" fmla="*/ 354273 h 1711586"/>
              <a:gd name="connsiteX2" fmla="*/ 330176 w 2230413"/>
              <a:gd name="connsiteY2" fmla="*/ 368561 h 1711586"/>
              <a:gd name="connsiteX3" fmla="*/ 373038 w 2230413"/>
              <a:gd name="connsiteY3" fmla="*/ 397136 h 1711586"/>
              <a:gd name="connsiteX4" fmla="*/ 487338 w 2230413"/>
              <a:gd name="connsiteY4" fmla="*/ 368561 h 1711586"/>
              <a:gd name="connsiteX5" fmla="*/ 644501 w 2230413"/>
              <a:gd name="connsiteY5" fmla="*/ 354273 h 1711586"/>
              <a:gd name="connsiteX6" fmla="*/ 787376 w 2230413"/>
              <a:gd name="connsiteY6" fmla="*/ 254261 h 1711586"/>
              <a:gd name="connsiteX7" fmla="*/ 844526 w 2230413"/>
              <a:gd name="connsiteY7" fmla="*/ 239973 h 1711586"/>
              <a:gd name="connsiteX8" fmla="*/ 887388 w 2230413"/>
              <a:gd name="connsiteY8" fmla="*/ 225686 h 1711586"/>
              <a:gd name="connsiteX9" fmla="*/ 930251 w 2230413"/>
              <a:gd name="connsiteY9" fmla="*/ 197111 h 1711586"/>
              <a:gd name="connsiteX10" fmla="*/ 973113 w 2230413"/>
              <a:gd name="connsiteY10" fmla="*/ 182823 h 1711586"/>
              <a:gd name="connsiteX11" fmla="*/ 1015976 w 2230413"/>
              <a:gd name="connsiteY11" fmla="*/ 139961 h 1711586"/>
              <a:gd name="connsiteX12" fmla="*/ 1044551 w 2230413"/>
              <a:gd name="connsiteY12" fmla="*/ 97098 h 1711586"/>
              <a:gd name="connsiteX13" fmla="*/ 1115988 w 2230413"/>
              <a:gd name="connsiteY13" fmla="*/ 82811 h 1711586"/>
              <a:gd name="connsiteX14" fmla="*/ 1173138 w 2230413"/>
              <a:gd name="connsiteY14" fmla="*/ 68523 h 1711586"/>
              <a:gd name="connsiteX15" fmla="*/ 1473176 w 2230413"/>
              <a:gd name="connsiteY15" fmla="*/ 39948 h 1711586"/>
              <a:gd name="connsiteX16" fmla="*/ 1516038 w 2230413"/>
              <a:gd name="connsiteY16" fmla="*/ 154248 h 1711586"/>
              <a:gd name="connsiteX17" fmla="*/ 1558901 w 2230413"/>
              <a:gd name="connsiteY17" fmla="*/ 297123 h 1711586"/>
              <a:gd name="connsiteX18" fmla="*/ 1587476 w 2230413"/>
              <a:gd name="connsiteY18" fmla="*/ 339986 h 1711586"/>
              <a:gd name="connsiteX19" fmla="*/ 1630338 w 2230413"/>
              <a:gd name="connsiteY19" fmla="*/ 454286 h 1711586"/>
              <a:gd name="connsiteX20" fmla="*/ 1644626 w 2230413"/>
              <a:gd name="connsiteY20" fmla="*/ 525723 h 1711586"/>
              <a:gd name="connsiteX21" fmla="*/ 1658913 w 2230413"/>
              <a:gd name="connsiteY21" fmla="*/ 768611 h 1711586"/>
              <a:gd name="connsiteX22" fmla="*/ 1701776 w 2230413"/>
              <a:gd name="connsiteY22" fmla="*/ 811473 h 1711586"/>
              <a:gd name="connsiteX23" fmla="*/ 1758926 w 2230413"/>
              <a:gd name="connsiteY23" fmla="*/ 982923 h 1711586"/>
              <a:gd name="connsiteX24" fmla="*/ 1816076 w 2230413"/>
              <a:gd name="connsiteY24" fmla="*/ 997211 h 1711586"/>
              <a:gd name="connsiteX25" fmla="*/ 1873226 w 2230413"/>
              <a:gd name="connsiteY25" fmla="*/ 1054361 h 1711586"/>
              <a:gd name="connsiteX26" fmla="*/ 1887513 w 2230413"/>
              <a:gd name="connsiteY26" fmla="*/ 1097223 h 1711586"/>
              <a:gd name="connsiteX27" fmla="*/ 2001813 w 2230413"/>
              <a:gd name="connsiteY27" fmla="*/ 1168661 h 1711586"/>
              <a:gd name="connsiteX28" fmla="*/ 2016101 w 2230413"/>
              <a:gd name="connsiteY28" fmla="*/ 1211523 h 1711586"/>
              <a:gd name="connsiteX29" fmla="*/ 2073251 w 2230413"/>
              <a:gd name="connsiteY29" fmla="*/ 1268673 h 1711586"/>
              <a:gd name="connsiteX30" fmla="*/ 2101826 w 2230413"/>
              <a:gd name="connsiteY30" fmla="*/ 1311536 h 1711586"/>
              <a:gd name="connsiteX31" fmla="*/ 2116113 w 2230413"/>
              <a:gd name="connsiteY31" fmla="*/ 1354398 h 1711586"/>
              <a:gd name="connsiteX32" fmla="*/ 2144688 w 2230413"/>
              <a:gd name="connsiteY32" fmla="*/ 1397261 h 1711586"/>
              <a:gd name="connsiteX33" fmla="*/ 2173263 w 2230413"/>
              <a:gd name="connsiteY33" fmla="*/ 1511561 h 1711586"/>
              <a:gd name="connsiteX34" fmla="*/ 2230413 w 2230413"/>
              <a:gd name="connsiteY34" fmla="*/ 1654436 h 1711586"/>
              <a:gd name="connsiteX35" fmla="*/ 1787501 w 2230413"/>
              <a:gd name="connsiteY35" fmla="*/ 1683011 h 1711586"/>
              <a:gd name="connsiteX36" fmla="*/ 1658913 w 2230413"/>
              <a:gd name="connsiteY36" fmla="*/ 1697298 h 1711586"/>
              <a:gd name="connsiteX37" fmla="*/ 1473176 w 2230413"/>
              <a:gd name="connsiteY37" fmla="*/ 1711586 h 1711586"/>
              <a:gd name="connsiteX38" fmla="*/ 1187426 w 2230413"/>
              <a:gd name="connsiteY38" fmla="*/ 1697298 h 1711586"/>
              <a:gd name="connsiteX39" fmla="*/ 1115988 w 2230413"/>
              <a:gd name="connsiteY39" fmla="*/ 1668723 h 1711586"/>
              <a:gd name="connsiteX40" fmla="*/ 1001688 w 2230413"/>
              <a:gd name="connsiteY40" fmla="*/ 1654436 h 1711586"/>
              <a:gd name="connsiteX41" fmla="*/ 915963 w 2230413"/>
              <a:gd name="connsiteY41" fmla="*/ 1640148 h 1711586"/>
              <a:gd name="connsiteX42" fmla="*/ 458763 w 2230413"/>
              <a:gd name="connsiteY42" fmla="*/ 1683011 h 1711586"/>
              <a:gd name="connsiteX43" fmla="*/ 401613 w 2230413"/>
              <a:gd name="connsiteY43" fmla="*/ 1711586 h 1711586"/>
              <a:gd name="connsiteX44" fmla="*/ 201588 w 2230413"/>
              <a:gd name="connsiteY44" fmla="*/ 1697298 h 1711586"/>
              <a:gd name="connsiteX45" fmla="*/ 144438 w 2230413"/>
              <a:gd name="connsiteY45" fmla="*/ 1597286 h 1711586"/>
              <a:gd name="connsiteX46" fmla="*/ 44426 w 2230413"/>
              <a:gd name="connsiteY46" fmla="*/ 1497273 h 1711586"/>
              <a:gd name="connsiteX47" fmla="*/ 1563 w 2230413"/>
              <a:gd name="connsiteY47" fmla="*/ 840048 h 1711586"/>
              <a:gd name="connsiteX48" fmla="*/ 15851 w 2230413"/>
              <a:gd name="connsiteY48" fmla="*/ 540011 h 1711586"/>
              <a:gd name="connsiteX49" fmla="*/ 73001 w 2230413"/>
              <a:gd name="connsiteY49" fmla="*/ 497148 h 1711586"/>
              <a:gd name="connsiteX50" fmla="*/ 130151 w 2230413"/>
              <a:gd name="connsiteY50" fmla="*/ 411423 h 171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30413" h="1711586">
                <a:moveTo>
                  <a:pt x="130151" y="411423"/>
                </a:moveTo>
                <a:cubicBezTo>
                  <a:pt x="168874" y="388189"/>
                  <a:pt x="209687" y="354273"/>
                  <a:pt x="258738" y="354273"/>
                </a:cubicBezTo>
                <a:cubicBezTo>
                  <a:pt x="283022" y="354273"/>
                  <a:pt x="306363" y="363798"/>
                  <a:pt x="330176" y="368561"/>
                </a:cubicBezTo>
                <a:cubicBezTo>
                  <a:pt x="344463" y="378086"/>
                  <a:pt x="355867" y="397136"/>
                  <a:pt x="373038" y="397136"/>
                </a:cubicBezTo>
                <a:cubicBezTo>
                  <a:pt x="412311" y="397136"/>
                  <a:pt x="448227" y="372117"/>
                  <a:pt x="487338" y="368561"/>
                </a:cubicBezTo>
                <a:lnTo>
                  <a:pt x="644501" y="354273"/>
                </a:lnTo>
                <a:cubicBezTo>
                  <a:pt x="680339" y="327395"/>
                  <a:pt x="752199" y="271850"/>
                  <a:pt x="787376" y="254261"/>
                </a:cubicBezTo>
                <a:cubicBezTo>
                  <a:pt x="804939" y="245479"/>
                  <a:pt x="825645" y="245368"/>
                  <a:pt x="844526" y="239973"/>
                </a:cubicBezTo>
                <a:cubicBezTo>
                  <a:pt x="859007" y="235836"/>
                  <a:pt x="873101" y="230448"/>
                  <a:pt x="887388" y="225686"/>
                </a:cubicBezTo>
                <a:cubicBezTo>
                  <a:pt x="901676" y="216161"/>
                  <a:pt x="914892" y="204790"/>
                  <a:pt x="930251" y="197111"/>
                </a:cubicBezTo>
                <a:cubicBezTo>
                  <a:pt x="943721" y="190376"/>
                  <a:pt x="960582" y="191177"/>
                  <a:pt x="973113" y="182823"/>
                </a:cubicBezTo>
                <a:cubicBezTo>
                  <a:pt x="989925" y="171615"/>
                  <a:pt x="1003041" y="155483"/>
                  <a:pt x="1015976" y="139961"/>
                </a:cubicBezTo>
                <a:cubicBezTo>
                  <a:pt x="1026969" y="126769"/>
                  <a:pt x="1029642" y="105618"/>
                  <a:pt x="1044551" y="97098"/>
                </a:cubicBezTo>
                <a:cubicBezTo>
                  <a:pt x="1065635" y="85050"/>
                  <a:pt x="1092282" y="88079"/>
                  <a:pt x="1115988" y="82811"/>
                </a:cubicBezTo>
                <a:cubicBezTo>
                  <a:pt x="1135157" y="78551"/>
                  <a:pt x="1154088" y="73286"/>
                  <a:pt x="1173138" y="68523"/>
                </a:cubicBezTo>
                <a:cubicBezTo>
                  <a:pt x="1276293" y="-8843"/>
                  <a:pt x="1270810" y="-23957"/>
                  <a:pt x="1473176" y="39948"/>
                </a:cubicBezTo>
                <a:cubicBezTo>
                  <a:pt x="1477918" y="41445"/>
                  <a:pt x="1510920" y="136336"/>
                  <a:pt x="1516038" y="154248"/>
                </a:cubicBezTo>
                <a:cubicBezTo>
                  <a:pt x="1532661" y="212428"/>
                  <a:pt x="1531741" y="236013"/>
                  <a:pt x="1558901" y="297123"/>
                </a:cubicBezTo>
                <a:cubicBezTo>
                  <a:pt x="1565875" y="312815"/>
                  <a:pt x="1579797" y="324627"/>
                  <a:pt x="1587476" y="339986"/>
                </a:cubicBezTo>
                <a:cubicBezTo>
                  <a:pt x="1594035" y="353104"/>
                  <a:pt x="1624154" y="429550"/>
                  <a:pt x="1630338" y="454286"/>
                </a:cubicBezTo>
                <a:cubicBezTo>
                  <a:pt x="1636228" y="477845"/>
                  <a:pt x="1639863" y="501911"/>
                  <a:pt x="1644626" y="525723"/>
                </a:cubicBezTo>
                <a:cubicBezTo>
                  <a:pt x="1649388" y="606686"/>
                  <a:pt x="1643007" y="689083"/>
                  <a:pt x="1658913" y="768611"/>
                </a:cubicBezTo>
                <a:cubicBezTo>
                  <a:pt x="1662876" y="788424"/>
                  <a:pt x="1694871" y="792484"/>
                  <a:pt x="1701776" y="811473"/>
                </a:cubicBezTo>
                <a:cubicBezTo>
                  <a:pt x="1731169" y="892303"/>
                  <a:pt x="1685488" y="930467"/>
                  <a:pt x="1758926" y="982923"/>
                </a:cubicBezTo>
                <a:cubicBezTo>
                  <a:pt x="1774905" y="994336"/>
                  <a:pt x="1797026" y="992448"/>
                  <a:pt x="1816076" y="997211"/>
                </a:cubicBezTo>
                <a:cubicBezTo>
                  <a:pt x="1835126" y="1016261"/>
                  <a:pt x="1857567" y="1032438"/>
                  <a:pt x="1873226" y="1054361"/>
                </a:cubicBezTo>
                <a:cubicBezTo>
                  <a:pt x="1881980" y="1066616"/>
                  <a:pt x="1877712" y="1085789"/>
                  <a:pt x="1887513" y="1097223"/>
                </a:cubicBezTo>
                <a:cubicBezTo>
                  <a:pt x="1934103" y="1151578"/>
                  <a:pt x="1948100" y="1150756"/>
                  <a:pt x="2001813" y="1168661"/>
                </a:cubicBezTo>
                <a:cubicBezTo>
                  <a:pt x="2006576" y="1182948"/>
                  <a:pt x="2007347" y="1199268"/>
                  <a:pt x="2016101" y="1211523"/>
                </a:cubicBezTo>
                <a:cubicBezTo>
                  <a:pt x="2031760" y="1233446"/>
                  <a:pt x="2055718" y="1248218"/>
                  <a:pt x="2073251" y="1268673"/>
                </a:cubicBezTo>
                <a:cubicBezTo>
                  <a:pt x="2084426" y="1281711"/>
                  <a:pt x="2092301" y="1297248"/>
                  <a:pt x="2101826" y="1311536"/>
                </a:cubicBezTo>
                <a:cubicBezTo>
                  <a:pt x="2106588" y="1325823"/>
                  <a:pt x="2109378" y="1340928"/>
                  <a:pt x="2116113" y="1354398"/>
                </a:cubicBezTo>
                <a:cubicBezTo>
                  <a:pt x="2123792" y="1369757"/>
                  <a:pt x="2138820" y="1381123"/>
                  <a:pt x="2144688" y="1397261"/>
                </a:cubicBezTo>
                <a:cubicBezTo>
                  <a:pt x="2158109" y="1434169"/>
                  <a:pt x="2162474" y="1473799"/>
                  <a:pt x="2173263" y="1511561"/>
                </a:cubicBezTo>
                <a:cubicBezTo>
                  <a:pt x="2196803" y="1593951"/>
                  <a:pt x="2196690" y="1586991"/>
                  <a:pt x="2230413" y="1654436"/>
                </a:cubicBezTo>
                <a:lnTo>
                  <a:pt x="1787501" y="1683011"/>
                </a:lnTo>
                <a:cubicBezTo>
                  <a:pt x="1744495" y="1686236"/>
                  <a:pt x="1701862" y="1693394"/>
                  <a:pt x="1658913" y="1697298"/>
                </a:cubicBezTo>
                <a:cubicBezTo>
                  <a:pt x="1597073" y="1702920"/>
                  <a:pt x="1535088" y="1706823"/>
                  <a:pt x="1473176" y="1711586"/>
                </a:cubicBezTo>
                <a:cubicBezTo>
                  <a:pt x="1377926" y="1706823"/>
                  <a:pt x="1282116" y="1708661"/>
                  <a:pt x="1187426" y="1697298"/>
                </a:cubicBezTo>
                <a:cubicBezTo>
                  <a:pt x="1161962" y="1694242"/>
                  <a:pt x="1140978" y="1674490"/>
                  <a:pt x="1115988" y="1668723"/>
                </a:cubicBezTo>
                <a:cubicBezTo>
                  <a:pt x="1078575" y="1660089"/>
                  <a:pt x="1039699" y="1659866"/>
                  <a:pt x="1001688" y="1654436"/>
                </a:cubicBezTo>
                <a:cubicBezTo>
                  <a:pt x="973010" y="1650339"/>
                  <a:pt x="944538" y="1644911"/>
                  <a:pt x="915963" y="1640148"/>
                </a:cubicBezTo>
                <a:cubicBezTo>
                  <a:pt x="759515" y="1648382"/>
                  <a:pt x="611305" y="1647119"/>
                  <a:pt x="458763" y="1683011"/>
                </a:cubicBezTo>
                <a:cubicBezTo>
                  <a:pt x="438031" y="1687889"/>
                  <a:pt x="420663" y="1702061"/>
                  <a:pt x="401613" y="1711586"/>
                </a:cubicBezTo>
                <a:cubicBezTo>
                  <a:pt x="334938" y="1706823"/>
                  <a:pt x="265717" y="1716160"/>
                  <a:pt x="201588" y="1697298"/>
                </a:cubicBezTo>
                <a:cubicBezTo>
                  <a:pt x="142960" y="1680054"/>
                  <a:pt x="170513" y="1629879"/>
                  <a:pt x="144438" y="1597286"/>
                </a:cubicBezTo>
                <a:cubicBezTo>
                  <a:pt x="114986" y="1560471"/>
                  <a:pt x="44426" y="1497273"/>
                  <a:pt x="44426" y="1497273"/>
                </a:cubicBezTo>
                <a:cubicBezTo>
                  <a:pt x="-16372" y="1254090"/>
                  <a:pt x="10065" y="1375713"/>
                  <a:pt x="1563" y="840048"/>
                </a:cubicBezTo>
                <a:cubicBezTo>
                  <a:pt x="-26" y="739935"/>
                  <a:pt x="-4570" y="638032"/>
                  <a:pt x="15851" y="540011"/>
                </a:cubicBezTo>
                <a:cubicBezTo>
                  <a:pt x="20708" y="516699"/>
                  <a:pt x="54921" y="512645"/>
                  <a:pt x="73001" y="497148"/>
                </a:cubicBezTo>
                <a:lnTo>
                  <a:pt x="130151" y="41142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4689A9-9B3F-9FD1-7D61-653B3BEC6E4F}"/>
              </a:ext>
            </a:extLst>
          </p:cNvPr>
          <p:cNvSpPr txBox="1"/>
          <p:nvPr/>
        </p:nvSpPr>
        <p:spPr>
          <a:xfrm>
            <a:off x="4629412" y="5807712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CUSH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C736A4-2B70-A5CC-BA25-C326210C3FD2}"/>
              </a:ext>
            </a:extLst>
          </p:cNvPr>
          <p:cNvSpPr txBox="1"/>
          <p:nvPr/>
        </p:nvSpPr>
        <p:spPr>
          <a:xfrm>
            <a:off x="2690445" y="2323751"/>
            <a:ext cx="162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CANAAN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4E00C5C-5487-1434-63E3-5C33CD5D4A53}"/>
              </a:ext>
            </a:extLst>
          </p:cNvPr>
          <p:cNvSpPr/>
          <p:nvPr/>
        </p:nvSpPr>
        <p:spPr>
          <a:xfrm>
            <a:off x="4920100" y="2451931"/>
            <a:ext cx="237688" cy="691319"/>
          </a:xfrm>
          <a:custGeom>
            <a:avLst/>
            <a:gdLst>
              <a:gd name="connsiteX0" fmla="*/ 9088 w 237688"/>
              <a:gd name="connsiteY0" fmla="*/ 434144 h 691319"/>
              <a:gd name="connsiteX1" fmla="*/ 80525 w 237688"/>
              <a:gd name="connsiteY1" fmla="*/ 319844 h 691319"/>
              <a:gd name="connsiteX2" fmla="*/ 123388 w 237688"/>
              <a:gd name="connsiteY2" fmla="*/ 176969 h 691319"/>
              <a:gd name="connsiteX3" fmla="*/ 151963 w 237688"/>
              <a:gd name="connsiteY3" fmla="*/ 119819 h 691319"/>
              <a:gd name="connsiteX4" fmla="*/ 166250 w 237688"/>
              <a:gd name="connsiteY4" fmla="*/ 19807 h 691319"/>
              <a:gd name="connsiteX5" fmla="*/ 209113 w 237688"/>
              <a:gd name="connsiteY5" fmla="*/ 5519 h 691319"/>
              <a:gd name="connsiteX6" fmla="*/ 237688 w 237688"/>
              <a:gd name="connsiteY6" fmla="*/ 176969 h 691319"/>
              <a:gd name="connsiteX7" fmla="*/ 223400 w 237688"/>
              <a:gd name="connsiteY7" fmla="*/ 477007 h 691319"/>
              <a:gd name="connsiteX8" fmla="*/ 194825 w 237688"/>
              <a:gd name="connsiteY8" fmla="*/ 691319 h 691319"/>
              <a:gd name="connsiteX9" fmla="*/ 123388 w 237688"/>
              <a:gd name="connsiteY9" fmla="*/ 677032 h 691319"/>
              <a:gd name="connsiteX10" fmla="*/ 109100 w 237688"/>
              <a:gd name="connsiteY10" fmla="*/ 619882 h 691319"/>
              <a:gd name="connsiteX11" fmla="*/ 94813 w 237688"/>
              <a:gd name="connsiteY11" fmla="*/ 548444 h 691319"/>
              <a:gd name="connsiteX12" fmla="*/ 80525 w 237688"/>
              <a:gd name="connsiteY12" fmla="*/ 491294 h 691319"/>
              <a:gd name="connsiteX13" fmla="*/ 9088 w 237688"/>
              <a:gd name="connsiteY13" fmla="*/ 434144 h 6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688" h="691319">
                <a:moveTo>
                  <a:pt x="9088" y="434144"/>
                </a:moveTo>
                <a:cubicBezTo>
                  <a:pt x="9088" y="405569"/>
                  <a:pt x="69628" y="363432"/>
                  <a:pt x="80525" y="319844"/>
                </a:cubicBezTo>
                <a:cubicBezTo>
                  <a:pt x="90779" y="278828"/>
                  <a:pt x="105997" y="211751"/>
                  <a:pt x="123388" y="176969"/>
                </a:cubicBezTo>
                <a:lnTo>
                  <a:pt x="151963" y="119819"/>
                </a:lnTo>
                <a:cubicBezTo>
                  <a:pt x="156725" y="86482"/>
                  <a:pt x="151190" y="49928"/>
                  <a:pt x="166250" y="19807"/>
                </a:cubicBezTo>
                <a:cubicBezTo>
                  <a:pt x="172985" y="6336"/>
                  <a:pt x="202881" y="-8192"/>
                  <a:pt x="209113" y="5519"/>
                </a:cubicBezTo>
                <a:cubicBezTo>
                  <a:pt x="233088" y="58264"/>
                  <a:pt x="237688" y="176969"/>
                  <a:pt x="237688" y="176969"/>
                </a:cubicBezTo>
                <a:cubicBezTo>
                  <a:pt x="232925" y="276982"/>
                  <a:pt x="229457" y="377064"/>
                  <a:pt x="223400" y="477007"/>
                </a:cubicBezTo>
                <a:cubicBezTo>
                  <a:pt x="213041" y="647930"/>
                  <a:pt x="225889" y="598132"/>
                  <a:pt x="194825" y="691319"/>
                </a:cubicBezTo>
                <a:cubicBezTo>
                  <a:pt x="171013" y="686557"/>
                  <a:pt x="142043" y="692578"/>
                  <a:pt x="123388" y="677032"/>
                </a:cubicBezTo>
                <a:cubicBezTo>
                  <a:pt x="108303" y="664461"/>
                  <a:pt x="113360" y="639051"/>
                  <a:pt x="109100" y="619882"/>
                </a:cubicBezTo>
                <a:cubicBezTo>
                  <a:pt x="103832" y="596176"/>
                  <a:pt x="100081" y="572150"/>
                  <a:pt x="94813" y="548444"/>
                </a:cubicBezTo>
                <a:cubicBezTo>
                  <a:pt x="90553" y="529275"/>
                  <a:pt x="94410" y="505179"/>
                  <a:pt x="80525" y="491294"/>
                </a:cubicBezTo>
                <a:cubicBezTo>
                  <a:pt x="-37563" y="373208"/>
                  <a:pt x="9088" y="462719"/>
                  <a:pt x="9088" y="43414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A4406C-6084-A50B-785C-8BE6BEE3B2C9}"/>
              </a:ext>
            </a:extLst>
          </p:cNvPr>
          <p:cNvCxnSpPr/>
          <p:nvPr/>
        </p:nvCxnSpPr>
        <p:spPr>
          <a:xfrm>
            <a:off x="4228462" y="2585361"/>
            <a:ext cx="773570" cy="212229"/>
          </a:xfrm>
          <a:prstGeom prst="straightConnector1">
            <a:avLst/>
          </a:prstGeom>
          <a:ln w="984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798386-6BB4-2D01-F1EB-D27BBB430DA8}"/>
              </a:ext>
            </a:extLst>
          </p:cNvPr>
          <p:cNvGrpSpPr/>
          <p:nvPr/>
        </p:nvGrpSpPr>
        <p:grpSpPr>
          <a:xfrm>
            <a:off x="8870168" y="2323751"/>
            <a:ext cx="2993721" cy="1668990"/>
            <a:chOff x="7841292" y="360226"/>
            <a:chExt cx="2993721" cy="166899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F251E4-43C6-13F0-5B75-FB8D113FF006}"/>
                </a:ext>
              </a:extLst>
            </p:cNvPr>
            <p:cNvSpPr/>
            <p:nvPr/>
          </p:nvSpPr>
          <p:spPr>
            <a:xfrm>
              <a:off x="7841292" y="360226"/>
              <a:ext cx="2993721" cy="16689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83A751-59A0-DC8B-427B-FE392E69B446}"/>
                </a:ext>
              </a:extLst>
            </p:cNvPr>
            <p:cNvSpPr txBox="1"/>
            <p:nvPr/>
          </p:nvSpPr>
          <p:spPr>
            <a:xfrm>
              <a:off x="7991604" y="459556"/>
              <a:ext cx="28434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b="1" dirty="0">
                  <a:solidFill>
                    <a:schemeClr val="bg1"/>
                  </a:solidFill>
                </a:rPr>
                <a:t>SONS OF SHEM</a:t>
              </a: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57ACD9-1401-F4B5-B225-532A2CB6FB9F}"/>
              </a:ext>
            </a:extLst>
          </p:cNvPr>
          <p:cNvSpPr/>
          <p:nvPr/>
        </p:nvSpPr>
        <p:spPr>
          <a:xfrm>
            <a:off x="4964927" y="2428875"/>
            <a:ext cx="378598" cy="800100"/>
          </a:xfrm>
          <a:custGeom>
            <a:avLst/>
            <a:gdLst>
              <a:gd name="connsiteX0" fmla="*/ 7123 w 378598"/>
              <a:gd name="connsiteY0" fmla="*/ 485775 h 800100"/>
              <a:gd name="connsiteX1" fmla="*/ 21411 w 378598"/>
              <a:gd name="connsiteY1" fmla="*/ 400050 h 800100"/>
              <a:gd name="connsiteX2" fmla="*/ 64273 w 378598"/>
              <a:gd name="connsiteY2" fmla="*/ 371475 h 800100"/>
              <a:gd name="connsiteX3" fmla="*/ 92848 w 378598"/>
              <a:gd name="connsiteY3" fmla="*/ 328613 h 800100"/>
              <a:gd name="connsiteX4" fmla="*/ 135711 w 378598"/>
              <a:gd name="connsiteY4" fmla="*/ 28575 h 800100"/>
              <a:gd name="connsiteX5" fmla="*/ 178573 w 378598"/>
              <a:gd name="connsiteY5" fmla="*/ 0 h 800100"/>
              <a:gd name="connsiteX6" fmla="*/ 292873 w 378598"/>
              <a:gd name="connsiteY6" fmla="*/ 42863 h 800100"/>
              <a:gd name="connsiteX7" fmla="*/ 321448 w 378598"/>
              <a:gd name="connsiteY7" fmla="*/ 85725 h 800100"/>
              <a:gd name="connsiteX8" fmla="*/ 350023 w 378598"/>
              <a:gd name="connsiteY8" fmla="*/ 142875 h 800100"/>
              <a:gd name="connsiteX9" fmla="*/ 378598 w 378598"/>
              <a:gd name="connsiteY9" fmla="*/ 228600 h 800100"/>
              <a:gd name="connsiteX10" fmla="*/ 364311 w 378598"/>
              <a:gd name="connsiteY10" fmla="*/ 414338 h 800100"/>
              <a:gd name="connsiteX11" fmla="*/ 335736 w 378598"/>
              <a:gd name="connsiteY11" fmla="*/ 471488 h 800100"/>
              <a:gd name="connsiteX12" fmla="*/ 321448 w 378598"/>
              <a:gd name="connsiteY12" fmla="*/ 542925 h 800100"/>
              <a:gd name="connsiteX13" fmla="*/ 307161 w 378598"/>
              <a:gd name="connsiteY13" fmla="*/ 771525 h 800100"/>
              <a:gd name="connsiteX14" fmla="*/ 221436 w 378598"/>
              <a:gd name="connsiteY14" fmla="*/ 800100 h 800100"/>
              <a:gd name="connsiteX15" fmla="*/ 164286 w 378598"/>
              <a:gd name="connsiteY15" fmla="*/ 757238 h 800100"/>
              <a:gd name="connsiteX16" fmla="*/ 78561 w 378598"/>
              <a:gd name="connsiteY16" fmla="*/ 728663 h 800100"/>
              <a:gd name="connsiteX17" fmla="*/ 35698 w 378598"/>
              <a:gd name="connsiteY17" fmla="*/ 685800 h 800100"/>
              <a:gd name="connsiteX18" fmla="*/ 7123 w 378598"/>
              <a:gd name="connsiteY18" fmla="*/ 48577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598" h="800100">
                <a:moveTo>
                  <a:pt x="7123" y="485775"/>
                </a:moveTo>
                <a:cubicBezTo>
                  <a:pt x="4742" y="438150"/>
                  <a:pt x="8456" y="425961"/>
                  <a:pt x="21411" y="400050"/>
                </a:cubicBezTo>
                <a:cubicBezTo>
                  <a:pt x="29090" y="384692"/>
                  <a:pt x="52131" y="383617"/>
                  <a:pt x="64273" y="371475"/>
                </a:cubicBezTo>
                <a:cubicBezTo>
                  <a:pt x="76415" y="359333"/>
                  <a:pt x="83323" y="342900"/>
                  <a:pt x="92848" y="328613"/>
                </a:cubicBezTo>
                <a:cubicBezTo>
                  <a:pt x="95884" y="277004"/>
                  <a:pt x="74149" y="102450"/>
                  <a:pt x="135711" y="28575"/>
                </a:cubicBezTo>
                <a:cubicBezTo>
                  <a:pt x="146704" y="15384"/>
                  <a:pt x="164286" y="9525"/>
                  <a:pt x="178573" y="0"/>
                </a:cubicBezTo>
                <a:cubicBezTo>
                  <a:pt x="204383" y="8603"/>
                  <a:pt x="277925" y="32186"/>
                  <a:pt x="292873" y="42863"/>
                </a:cubicBezTo>
                <a:cubicBezTo>
                  <a:pt x="306846" y="52844"/>
                  <a:pt x="312929" y="70816"/>
                  <a:pt x="321448" y="85725"/>
                </a:cubicBezTo>
                <a:cubicBezTo>
                  <a:pt x="332015" y="104217"/>
                  <a:pt x="342113" y="123100"/>
                  <a:pt x="350023" y="142875"/>
                </a:cubicBezTo>
                <a:cubicBezTo>
                  <a:pt x="361210" y="170841"/>
                  <a:pt x="378598" y="228600"/>
                  <a:pt x="378598" y="228600"/>
                </a:cubicBezTo>
                <a:cubicBezTo>
                  <a:pt x="373836" y="290513"/>
                  <a:pt x="375102" y="353187"/>
                  <a:pt x="364311" y="414338"/>
                </a:cubicBezTo>
                <a:cubicBezTo>
                  <a:pt x="360610" y="435312"/>
                  <a:pt x="342471" y="451282"/>
                  <a:pt x="335736" y="471488"/>
                </a:cubicBezTo>
                <a:cubicBezTo>
                  <a:pt x="328057" y="494526"/>
                  <a:pt x="326211" y="519113"/>
                  <a:pt x="321448" y="542925"/>
                </a:cubicBezTo>
                <a:cubicBezTo>
                  <a:pt x="316686" y="619125"/>
                  <a:pt x="334833" y="700368"/>
                  <a:pt x="307161" y="771525"/>
                </a:cubicBezTo>
                <a:cubicBezTo>
                  <a:pt x="296244" y="799598"/>
                  <a:pt x="221436" y="800100"/>
                  <a:pt x="221436" y="800100"/>
                </a:cubicBezTo>
                <a:cubicBezTo>
                  <a:pt x="202386" y="785813"/>
                  <a:pt x="185584" y="767887"/>
                  <a:pt x="164286" y="757238"/>
                </a:cubicBezTo>
                <a:cubicBezTo>
                  <a:pt x="137345" y="743768"/>
                  <a:pt x="78561" y="728663"/>
                  <a:pt x="78561" y="728663"/>
                </a:cubicBezTo>
                <a:cubicBezTo>
                  <a:pt x="64273" y="714375"/>
                  <a:pt x="40904" y="705324"/>
                  <a:pt x="35698" y="685800"/>
                </a:cubicBezTo>
                <a:cubicBezTo>
                  <a:pt x="-23688" y="463101"/>
                  <a:pt x="9504" y="533400"/>
                  <a:pt x="7123" y="485775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DE0F3C64-DCA5-A280-1487-D73BA10EFD0D}"/>
              </a:ext>
            </a:extLst>
          </p:cNvPr>
          <p:cNvSpPr txBox="1"/>
          <p:nvPr/>
        </p:nvSpPr>
        <p:spPr>
          <a:xfrm>
            <a:off x="4282513" y="2813630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EBER</a:t>
            </a:r>
          </a:p>
        </p:txBody>
      </p:sp>
      <p:sp>
        <p:nvSpPr>
          <p:cNvPr id="1027" name="Freeform: Shape 1026">
            <a:extLst>
              <a:ext uri="{FF2B5EF4-FFF2-40B4-BE49-F238E27FC236}">
                <a16:creationId xmlns:a16="http://schemas.microsoft.com/office/drawing/2014/main" id="{501DF1BE-E2DD-0452-DB0D-96A436FA66F2}"/>
              </a:ext>
            </a:extLst>
          </p:cNvPr>
          <p:cNvSpPr/>
          <p:nvPr/>
        </p:nvSpPr>
        <p:spPr>
          <a:xfrm>
            <a:off x="5099841" y="1199869"/>
            <a:ext cx="1316407" cy="2117752"/>
          </a:xfrm>
          <a:custGeom>
            <a:avLst/>
            <a:gdLst>
              <a:gd name="connsiteX0" fmla="*/ 15084 w 1316407"/>
              <a:gd name="connsiteY0" fmla="*/ 1214719 h 2117752"/>
              <a:gd name="connsiteX1" fmla="*/ 797 w 1316407"/>
              <a:gd name="connsiteY1" fmla="*/ 1143281 h 2117752"/>
              <a:gd name="connsiteX2" fmla="*/ 43659 w 1316407"/>
              <a:gd name="connsiteY2" fmla="*/ 1014694 h 2117752"/>
              <a:gd name="connsiteX3" fmla="*/ 86522 w 1316407"/>
              <a:gd name="connsiteY3" fmla="*/ 914681 h 2117752"/>
              <a:gd name="connsiteX4" fmla="*/ 100809 w 1316407"/>
              <a:gd name="connsiteY4" fmla="*/ 843244 h 2117752"/>
              <a:gd name="connsiteX5" fmla="*/ 129384 w 1316407"/>
              <a:gd name="connsiteY5" fmla="*/ 786094 h 2117752"/>
              <a:gd name="connsiteX6" fmla="*/ 115097 w 1316407"/>
              <a:gd name="connsiteY6" fmla="*/ 600356 h 2117752"/>
              <a:gd name="connsiteX7" fmla="*/ 100809 w 1316407"/>
              <a:gd name="connsiteY7" fmla="*/ 557494 h 2117752"/>
              <a:gd name="connsiteX8" fmla="*/ 57947 w 1316407"/>
              <a:gd name="connsiteY8" fmla="*/ 443194 h 2117752"/>
              <a:gd name="connsiteX9" fmla="*/ 43659 w 1316407"/>
              <a:gd name="connsiteY9" fmla="*/ 343181 h 2117752"/>
              <a:gd name="connsiteX10" fmla="*/ 286547 w 1316407"/>
              <a:gd name="connsiteY10" fmla="*/ 257456 h 2117752"/>
              <a:gd name="connsiteX11" fmla="*/ 329409 w 1316407"/>
              <a:gd name="connsiteY11" fmla="*/ 228881 h 2117752"/>
              <a:gd name="connsiteX12" fmla="*/ 372272 w 1316407"/>
              <a:gd name="connsiteY12" fmla="*/ 171731 h 2117752"/>
              <a:gd name="connsiteX13" fmla="*/ 457997 w 1316407"/>
              <a:gd name="connsiteY13" fmla="*/ 157444 h 2117752"/>
              <a:gd name="connsiteX14" fmla="*/ 829472 w 1316407"/>
              <a:gd name="connsiteY14" fmla="*/ 128869 h 2117752"/>
              <a:gd name="connsiteX15" fmla="*/ 915197 w 1316407"/>
              <a:gd name="connsiteY15" fmla="*/ 114581 h 2117752"/>
              <a:gd name="connsiteX16" fmla="*/ 958059 w 1316407"/>
              <a:gd name="connsiteY16" fmla="*/ 86006 h 2117752"/>
              <a:gd name="connsiteX17" fmla="*/ 1000922 w 1316407"/>
              <a:gd name="connsiteY17" fmla="*/ 71719 h 2117752"/>
              <a:gd name="connsiteX18" fmla="*/ 1058072 w 1316407"/>
              <a:gd name="connsiteY18" fmla="*/ 43144 h 2117752"/>
              <a:gd name="connsiteX19" fmla="*/ 1158084 w 1316407"/>
              <a:gd name="connsiteY19" fmla="*/ 28856 h 2117752"/>
              <a:gd name="connsiteX20" fmla="*/ 1258097 w 1316407"/>
              <a:gd name="connsiteY20" fmla="*/ 281 h 2117752"/>
              <a:gd name="connsiteX21" fmla="*/ 1300959 w 1316407"/>
              <a:gd name="connsiteY21" fmla="*/ 57431 h 2117752"/>
              <a:gd name="connsiteX22" fmla="*/ 1300959 w 1316407"/>
              <a:gd name="connsiteY22" fmla="*/ 228881 h 2117752"/>
              <a:gd name="connsiteX23" fmla="*/ 1272384 w 1316407"/>
              <a:gd name="connsiteY23" fmla="*/ 357469 h 2117752"/>
              <a:gd name="connsiteX24" fmla="*/ 1215234 w 1316407"/>
              <a:gd name="connsiteY24" fmla="*/ 457481 h 2117752"/>
              <a:gd name="connsiteX25" fmla="*/ 1186659 w 1316407"/>
              <a:gd name="connsiteY25" fmla="*/ 500344 h 2117752"/>
              <a:gd name="connsiteX26" fmla="*/ 1158084 w 1316407"/>
              <a:gd name="connsiteY26" fmla="*/ 571781 h 2117752"/>
              <a:gd name="connsiteX27" fmla="*/ 1129509 w 1316407"/>
              <a:gd name="connsiteY27" fmla="*/ 914681 h 2117752"/>
              <a:gd name="connsiteX28" fmla="*/ 1086647 w 1316407"/>
              <a:gd name="connsiteY28" fmla="*/ 943256 h 2117752"/>
              <a:gd name="connsiteX29" fmla="*/ 1058072 w 1316407"/>
              <a:gd name="connsiteY29" fmla="*/ 986119 h 2117752"/>
              <a:gd name="connsiteX30" fmla="*/ 1015209 w 1316407"/>
              <a:gd name="connsiteY30" fmla="*/ 1043269 h 2117752"/>
              <a:gd name="connsiteX31" fmla="*/ 943772 w 1316407"/>
              <a:gd name="connsiteY31" fmla="*/ 1157569 h 2117752"/>
              <a:gd name="connsiteX32" fmla="*/ 886622 w 1316407"/>
              <a:gd name="connsiteY32" fmla="*/ 1257581 h 2117752"/>
              <a:gd name="connsiteX33" fmla="*/ 829472 w 1316407"/>
              <a:gd name="connsiteY33" fmla="*/ 1300444 h 2117752"/>
              <a:gd name="connsiteX34" fmla="*/ 772322 w 1316407"/>
              <a:gd name="connsiteY34" fmla="*/ 1457606 h 2117752"/>
              <a:gd name="connsiteX35" fmla="*/ 758034 w 1316407"/>
              <a:gd name="connsiteY35" fmla="*/ 1700494 h 2117752"/>
              <a:gd name="connsiteX36" fmla="*/ 743747 w 1316407"/>
              <a:gd name="connsiteY36" fmla="*/ 1743356 h 2117752"/>
              <a:gd name="connsiteX37" fmla="*/ 715172 w 1316407"/>
              <a:gd name="connsiteY37" fmla="*/ 1814794 h 2117752"/>
              <a:gd name="connsiteX38" fmla="*/ 658022 w 1316407"/>
              <a:gd name="connsiteY38" fmla="*/ 1871944 h 2117752"/>
              <a:gd name="connsiteX39" fmla="*/ 572297 w 1316407"/>
              <a:gd name="connsiteY39" fmla="*/ 2000531 h 2117752"/>
              <a:gd name="connsiteX40" fmla="*/ 529434 w 1316407"/>
              <a:gd name="connsiteY40" fmla="*/ 2071969 h 2117752"/>
              <a:gd name="connsiteX41" fmla="*/ 486572 w 1316407"/>
              <a:gd name="connsiteY41" fmla="*/ 2100544 h 2117752"/>
              <a:gd name="connsiteX42" fmla="*/ 415134 w 1316407"/>
              <a:gd name="connsiteY42" fmla="*/ 2114831 h 2117752"/>
              <a:gd name="connsiteX43" fmla="*/ 172247 w 1316407"/>
              <a:gd name="connsiteY43" fmla="*/ 1943381 h 2117752"/>
              <a:gd name="connsiteX44" fmla="*/ 200822 w 1316407"/>
              <a:gd name="connsiteY44" fmla="*/ 1900519 h 2117752"/>
              <a:gd name="connsiteX45" fmla="*/ 215109 w 1316407"/>
              <a:gd name="connsiteY45" fmla="*/ 1757644 h 2117752"/>
              <a:gd name="connsiteX46" fmla="*/ 243684 w 1316407"/>
              <a:gd name="connsiteY46" fmla="*/ 1714781 h 2117752"/>
              <a:gd name="connsiteX47" fmla="*/ 257972 w 1316407"/>
              <a:gd name="connsiteY47" fmla="*/ 1671919 h 2117752"/>
              <a:gd name="connsiteX48" fmla="*/ 215109 w 1316407"/>
              <a:gd name="connsiteY48" fmla="*/ 1429031 h 2117752"/>
              <a:gd name="connsiteX49" fmla="*/ 186534 w 1316407"/>
              <a:gd name="connsiteY49" fmla="*/ 1371881 h 2117752"/>
              <a:gd name="connsiteX50" fmla="*/ 172247 w 1316407"/>
              <a:gd name="connsiteY50" fmla="*/ 1329019 h 2117752"/>
              <a:gd name="connsiteX51" fmla="*/ 157959 w 1316407"/>
              <a:gd name="connsiteY51" fmla="*/ 1271869 h 2117752"/>
              <a:gd name="connsiteX52" fmla="*/ 57947 w 1316407"/>
              <a:gd name="connsiteY52" fmla="*/ 1214719 h 2117752"/>
              <a:gd name="connsiteX53" fmla="*/ 15084 w 1316407"/>
              <a:gd name="connsiteY53" fmla="*/ 1214719 h 21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16407" h="2117752">
                <a:moveTo>
                  <a:pt x="15084" y="1214719"/>
                </a:moveTo>
                <a:cubicBezTo>
                  <a:pt x="5559" y="1202813"/>
                  <a:pt x="-2637" y="1167321"/>
                  <a:pt x="797" y="1143281"/>
                </a:cubicBezTo>
                <a:cubicBezTo>
                  <a:pt x="7187" y="1098554"/>
                  <a:pt x="29372" y="1057556"/>
                  <a:pt x="43659" y="1014694"/>
                </a:cubicBezTo>
                <a:cubicBezTo>
                  <a:pt x="64681" y="951628"/>
                  <a:pt x="51214" y="985297"/>
                  <a:pt x="86522" y="914681"/>
                </a:cubicBezTo>
                <a:cubicBezTo>
                  <a:pt x="91284" y="890869"/>
                  <a:pt x="93130" y="866282"/>
                  <a:pt x="100809" y="843244"/>
                </a:cubicBezTo>
                <a:cubicBezTo>
                  <a:pt x="107544" y="823038"/>
                  <a:pt x="128133" y="807356"/>
                  <a:pt x="129384" y="786094"/>
                </a:cubicBezTo>
                <a:cubicBezTo>
                  <a:pt x="133030" y="724106"/>
                  <a:pt x="122799" y="661972"/>
                  <a:pt x="115097" y="600356"/>
                </a:cubicBezTo>
                <a:cubicBezTo>
                  <a:pt x="113229" y="585412"/>
                  <a:pt x="106097" y="571595"/>
                  <a:pt x="100809" y="557494"/>
                </a:cubicBezTo>
                <a:cubicBezTo>
                  <a:pt x="49567" y="420850"/>
                  <a:pt x="90370" y="540465"/>
                  <a:pt x="57947" y="443194"/>
                </a:cubicBezTo>
                <a:cubicBezTo>
                  <a:pt x="53184" y="409856"/>
                  <a:pt x="37635" y="376314"/>
                  <a:pt x="43659" y="343181"/>
                </a:cubicBezTo>
                <a:cubicBezTo>
                  <a:pt x="62164" y="241402"/>
                  <a:pt x="246143" y="263228"/>
                  <a:pt x="286547" y="257456"/>
                </a:cubicBezTo>
                <a:cubicBezTo>
                  <a:pt x="300834" y="247931"/>
                  <a:pt x="317267" y="241023"/>
                  <a:pt x="329409" y="228881"/>
                </a:cubicBezTo>
                <a:cubicBezTo>
                  <a:pt x="346247" y="212043"/>
                  <a:pt x="351456" y="183295"/>
                  <a:pt x="372272" y="171731"/>
                </a:cubicBezTo>
                <a:cubicBezTo>
                  <a:pt x="397596" y="157662"/>
                  <a:pt x="429365" y="161849"/>
                  <a:pt x="457997" y="157444"/>
                </a:cubicBezTo>
                <a:cubicBezTo>
                  <a:pt x="627124" y="131424"/>
                  <a:pt x="579774" y="142010"/>
                  <a:pt x="829472" y="128869"/>
                </a:cubicBezTo>
                <a:cubicBezTo>
                  <a:pt x="858047" y="124106"/>
                  <a:pt x="887714" y="123742"/>
                  <a:pt x="915197" y="114581"/>
                </a:cubicBezTo>
                <a:cubicBezTo>
                  <a:pt x="931487" y="109151"/>
                  <a:pt x="942700" y="93685"/>
                  <a:pt x="958059" y="86006"/>
                </a:cubicBezTo>
                <a:cubicBezTo>
                  <a:pt x="971530" y="79271"/>
                  <a:pt x="987079" y="77652"/>
                  <a:pt x="1000922" y="71719"/>
                </a:cubicBezTo>
                <a:cubicBezTo>
                  <a:pt x="1020499" y="63329"/>
                  <a:pt x="1037524" y="48748"/>
                  <a:pt x="1058072" y="43144"/>
                </a:cubicBezTo>
                <a:cubicBezTo>
                  <a:pt x="1090561" y="34283"/>
                  <a:pt x="1124747" y="33619"/>
                  <a:pt x="1158084" y="28856"/>
                </a:cubicBezTo>
                <a:cubicBezTo>
                  <a:pt x="1170556" y="24699"/>
                  <a:pt x="1250250" y="-3082"/>
                  <a:pt x="1258097" y="281"/>
                </a:cubicBezTo>
                <a:cubicBezTo>
                  <a:pt x="1279984" y="9661"/>
                  <a:pt x="1286672" y="38381"/>
                  <a:pt x="1300959" y="57431"/>
                </a:cubicBezTo>
                <a:cubicBezTo>
                  <a:pt x="1323783" y="148722"/>
                  <a:pt x="1319203" y="101176"/>
                  <a:pt x="1300959" y="228881"/>
                </a:cubicBezTo>
                <a:cubicBezTo>
                  <a:pt x="1296568" y="259615"/>
                  <a:pt x="1289401" y="323435"/>
                  <a:pt x="1272384" y="357469"/>
                </a:cubicBezTo>
                <a:cubicBezTo>
                  <a:pt x="1255213" y="391812"/>
                  <a:pt x="1234989" y="424556"/>
                  <a:pt x="1215234" y="457481"/>
                </a:cubicBezTo>
                <a:cubicBezTo>
                  <a:pt x="1206399" y="472206"/>
                  <a:pt x="1194338" y="484985"/>
                  <a:pt x="1186659" y="500344"/>
                </a:cubicBezTo>
                <a:cubicBezTo>
                  <a:pt x="1175189" y="523283"/>
                  <a:pt x="1167609" y="547969"/>
                  <a:pt x="1158084" y="571781"/>
                </a:cubicBezTo>
                <a:cubicBezTo>
                  <a:pt x="1148559" y="686081"/>
                  <a:pt x="1151169" y="802049"/>
                  <a:pt x="1129509" y="914681"/>
                </a:cubicBezTo>
                <a:cubicBezTo>
                  <a:pt x="1126266" y="931543"/>
                  <a:pt x="1098789" y="931114"/>
                  <a:pt x="1086647" y="943256"/>
                </a:cubicBezTo>
                <a:cubicBezTo>
                  <a:pt x="1074505" y="955398"/>
                  <a:pt x="1068053" y="972146"/>
                  <a:pt x="1058072" y="986119"/>
                </a:cubicBezTo>
                <a:cubicBezTo>
                  <a:pt x="1044231" y="1005496"/>
                  <a:pt x="1028418" y="1023456"/>
                  <a:pt x="1015209" y="1043269"/>
                </a:cubicBezTo>
                <a:cubicBezTo>
                  <a:pt x="990287" y="1080652"/>
                  <a:pt x="957980" y="1114946"/>
                  <a:pt x="943772" y="1157569"/>
                </a:cubicBezTo>
                <a:cubicBezTo>
                  <a:pt x="927425" y="1206609"/>
                  <a:pt x="929870" y="1214333"/>
                  <a:pt x="886622" y="1257581"/>
                </a:cubicBezTo>
                <a:cubicBezTo>
                  <a:pt x="869784" y="1274419"/>
                  <a:pt x="848522" y="1286156"/>
                  <a:pt x="829472" y="1300444"/>
                </a:cubicBezTo>
                <a:cubicBezTo>
                  <a:pt x="792787" y="1410500"/>
                  <a:pt x="812084" y="1358203"/>
                  <a:pt x="772322" y="1457606"/>
                </a:cubicBezTo>
                <a:cubicBezTo>
                  <a:pt x="767559" y="1538569"/>
                  <a:pt x="766104" y="1619794"/>
                  <a:pt x="758034" y="1700494"/>
                </a:cubicBezTo>
                <a:cubicBezTo>
                  <a:pt x="756535" y="1715479"/>
                  <a:pt x="749035" y="1729255"/>
                  <a:pt x="743747" y="1743356"/>
                </a:cubicBezTo>
                <a:cubicBezTo>
                  <a:pt x="734742" y="1767370"/>
                  <a:pt x="729398" y="1793454"/>
                  <a:pt x="715172" y="1814794"/>
                </a:cubicBezTo>
                <a:cubicBezTo>
                  <a:pt x="700228" y="1837210"/>
                  <a:pt x="674448" y="1850590"/>
                  <a:pt x="658022" y="1871944"/>
                </a:cubicBezTo>
                <a:cubicBezTo>
                  <a:pt x="626613" y="1912775"/>
                  <a:pt x="598801" y="1956358"/>
                  <a:pt x="572297" y="2000531"/>
                </a:cubicBezTo>
                <a:cubicBezTo>
                  <a:pt x="558009" y="2024344"/>
                  <a:pt x="547507" y="2050884"/>
                  <a:pt x="529434" y="2071969"/>
                </a:cubicBezTo>
                <a:cubicBezTo>
                  <a:pt x="518259" y="2085006"/>
                  <a:pt x="502650" y="2094515"/>
                  <a:pt x="486572" y="2100544"/>
                </a:cubicBezTo>
                <a:cubicBezTo>
                  <a:pt x="463834" y="2109071"/>
                  <a:pt x="438947" y="2110069"/>
                  <a:pt x="415134" y="2114831"/>
                </a:cubicBezTo>
                <a:cubicBezTo>
                  <a:pt x="153727" y="2100309"/>
                  <a:pt x="120598" y="2184405"/>
                  <a:pt x="172247" y="1943381"/>
                </a:cubicBezTo>
                <a:cubicBezTo>
                  <a:pt x="175845" y="1926591"/>
                  <a:pt x="191297" y="1914806"/>
                  <a:pt x="200822" y="1900519"/>
                </a:cubicBezTo>
                <a:cubicBezTo>
                  <a:pt x="205584" y="1852894"/>
                  <a:pt x="204347" y="1804281"/>
                  <a:pt x="215109" y="1757644"/>
                </a:cubicBezTo>
                <a:cubicBezTo>
                  <a:pt x="218970" y="1740912"/>
                  <a:pt x="236005" y="1730140"/>
                  <a:pt x="243684" y="1714781"/>
                </a:cubicBezTo>
                <a:cubicBezTo>
                  <a:pt x="250419" y="1701311"/>
                  <a:pt x="253209" y="1686206"/>
                  <a:pt x="257972" y="1671919"/>
                </a:cubicBezTo>
                <a:cubicBezTo>
                  <a:pt x="251595" y="1614525"/>
                  <a:pt x="242990" y="1484794"/>
                  <a:pt x="215109" y="1429031"/>
                </a:cubicBezTo>
                <a:cubicBezTo>
                  <a:pt x="205584" y="1409981"/>
                  <a:pt x="194924" y="1391457"/>
                  <a:pt x="186534" y="1371881"/>
                </a:cubicBezTo>
                <a:cubicBezTo>
                  <a:pt x="180602" y="1358039"/>
                  <a:pt x="176384" y="1343500"/>
                  <a:pt x="172247" y="1329019"/>
                </a:cubicBezTo>
                <a:cubicBezTo>
                  <a:pt x="166852" y="1310138"/>
                  <a:pt x="171844" y="1285754"/>
                  <a:pt x="157959" y="1271869"/>
                </a:cubicBezTo>
                <a:cubicBezTo>
                  <a:pt x="130809" y="1244719"/>
                  <a:pt x="89895" y="1236018"/>
                  <a:pt x="57947" y="1214719"/>
                </a:cubicBezTo>
                <a:cubicBezTo>
                  <a:pt x="46739" y="1207247"/>
                  <a:pt x="24609" y="1226625"/>
                  <a:pt x="15084" y="1214719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BC38C66A-BE29-BA79-DC1F-1D4D02C35093}"/>
              </a:ext>
            </a:extLst>
          </p:cNvPr>
          <p:cNvSpPr txBox="1"/>
          <p:nvPr/>
        </p:nvSpPr>
        <p:spPr>
          <a:xfrm>
            <a:off x="5154226" y="1499280"/>
            <a:ext cx="11523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ARAM</a:t>
            </a:r>
          </a:p>
          <a:p>
            <a:endParaRPr lang="en-AU" dirty="0"/>
          </a:p>
        </p:txBody>
      </p:sp>
      <p:sp>
        <p:nvSpPr>
          <p:cNvPr id="1029" name="Freeform: Shape 1028">
            <a:extLst>
              <a:ext uri="{FF2B5EF4-FFF2-40B4-BE49-F238E27FC236}">
                <a16:creationId xmlns:a16="http://schemas.microsoft.com/office/drawing/2014/main" id="{17E164F6-E8AC-50EA-BBD8-2181CD75F0E4}"/>
              </a:ext>
            </a:extLst>
          </p:cNvPr>
          <p:cNvSpPr/>
          <p:nvPr/>
        </p:nvSpPr>
        <p:spPr>
          <a:xfrm>
            <a:off x="5715000" y="1085850"/>
            <a:ext cx="2157413" cy="2257425"/>
          </a:xfrm>
          <a:custGeom>
            <a:avLst/>
            <a:gdLst>
              <a:gd name="connsiteX0" fmla="*/ 671513 w 2157413"/>
              <a:gd name="connsiteY0" fmla="*/ 171450 h 2257425"/>
              <a:gd name="connsiteX1" fmla="*/ 914400 w 2157413"/>
              <a:gd name="connsiteY1" fmla="*/ 57150 h 2257425"/>
              <a:gd name="connsiteX2" fmla="*/ 1000125 w 2157413"/>
              <a:gd name="connsiteY2" fmla="*/ 0 h 2257425"/>
              <a:gd name="connsiteX3" fmla="*/ 1157288 w 2157413"/>
              <a:gd name="connsiteY3" fmla="*/ 14288 h 2257425"/>
              <a:gd name="connsiteX4" fmla="*/ 1243013 w 2157413"/>
              <a:gd name="connsiteY4" fmla="*/ 114300 h 2257425"/>
              <a:gd name="connsiteX5" fmla="*/ 1300163 w 2157413"/>
              <a:gd name="connsiteY5" fmla="*/ 157163 h 2257425"/>
              <a:gd name="connsiteX6" fmla="*/ 1371600 w 2157413"/>
              <a:gd name="connsiteY6" fmla="*/ 271463 h 2257425"/>
              <a:gd name="connsiteX7" fmla="*/ 1414463 w 2157413"/>
              <a:gd name="connsiteY7" fmla="*/ 300038 h 2257425"/>
              <a:gd name="connsiteX8" fmla="*/ 1457325 w 2157413"/>
              <a:gd name="connsiteY8" fmla="*/ 342900 h 2257425"/>
              <a:gd name="connsiteX9" fmla="*/ 1500188 w 2157413"/>
              <a:gd name="connsiteY9" fmla="*/ 514350 h 2257425"/>
              <a:gd name="connsiteX10" fmla="*/ 1500188 w 2157413"/>
              <a:gd name="connsiteY10" fmla="*/ 728663 h 2257425"/>
              <a:gd name="connsiteX11" fmla="*/ 1585913 w 2157413"/>
              <a:gd name="connsiteY11" fmla="*/ 814388 h 2257425"/>
              <a:gd name="connsiteX12" fmla="*/ 1614488 w 2157413"/>
              <a:gd name="connsiteY12" fmla="*/ 857250 h 2257425"/>
              <a:gd name="connsiteX13" fmla="*/ 1628775 w 2157413"/>
              <a:gd name="connsiteY13" fmla="*/ 914400 h 2257425"/>
              <a:gd name="connsiteX14" fmla="*/ 1671638 w 2157413"/>
              <a:gd name="connsiteY14" fmla="*/ 928688 h 2257425"/>
              <a:gd name="connsiteX15" fmla="*/ 1685925 w 2157413"/>
              <a:gd name="connsiteY15" fmla="*/ 1000125 h 2257425"/>
              <a:gd name="connsiteX16" fmla="*/ 1714500 w 2157413"/>
              <a:gd name="connsiteY16" fmla="*/ 1057275 h 2257425"/>
              <a:gd name="connsiteX17" fmla="*/ 1900238 w 2157413"/>
              <a:gd name="connsiteY17" fmla="*/ 1114425 h 2257425"/>
              <a:gd name="connsiteX18" fmla="*/ 1943100 w 2157413"/>
              <a:gd name="connsiteY18" fmla="*/ 1128713 h 2257425"/>
              <a:gd name="connsiteX19" fmla="*/ 2028825 w 2157413"/>
              <a:gd name="connsiteY19" fmla="*/ 1200150 h 2257425"/>
              <a:gd name="connsiteX20" fmla="*/ 2071688 w 2157413"/>
              <a:gd name="connsiteY20" fmla="*/ 1257300 h 2257425"/>
              <a:gd name="connsiteX21" fmla="*/ 2128838 w 2157413"/>
              <a:gd name="connsiteY21" fmla="*/ 1400175 h 2257425"/>
              <a:gd name="connsiteX22" fmla="*/ 2157413 w 2157413"/>
              <a:gd name="connsiteY22" fmla="*/ 1528763 h 2257425"/>
              <a:gd name="connsiteX23" fmla="*/ 2085975 w 2157413"/>
              <a:gd name="connsiteY23" fmla="*/ 1785938 h 2257425"/>
              <a:gd name="connsiteX24" fmla="*/ 2043113 w 2157413"/>
              <a:gd name="connsiteY24" fmla="*/ 1828800 h 2257425"/>
              <a:gd name="connsiteX25" fmla="*/ 1943100 w 2157413"/>
              <a:gd name="connsiteY25" fmla="*/ 1957388 h 2257425"/>
              <a:gd name="connsiteX26" fmla="*/ 1814513 w 2157413"/>
              <a:gd name="connsiteY26" fmla="*/ 1985963 h 2257425"/>
              <a:gd name="connsiteX27" fmla="*/ 1757363 w 2157413"/>
              <a:gd name="connsiteY27" fmla="*/ 2043113 h 2257425"/>
              <a:gd name="connsiteX28" fmla="*/ 1714500 w 2157413"/>
              <a:gd name="connsiteY28" fmla="*/ 2057400 h 2257425"/>
              <a:gd name="connsiteX29" fmla="*/ 1500188 w 2157413"/>
              <a:gd name="connsiteY29" fmla="*/ 2043113 h 2257425"/>
              <a:gd name="connsiteX30" fmla="*/ 1400175 w 2157413"/>
              <a:gd name="connsiteY30" fmla="*/ 2014538 h 2257425"/>
              <a:gd name="connsiteX31" fmla="*/ 1314450 w 2157413"/>
              <a:gd name="connsiteY31" fmla="*/ 1985963 h 2257425"/>
              <a:gd name="connsiteX32" fmla="*/ 1228725 w 2157413"/>
              <a:gd name="connsiteY32" fmla="*/ 1971675 h 2257425"/>
              <a:gd name="connsiteX33" fmla="*/ 1000125 w 2157413"/>
              <a:gd name="connsiteY33" fmla="*/ 1985963 h 2257425"/>
              <a:gd name="connsiteX34" fmla="*/ 957263 w 2157413"/>
              <a:gd name="connsiteY34" fmla="*/ 2000250 h 2257425"/>
              <a:gd name="connsiteX35" fmla="*/ 814388 w 2157413"/>
              <a:gd name="connsiteY35" fmla="*/ 2057400 h 2257425"/>
              <a:gd name="connsiteX36" fmla="*/ 571500 w 2157413"/>
              <a:gd name="connsiteY36" fmla="*/ 2157413 h 2257425"/>
              <a:gd name="connsiteX37" fmla="*/ 514350 w 2157413"/>
              <a:gd name="connsiteY37" fmla="*/ 2171700 h 2257425"/>
              <a:gd name="connsiteX38" fmla="*/ 428625 w 2157413"/>
              <a:gd name="connsiteY38" fmla="*/ 2200275 h 2257425"/>
              <a:gd name="connsiteX39" fmla="*/ 357188 w 2157413"/>
              <a:gd name="connsiteY39" fmla="*/ 2214563 h 2257425"/>
              <a:gd name="connsiteX40" fmla="*/ 314325 w 2157413"/>
              <a:gd name="connsiteY40" fmla="*/ 2228850 h 2257425"/>
              <a:gd name="connsiteX41" fmla="*/ 214313 w 2157413"/>
              <a:gd name="connsiteY41" fmla="*/ 2257425 h 2257425"/>
              <a:gd name="connsiteX42" fmla="*/ 85725 w 2157413"/>
              <a:gd name="connsiteY42" fmla="*/ 2243138 h 2257425"/>
              <a:gd name="connsiteX43" fmla="*/ 28575 w 2157413"/>
              <a:gd name="connsiteY43" fmla="*/ 2157413 h 2257425"/>
              <a:gd name="connsiteX44" fmla="*/ 0 w 2157413"/>
              <a:gd name="connsiteY44" fmla="*/ 2114550 h 2257425"/>
              <a:gd name="connsiteX45" fmla="*/ 85725 w 2157413"/>
              <a:gd name="connsiteY45" fmla="*/ 2043113 h 2257425"/>
              <a:gd name="connsiteX46" fmla="*/ 142875 w 2157413"/>
              <a:gd name="connsiteY46" fmla="*/ 1985963 h 2257425"/>
              <a:gd name="connsiteX47" fmla="*/ 128588 w 2157413"/>
              <a:gd name="connsiteY47" fmla="*/ 1600200 h 2257425"/>
              <a:gd name="connsiteX48" fmla="*/ 185738 w 2157413"/>
              <a:gd name="connsiteY48" fmla="*/ 1485900 h 2257425"/>
              <a:gd name="connsiteX49" fmla="*/ 257175 w 2157413"/>
              <a:gd name="connsiteY49" fmla="*/ 1457325 h 2257425"/>
              <a:gd name="connsiteX50" fmla="*/ 271463 w 2157413"/>
              <a:gd name="connsiteY50" fmla="*/ 1414463 h 2257425"/>
              <a:gd name="connsiteX51" fmla="*/ 300038 w 2157413"/>
              <a:gd name="connsiteY51" fmla="*/ 1371600 h 2257425"/>
              <a:gd name="connsiteX52" fmla="*/ 314325 w 2157413"/>
              <a:gd name="connsiteY52" fmla="*/ 1285875 h 2257425"/>
              <a:gd name="connsiteX53" fmla="*/ 328613 w 2157413"/>
              <a:gd name="connsiteY53" fmla="*/ 1243013 h 2257425"/>
              <a:gd name="connsiteX54" fmla="*/ 385763 w 2157413"/>
              <a:gd name="connsiteY54" fmla="*/ 1228725 h 2257425"/>
              <a:gd name="connsiteX55" fmla="*/ 457200 w 2157413"/>
              <a:gd name="connsiteY55" fmla="*/ 1143000 h 2257425"/>
              <a:gd name="connsiteX56" fmla="*/ 514350 w 2157413"/>
              <a:gd name="connsiteY56" fmla="*/ 1042988 h 2257425"/>
              <a:gd name="connsiteX57" fmla="*/ 542925 w 2157413"/>
              <a:gd name="connsiteY57" fmla="*/ 800100 h 2257425"/>
              <a:gd name="connsiteX58" fmla="*/ 571500 w 2157413"/>
              <a:gd name="connsiteY58" fmla="*/ 742950 h 2257425"/>
              <a:gd name="connsiteX59" fmla="*/ 585788 w 2157413"/>
              <a:gd name="connsiteY59" fmla="*/ 657225 h 2257425"/>
              <a:gd name="connsiteX60" fmla="*/ 628650 w 2157413"/>
              <a:gd name="connsiteY60" fmla="*/ 557213 h 2257425"/>
              <a:gd name="connsiteX61" fmla="*/ 642938 w 2157413"/>
              <a:gd name="connsiteY61" fmla="*/ 471488 h 2257425"/>
              <a:gd name="connsiteX62" fmla="*/ 671513 w 2157413"/>
              <a:gd name="connsiteY62" fmla="*/ 357188 h 2257425"/>
              <a:gd name="connsiteX63" fmla="*/ 671513 w 2157413"/>
              <a:gd name="connsiteY63" fmla="*/ 17145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57413" h="2257425">
                <a:moveTo>
                  <a:pt x="671513" y="171450"/>
                </a:moveTo>
                <a:cubicBezTo>
                  <a:pt x="711994" y="121444"/>
                  <a:pt x="645811" y="118193"/>
                  <a:pt x="914400" y="57150"/>
                </a:cubicBezTo>
                <a:cubicBezTo>
                  <a:pt x="947889" y="49539"/>
                  <a:pt x="1000125" y="0"/>
                  <a:pt x="1000125" y="0"/>
                </a:cubicBezTo>
                <a:cubicBezTo>
                  <a:pt x="1052513" y="4763"/>
                  <a:pt x="1107384" y="-2347"/>
                  <a:pt x="1157288" y="14288"/>
                </a:cubicBezTo>
                <a:cubicBezTo>
                  <a:pt x="1208496" y="31357"/>
                  <a:pt x="1211020" y="82307"/>
                  <a:pt x="1243013" y="114300"/>
                </a:cubicBezTo>
                <a:cubicBezTo>
                  <a:pt x="1259851" y="131138"/>
                  <a:pt x="1283325" y="140325"/>
                  <a:pt x="1300163" y="157163"/>
                </a:cubicBezTo>
                <a:cubicBezTo>
                  <a:pt x="1438492" y="295494"/>
                  <a:pt x="1258417" y="135644"/>
                  <a:pt x="1371600" y="271463"/>
                </a:cubicBezTo>
                <a:cubicBezTo>
                  <a:pt x="1382593" y="284655"/>
                  <a:pt x="1401271" y="289045"/>
                  <a:pt x="1414463" y="300038"/>
                </a:cubicBezTo>
                <a:cubicBezTo>
                  <a:pt x="1429985" y="312973"/>
                  <a:pt x="1443038" y="328613"/>
                  <a:pt x="1457325" y="342900"/>
                </a:cubicBezTo>
                <a:cubicBezTo>
                  <a:pt x="1495061" y="456108"/>
                  <a:pt x="1480948" y="398914"/>
                  <a:pt x="1500188" y="514350"/>
                </a:cubicBezTo>
                <a:cubicBezTo>
                  <a:pt x="1491266" y="576800"/>
                  <a:pt x="1469413" y="667113"/>
                  <a:pt x="1500188" y="728663"/>
                </a:cubicBezTo>
                <a:cubicBezTo>
                  <a:pt x="1518260" y="764808"/>
                  <a:pt x="1563497" y="780764"/>
                  <a:pt x="1585913" y="814388"/>
                </a:cubicBezTo>
                <a:lnTo>
                  <a:pt x="1614488" y="857250"/>
                </a:lnTo>
                <a:cubicBezTo>
                  <a:pt x="1619250" y="876300"/>
                  <a:pt x="1616508" y="899067"/>
                  <a:pt x="1628775" y="914400"/>
                </a:cubicBezTo>
                <a:cubicBezTo>
                  <a:pt x="1638183" y="926160"/>
                  <a:pt x="1663284" y="916157"/>
                  <a:pt x="1671638" y="928688"/>
                </a:cubicBezTo>
                <a:cubicBezTo>
                  <a:pt x="1685108" y="948893"/>
                  <a:pt x="1678246" y="977087"/>
                  <a:pt x="1685925" y="1000125"/>
                </a:cubicBezTo>
                <a:cubicBezTo>
                  <a:pt x="1692660" y="1020331"/>
                  <a:pt x="1700639" y="1041104"/>
                  <a:pt x="1714500" y="1057275"/>
                </a:cubicBezTo>
                <a:cubicBezTo>
                  <a:pt x="1769974" y="1121994"/>
                  <a:pt x="1813503" y="1104788"/>
                  <a:pt x="1900238" y="1114425"/>
                </a:cubicBezTo>
                <a:cubicBezTo>
                  <a:pt x="1914525" y="1119188"/>
                  <a:pt x="1929630" y="1121978"/>
                  <a:pt x="1943100" y="1128713"/>
                </a:cubicBezTo>
                <a:cubicBezTo>
                  <a:pt x="1976171" y="1145249"/>
                  <a:pt x="2005125" y="1172500"/>
                  <a:pt x="2028825" y="1200150"/>
                </a:cubicBezTo>
                <a:cubicBezTo>
                  <a:pt x="2044322" y="1218230"/>
                  <a:pt x="2057400" y="1238250"/>
                  <a:pt x="2071688" y="1257300"/>
                </a:cubicBezTo>
                <a:cubicBezTo>
                  <a:pt x="2104707" y="1488443"/>
                  <a:pt x="2052637" y="1266825"/>
                  <a:pt x="2128838" y="1400175"/>
                </a:cubicBezTo>
                <a:cubicBezTo>
                  <a:pt x="2135045" y="1411037"/>
                  <a:pt x="2156551" y="1524451"/>
                  <a:pt x="2157413" y="1528763"/>
                </a:cubicBezTo>
                <a:cubicBezTo>
                  <a:pt x="2134290" y="1644378"/>
                  <a:pt x="2149514" y="1709690"/>
                  <a:pt x="2085975" y="1785938"/>
                </a:cubicBezTo>
                <a:cubicBezTo>
                  <a:pt x="2073040" y="1801460"/>
                  <a:pt x="2056048" y="1813278"/>
                  <a:pt x="2043113" y="1828800"/>
                </a:cubicBezTo>
                <a:cubicBezTo>
                  <a:pt x="2008350" y="1870515"/>
                  <a:pt x="1994615" y="1940217"/>
                  <a:pt x="1943100" y="1957388"/>
                </a:cubicBezTo>
                <a:cubicBezTo>
                  <a:pt x="1872755" y="1980836"/>
                  <a:pt x="1915093" y="1969199"/>
                  <a:pt x="1814513" y="1985963"/>
                </a:cubicBezTo>
                <a:cubicBezTo>
                  <a:pt x="1795463" y="2005013"/>
                  <a:pt x="1779286" y="2027454"/>
                  <a:pt x="1757363" y="2043113"/>
                </a:cubicBezTo>
                <a:cubicBezTo>
                  <a:pt x="1745108" y="2051867"/>
                  <a:pt x="1729560" y="2057400"/>
                  <a:pt x="1714500" y="2057400"/>
                </a:cubicBezTo>
                <a:cubicBezTo>
                  <a:pt x="1642904" y="2057400"/>
                  <a:pt x="1571625" y="2047875"/>
                  <a:pt x="1500188" y="2043113"/>
                </a:cubicBezTo>
                <a:cubicBezTo>
                  <a:pt x="1466850" y="2033588"/>
                  <a:pt x="1433313" y="2024734"/>
                  <a:pt x="1400175" y="2014538"/>
                </a:cubicBezTo>
                <a:cubicBezTo>
                  <a:pt x="1371386" y="2005680"/>
                  <a:pt x="1344161" y="1990915"/>
                  <a:pt x="1314450" y="1985963"/>
                </a:cubicBezTo>
                <a:lnTo>
                  <a:pt x="1228725" y="1971675"/>
                </a:lnTo>
                <a:cubicBezTo>
                  <a:pt x="1152525" y="1976438"/>
                  <a:pt x="1076054" y="1977970"/>
                  <a:pt x="1000125" y="1985963"/>
                </a:cubicBezTo>
                <a:cubicBezTo>
                  <a:pt x="985148" y="1987540"/>
                  <a:pt x="971319" y="1994844"/>
                  <a:pt x="957263" y="2000250"/>
                </a:cubicBezTo>
                <a:cubicBezTo>
                  <a:pt x="909388" y="2018663"/>
                  <a:pt x="860266" y="2034461"/>
                  <a:pt x="814388" y="2057400"/>
                </a:cubicBezTo>
                <a:cubicBezTo>
                  <a:pt x="733457" y="2097865"/>
                  <a:pt x="666395" y="2133690"/>
                  <a:pt x="571500" y="2157413"/>
                </a:cubicBezTo>
                <a:cubicBezTo>
                  <a:pt x="552450" y="2162175"/>
                  <a:pt x="533158" y="2166058"/>
                  <a:pt x="514350" y="2171700"/>
                </a:cubicBezTo>
                <a:cubicBezTo>
                  <a:pt x="485500" y="2180355"/>
                  <a:pt x="457684" y="2192350"/>
                  <a:pt x="428625" y="2200275"/>
                </a:cubicBezTo>
                <a:cubicBezTo>
                  <a:pt x="405197" y="2206665"/>
                  <a:pt x="380747" y="2208673"/>
                  <a:pt x="357188" y="2214563"/>
                </a:cubicBezTo>
                <a:cubicBezTo>
                  <a:pt x="342577" y="2218216"/>
                  <a:pt x="328750" y="2224522"/>
                  <a:pt x="314325" y="2228850"/>
                </a:cubicBezTo>
                <a:cubicBezTo>
                  <a:pt x="281116" y="2238813"/>
                  <a:pt x="247650" y="2247900"/>
                  <a:pt x="214313" y="2257425"/>
                </a:cubicBezTo>
                <a:cubicBezTo>
                  <a:pt x="171450" y="2252663"/>
                  <a:pt x="126638" y="2256776"/>
                  <a:pt x="85725" y="2243138"/>
                </a:cubicBezTo>
                <a:cubicBezTo>
                  <a:pt x="36976" y="2226888"/>
                  <a:pt x="45704" y="2191670"/>
                  <a:pt x="28575" y="2157413"/>
                </a:cubicBezTo>
                <a:cubicBezTo>
                  <a:pt x="20896" y="2142054"/>
                  <a:pt x="9525" y="2128838"/>
                  <a:pt x="0" y="2114550"/>
                </a:cubicBezTo>
                <a:cubicBezTo>
                  <a:pt x="59876" y="2024737"/>
                  <a:pt x="-10954" y="2115622"/>
                  <a:pt x="85725" y="2043113"/>
                </a:cubicBezTo>
                <a:cubicBezTo>
                  <a:pt x="107278" y="2026949"/>
                  <a:pt x="123825" y="2005013"/>
                  <a:pt x="142875" y="1985963"/>
                </a:cubicBezTo>
                <a:cubicBezTo>
                  <a:pt x="195514" y="1828049"/>
                  <a:pt x="142569" y="2005641"/>
                  <a:pt x="128588" y="1600200"/>
                </a:cubicBezTo>
                <a:cubicBezTo>
                  <a:pt x="126806" y="1548526"/>
                  <a:pt x="142371" y="1513004"/>
                  <a:pt x="185738" y="1485900"/>
                </a:cubicBezTo>
                <a:cubicBezTo>
                  <a:pt x="207486" y="1472307"/>
                  <a:pt x="233363" y="1466850"/>
                  <a:pt x="257175" y="1457325"/>
                </a:cubicBezTo>
                <a:cubicBezTo>
                  <a:pt x="261938" y="1443038"/>
                  <a:pt x="264728" y="1427933"/>
                  <a:pt x="271463" y="1414463"/>
                </a:cubicBezTo>
                <a:cubicBezTo>
                  <a:pt x="279142" y="1399104"/>
                  <a:pt x="294608" y="1387890"/>
                  <a:pt x="300038" y="1371600"/>
                </a:cubicBezTo>
                <a:cubicBezTo>
                  <a:pt x="309199" y="1344117"/>
                  <a:pt x="308041" y="1314154"/>
                  <a:pt x="314325" y="1285875"/>
                </a:cubicBezTo>
                <a:cubicBezTo>
                  <a:pt x="317592" y="1271173"/>
                  <a:pt x="316853" y="1252421"/>
                  <a:pt x="328613" y="1243013"/>
                </a:cubicBezTo>
                <a:cubicBezTo>
                  <a:pt x="343946" y="1230746"/>
                  <a:pt x="366713" y="1233488"/>
                  <a:pt x="385763" y="1228725"/>
                </a:cubicBezTo>
                <a:cubicBezTo>
                  <a:pt x="456709" y="1122307"/>
                  <a:pt x="365527" y="1253009"/>
                  <a:pt x="457200" y="1143000"/>
                </a:cubicBezTo>
                <a:cubicBezTo>
                  <a:pt x="482445" y="1112706"/>
                  <a:pt x="496881" y="1077926"/>
                  <a:pt x="514350" y="1042988"/>
                </a:cubicBezTo>
                <a:cubicBezTo>
                  <a:pt x="516237" y="1024121"/>
                  <a:pt x="532953" y="836665"/>
                  <a:pt x="542925" y="800100"/>
                </a:cubicBezTo>
                <a:cubicBezTo>
                  <a:pt x="548529" y="779552"/>
                  <a:pt x="561975" y="762000"/>
                  <a:pt x="571500" y="742950"/>
                </a:cubicBezTo>
                <a:cubicBezTo>
                  <a:pt x="576263" y="714375"/>
                  <a:pt x="577464" y="684972"/>
                  <a:pt x="585788" y="657225"/>
                </a:cubicBezTo>
                <a:cubicBezTo>
                  <a:pt x="623229" y="532423"/>
                  <a:pt x="606121" y="658593"/>
                  <a:pt x="628650" y="557213"/>
                </a:cubicBezTo>
                <a:cubicBezTo>
                  <a:pt x="634934" y="528934"/>
                  <a:pt x="636868" y="499814"/>
                  <a:pt x="642938" y="471488"/>
                </a:cubicBezTo>
                <a:cubicBezTo>
                  <a:pt x="651167" y="433087"/>
                  <a:pt x="671513" y="357188"/>
                  <a:pt x="671513" y="357188"/>
                </a:cubicBezTo>
                <a:cubicBezTo>
                  <a:pt x="686231" y="195282"/>
                  <a:pt x="631032" y="221456"/>
                  <a:pt x="671513" y="17145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EAAA77B8-945C-25FA-6852-5D2E9846BA0A}"/>
              </a:ext>
            </a:extLst>
          </p:cNvPr>
          <p:cNvSpPr txBox="1"/>
          <p:nvPr/>
        </p:nvSpPr>
        <p:spPr>
          <a:xfrm>
            <a:off x="5878025" y="2423081"/>
            <a:ext cx="2013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ARPHAXED</a:t>
            </a:r>
          </a:p>
        </p:txBody>
      </p:sp>
    </p:spTree>
    <p:extLst>
      <p:ext uri="{BB962C8B-B14F-4D97-AF65-F5344CB8AC3E}">
        <p14:creationId xmlns:p14="http://schemas.microsoft.com/office/powerpoint/2010/main" val="2591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/>
      <p:bldP spid="22" grpId="0" animBg="1"/>
      <p:bldP spid="23" grpId="0"/>
      <p:bldP spid="24" grpId="0"/>
      <p:bldP spid="25" grpId="0" animBg="1"/>
      <p:bldP spid="31" grpId="0" animBg="1"/>
      <p:bldP spid="1024" grpId="0"/>
      <p:bldP spid="1027" grpId="0" animBg="1"/>
      <p:bldP spid="1028" grpId="0"/>
      <p:bldP spid="1029" grpId="0" animBg="1"/>
      <p:bldP spid="10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316B6-95F0-CE3C-ED29-D24F92DA4F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  <a14:imgEffect>
                      <a14:colorTemperature colorTemp="2822"/>
                    </a14:imgEffect>
                    <a14:imgEffect>
                      <a14:saturation sat="58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152" y="457200"/>
            <a:ext cx="9039695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52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AD9F1-B653-33BA-5B95-F8D79350CBEE}"/>
              </a:ext>
            </a:extLst>
          </p:cNvPr>
          <p:cNvSpPr txBox="1"/>
          <p:nvPr/>
        </p:nvSpPr>
        <p:spPr>
          <a:xfrm>
            <a:off x="478656" y="75057"/>
            <a:ext cx="11194025" cy="126188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FF00"/>
                </a:solidFill>
              </a:rPr>
              <a:t>What Warnings and Blessings can we take from </a:t>
            </a:r>
          </a:p>
          <a:p>
            <a:r>
              <a:rPr lang="en-AU" sz="3600" b="1" dirty="0">
                <a:solidFill>
                  <a:srgbClr val="FFFF00"/>
                </a:solidFill>
              </a:rPr>
              <a:t>the story of the Sons of Noah</a:t>
            </a:r>
            <a:r>
              <a:rPr lang="en-AU" sz="40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F3832-B292-FA6B-D1DB-E1111707F86E}"/>
              </a:ext>
            </a:extLst>
          </p:cNvPr>
          <p:cNvSpPr txBox="1"/>
          <p:nvPr/>
        </p:nvSpPr>
        <p:spPr>
          <a:xfrm>
            <a:off x="427078" y="2154702"/>
            <a:ext cx="7111499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1) God hates gossip and slander</a:t>
            </a:r>
          </a:p>
        </p:txBody>
      </p:sp>
      <p:pic>
        <p:nvPicPr>
          <p:cNvPr id="1028" name="Picture 4" descr="Leonard Ravenhill Why Revival Tarries (Paperback) (US IMPORT) - Picture 1 of 1">
            <a:extLst>
              <a:ext uri="{FF2B5EF4-FFF2-40B4-BE49-F238E27FC236}">
                <a16:creationId xmlns:a16="http://schemas.microsoft.com/office/drawing/2014/main" id="{2478625E-FE65-C0E3-D636-4FDB61D6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9" y="954797"/>
            <a:ext cx="2676720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40A4D-2885-AE99-A4F5-125F4A80E099}"/>
              </a:ext>
            </a:extLst>
          </p:cNvPr>
          <p:cNvSpPr txBox="1"/>
          <p:nvPr/>
        </p:nvSpPr>
        <p:spPr>
          <a:xfrm>
            <a:off x="496529" y="2764187"/>
            <a:ext cx="9907305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‘Notice, we never pray for folks we gossip about, and we never gossip about the folk for whom we pray! </a:t>
            </a:r>
          </a:p>
          <a:p>
            <a:r>
              <a:rPr lang="en-AU" sz="3200" b="1" dirty="0">
                <a:solidFill>
                  <a:srgbClr val="FFFF00"/>
                </a:solidFill>
              </a:rPr>
              <a:t>For prayer is a great deterrent.’ — Leonard Ravenhill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D2150-34CB-0968-E4D0-5C8F6A20FCC6}"/>
              </a:ext>
            </a:extLst>
          </p:cNvPr>
          <p:cNvSpPr txBox="1"/>
          <p:nvPr/>
        </p:nvSpPr>
        <p:spPr>
          <a:xfrm>
            <a:off x="496529" y="4401816"/>
            <a:ext cx="10939780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Psalm 101:5 </a:t>
            </a:r>
          </a:p>
          <a:p>
            <a:r>
              <a:rPr lang="en-AU" sz="3200" b="1" i="1" dirty="0">
                <a:solidFill>
                  <a:schemeClr val="bg1"/>
                </a:solidFill>
              </a:rPr>
              <a:t>‘Whoever slanders his neighbour secretly I will destroy. Whoever has a haughty look and an arrogant heart </a:t>
            </a:r>
          </a:p>
          <a:p>
            <a:r>
              <a:rPr lang="en-AU" sz="3200" b="1" i="1" dirty="0">
                <a:solidFill>
                  <a:schemeClr val="bg1"/>
                </a:solidFill>
              </a:rPr>
              <a:t>I will not endure.’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0AC03-3B00-D2D0-DB24-CC27360D10AA}"/>
              </a:ext>
            </a:extLst>
          </p:cNvPr>
          <p:cNvSpPr txBox="1"/>
          <p:nvPr/>
        </p:nvSpPr>
        <p:spPr>
          <a:xfrm>
            <a:off x="458328" y="1351276"/>
            <a:ext cx="2591222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4400" b="1" dirty="0">
                <a:solidFill>
                  <a:srgbClr val="92D050"/>
                </a:solidFill>
              </a:rPr>
              <a:t>Warnings</a:t>
            </a:r>
          </a:p>
        </p:txBody>
      </p:sp>
    </p:spTree>
    <p:extLst>
      <p:ext uri="{BB962C8B-B14F-4D97-AF65-F5344CB8AC3E}">
        <p14:creationId xmlns:p14="http://schemas.microsoft.com/office/powerpoint/2010/main" val="4157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316B6-95F0-CE3C-ED29-D24F92DA4F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  <a14:imgEffect>
                      <a14:colorTemperature colorTemp="2822"/>
                    </a14:imgEffect>
                    <a14:imgEffect>
                      <a14:saturation sat="58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152" y="457200"/>
            <a:ext cx="9039695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52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6A2073-6C28-369D-473C-A73CEDA79970}"/>
              </a:ext>
            </a:extLst>
          </p:cNvPr>
          <p:cNvSpPr txBox="1"/>
          <p:nvPr/>
        </p:nvSpPr>
        <p:spPr>
          <a:xfrm>
            <a:off x="672029" y="752661"/>
            <a:ext cx="11049917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2) We are all just one step away from disgrace if </a:t>
            </a:r>
          </a:p>
          <a:p>
            <a:r>
              <a:rPr lang="en-AU" sz="3600" b="1" dirty="0">
                <a:solidFill>
                  <a:schemeClr val="bg1"/>
                </a:solidFill>
              </a:rPr>
              <a:t>we take our eyes off following God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23A0B8-7719-DF31-E512-B672A030275E}"/>
              </a:ext>
            </a:extLst>
          </p:cNvPr>
          <p:cNvSpPr txBox="1"/>
          <p:nvPr/>
        </p:nvSpPr>
        <p:spPr>
          <a:xfrm>
            <a:off x="331911" y="1998483"/>
            <a:ext cx="10012224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A clean slate does not guarantee a long-term healthy spiritual journey.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DCE98-39B6-10EA-0146-E6D9F5832DFD}"/>
              </a:ext>
            </a:extLst>
          </p:cNvPr>
          <p:cNvSpPr txBox="1"/>
          <p:nvPr/>
        </p:nvSpPr>
        <p:spPr>
          <a:xfrm>
            <a:off x="331910" y="3277816"/>
            <a:ext cx="10998077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200" b="1" i="1" dirty="0">
                <a:solidFill>
                  <a:srgbClr val="FFFF00"/>
                </a:solidFill>
              </a:rPr>
              <a:t>‘And now, dear children, remain in fellowship with </a:t>
            </a:r>
          </a:p>
          <a:p>
            <a:r>
              <a:rPr lang="en-AU" sz="3200" b="1" i="1" dirty="0">
                <a:solidFill>
                  <a:srgbClr val="FFFF00"/>
                </a:solidFill>
              </a:rPr>
              <a:t>Christ so that when he returns, you will be full of </a:t>
            </a:r>
          </a:p>
          <a:p>
            <a:r>
              <a:rPr lang="en-AU" sz="3200" b="1" i="1" dirty="0">
                <a:solidFill>
                  <a:srgbClr val="FFFF00"/>
                </a:solidFill>
              </a:rPr>
              <a:t>courage and not shrink back from him in shame.’ </a:t>
            </a:r>
          </a:p>
          <a:p>
            <a:r>
              <a:rPr lang="en-AU" sz="3200" b="1" i="1" dirty="0">
                <a:solidFill>
                  <a:srgbClr val="FFFF00"/>
                </a:solidFill>
              </a:rPr>
              <a:t>1 John 2:28</a:t>
            </a:r>
          </a:p>
        </p:txBody>
      </p:sp>
    </p:spTree>
    <p:extLst>
      <p:ext uri="{BB962C8B-B14F-4D97-AF65-F5344CB8AC3E}">
        <p14:creationId xmlns:p14="http://schemas.microsoft.com/office/powerpoint/2010/main" val="18891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754</Words>
  <Application>Microsoft Office PowerPoint</Application>
  <PresentationFormat>Widescreen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Open Sans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and Lorei Blunden</dc:creator>
  <cp:lastModifiedBy>Sue Roberts</cp:lastModifiedBy>
  <cp:revision>12</cp:revision>
  <dcterms:created xsi:type="dcterms:W3CDTF">2024-04-02T00:28:56Z</dcterms:created>
  <dcterms:modified xsi:type="dcterms:W3CDTF">2024-04-16T03:14:02Z</dcterms:modified>
</cp:coreProperties>
</file>