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3" r:id="rId3"/>
    <p:sldId id="269" r:id="rId4"/>
    <p:sldId id="256" r:id="rId5"/>
    <p:sldId id="267" r:id="rId6"/>
    <p:sldId id="268" r:id="rId7"/>
    <p:sldId id="271" r:id="rId8"/>
    <p:sldId id="270" r:id="rId9"/>
    <p:sldId id="27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E8EF19-E478-44B2-B721-59BA206A7E68}" v="31" dt="2024-02-18T05:51:56.6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2" autoAdjust="0"/>
    <p:restoredTop sz="94660"/>
  </p:normalViewPr>
  <p:slideViewPr>
    <p:cSldViewPr snapToGrid="0">
      <p:cViewPr varScale="1">
        <p:scale>
          <a:sx n="98" d="100"/>
          <a:sy n="98" d="100"/>
        </p:scale>
        <p:origin x="84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lin Lituri" userId="484b33a4cdd704a0" providerId="LiveId" clId="{87E8EF19-E478-44B2-B721-59BA206A7E68}"/>
    <pc:docChg chg="custSel addSld delSld modSld sldOrd">
      <pc:chgData name="Colin Lituri" userId="484b33a4cdd704a0" providerId="LiveId" clId="{87E8EF19-E478-44B2-B721-59BA206A7E68}" dt="2024-02-18T05:51:56.633" v="63"/>
      <pc:docMkLst>
        <pc:docMk/>
      </pc:docMkLst>
      <pc:sldChg chg="modTransition modAnim">
        <pc:chgData name="Colin Lituri" userId="484b33a4cdd704a0" providerId="LiveId" clId="{87E8EF19-E478-44B2-B721-59BA206A7E68}" dt="2024-02-18T05:49:32.428" v="41"/>
        <pc:sldMkLst>
          <pc:docMk/>
          <pc:sldMk cId="3641487993" sldId="266"/>
        </pc:sldMkLst>
      </pc:sldChg>
      <pc:sldChg chg="modTransition">
        <pc:chgData name="Colin Lituri" userId="484b33a4cdd704a0" providerId="LiveId" clId="{87E8EF19-E478-44B2-B721-59BA206A7E68}" dt="2024-02-18T05:46:11.198" v="20"/>
        <pc:sldMkLst>
          <pc:docMk/>
          <pc:sldMk cId="2396306498" sldId="269"/>
        </pc:sldMkLst>
      </pc:sldChg>
      <pc:sldChg chg="addSp delSp modSp new mod ord modTransition modAnim">
        <pc:chgData name="Colin Lituri" userId="484b33a4cdd704a0" providerId="LiveId" clId="{87E8EF19-E478-44B2-B721-59BA206A7E68}" dt="2024-02-18T05:51:56.633" v="63"/>
        <pc:sldMkLst>
          <pc:docMk/>
          <pc:sldMk cId="240924395" sldId="273"/>
        </pc:sldMkLst>
        <pc:spChg chg="del">
          <ac:chgData name="Colin Lituri" userId="484b33a4cdd704a0" providerId="LiveId" clId="{87E8EF19-E478-44B2-B721-59BA206A7E68}" dt="2024-02-18T05:46:57.351" v="25" actId="478"/>
          <ac:spMkLst>
            <pc:docMk/>
            <pc:sldMk cId="240924395" sldId="273"/>
            <ac:spMk id="2" creationId="{85E179DB-364D-4542-CE0A-59A3927555CC}"/>
          </ac:spMkLst>
        </pc:spChg>
        <pc:spChg chg="del">
          <ac:chgData name="Colin Lituri" userId="484b33a4cdd704a0" providerId="LiveId" clId="{87E8EF19-E478-44B2-B721-59BA206A7E68}" dt="2024-02-18T05:47:00.930" v="26" actId="478"/>
          <ac:spMkLst>
            <pc:docMk/>
            <pc:sldMk cId="240924395" sldId="273"/>
            <ac:spMk id="3" creationId="{14AF1905-B1CA-27F3-BD09-7B75438D0C63}"/>
          </ac:spMkLst>
        </pc:spChg>
        <pc:spChg chg="add mod">
          <ac:chgData name="Colin Lituri" userId="484b33a4cdd704a0" providerId="LiveId" clId="{87E8EF19-E478-44B2-B721-59BA206A7E68}" dt="2024-02-18T05:50:46.428" v="50" actId="1582"/>
          <ac:spMkLst>
            <pc:docMk/>
            <pc:sldMk cId="240924395" sldId="273"/>
            <ac:spMk id="6" creationId="{DADB562A-4156-0A94-1F8E-1572405563A1}"/>
          </ac:spMkLst>
        </pc:spChg>
        <pc:picChg chg="add mod">
          <ac:chgData name="Colin Lituri" userId="484b33a4cdd704a0" providerId="LiveId" clId="{87E8EF19-E478-44B2-B721-59BA206A7E68}" dt="2024-02-18T05:48:26.274" v="29" actId="962"/>
          <ac:picMkLst>
            <pc:docMk/>
            <pc:sldMk cId="240924395" sldId="273"/>
            <ac:picMk id="5" creationId="{3DEFEFD8-BA9F-D34C-E0EF-A33887FB9EFF}"/>
          </ac:picMkLst>
        </pc:picChg>
      </pc:sldChg>
      <pc:sldChg chg="addSp delSp modSp new del mod">
        <pc:chgData name="Colin Lituri" userId="484b33a4cdd704a0" providerId="LiveId" clId="{87E8EF19-E478-44B2-B721-59BA206A7E68}" dt="2024-02-18T05:40:41.250" v="8" actId="47"/>
        <pc:sldMkLst>
          <pc:docMk/>
          <pc:sldMk cId="2074724184" sldId="273"/>
        </pc:sldMkLst>
        <pc:spChg chg="del">
          <ac:chgData name="Colin Lituri" userId="484b33a4cdd704a0" providerId="LiveId" clId="{87E8EF19-E478-44B2-B721-59BA206A7E68}" dt="2024-02-18T05:39:57.485" v="4" actId="478"/>
          <ac:spMkLst>
            <pc:docMk/>
            <pc:sldMk cId="2074724184" sldId="273"/>
            <ac:spMk id="2" creationId="{8ECDF31A-8422-4214-6436-914F1F890E13}"/>
          </ac:spMkLst>
        </pc:spChg>
        <pc:spChg chg="del">
          <ac:chgData name="Colin Lituri" userId="484b33a4cdd704a0" providerId="LiveId" clId="{87E8EF19-E478-44B2-B721-59BA206A7E68}" dt="2024-02-18T05:39:51.885" v="1" actId="931"/>
          <ac:spMkLst>
            <pc:docMk/>
            <pc:sldMk cId="2074724184" sldId="273"/>
            <ac:spMk id="3" creationId="{2ACCF2BE-C750-9655-061C-3FB9E125FD24}"/>
          </ac:spMkLst>
        </pc:spChg>
        <pc:picChg chg="add mod">
          <ac:chgData name="Colin Lituri" userId="484b33a4cdd704a0" providerId="LiveId" clId="{87E8EF19-E478-44B2-B721-59BA206A7E68}" dt="2024-02-18T05:40:11.528" v="7" actId="14100"/>
          <ac:picMkLst>
            <pc:docMk/>
            <pc:sldMk cId="2074724184" sldId="273"/>
            <ac:picMk id="5" creationId="{BDE152A1-34E6-E3D1-9F21-593175D658FA}"/>
          </ac:picMkLst>
        </pc:picChg>
      </pc:sldChg>
      <pc:sldChg chg="addSp delSp modSp new del mod ord modTransition">
        <pc:chgData name="Colin Lituri" userId="484b33a4cdd704a0" providerId="LiveId" clId="{87E8EF19-E478-44B2-B721-59BA206A7E68}" dt="2024-02-18T05:46:47.701" v="21" actId="47"/>
        <pc:sldMkLst>
          <pc:docMk/>
          <pc:sldMk cId="3168228946" sldId="273"/>
        </pc:sldMkLst>
        <pc:spChg chg="del">
          <ac:chgData name="Colin Lituri" userId="484b33a4cdd704a0" providerId="LiveId" clId="{87E8EF19-E478-44B2-B721-59BA206A7E68}" dt="2024-02-18T05:43:07.193" v="12" actId="478"/>
          <ac:spMkLst>
            <pc:docMk/>
            <pc:sldMk cId="3168228946" sldId="273"/>
            <ac:spMk id="2" creationId="{F342F704-CFFE-48D3-3469-B280399D4A87}"/>
          </ac:spMkLst>
        </pc:spChg>
        <pc:spChg chg="del">
          <ac:chgData name="Colin Lituri" userId="484b33a4cdd704a0" providerId="LiveId" clId="{87E8EF19-E478-44B2-B721-59BA206A7E68}" dt="2024-02-18T05:43:09.249" v="13" actId="478"/>
          <ac:spMkLst>
            <pc:docMk/>
            <pc:sldMk cId="3168228946" sldId="273"/>
            <ac:spMk id="3" creationId="{C7097889-D6E3-D48A-67C3-D207DEAC18B2}"/>
          </ac:spMkLst>
        </pc:spChg>
        <pc:graphicFrameChg chg="add mod">
          <ac:chgData name="Colin Lituri" userId="484b33a4cdd704a0" providerId="LiveId" clId="{87E8EF19-E478-44B2-B721-59BA206A7E68}" dt="2024-02-18T05:45:13.223" v="17" actId="14100"/>
          <ac:graphicFrameMkLst>
            <pc:docMk/>
            <pc:sldMk cId="3168228946" sldId="273"/>
            <ac:graphicFrameMk id="4" creationId="{AF1FC1EF-BE02-95BB-1287-382AEF973F33}"/>
          </ac:graphicFrameMkLst>
        </pc:graphicFrameChg>
      </pc:sldChg>
      <pc:sldChg chg="new del">
        <pc:chgData name="Colin Lituri" userId="484b33a4cdd704a0" providerId="LiveId" clId="{87E8EF19-E478-44B2-B721-59BA206A7E68}" dt="2024-02-18T05:45:25.368" v="18" actId="47"/>
        <pc:sldMkLst>
          <pc:docMk/>
          <pc:sldMk cId="602096882" sldId="274"/>
        </pc:sldMkLst>
      </pc:sldChg>
    </pc:docChg>
  </pc:docChgLst>
  <pc:docChgLst>
    <pc:chgData name="Colin Lituri" userId="484b33a4cdd704a0" providerId="LiveId" clId="{46778C95-57CC-414A-AE9A-CD284309EC7B}"/>
    <pc:docChg chg="undo custSel addSld delSld modSld sldOrd">
      <pc:chgData name="Colin Lituri" userId="484b33a4cdd704a0" providerId="LiveId" clId="{46778C95-57CC-414A-AE9A-CD284309EC7B}" dt="2024-02-16T05:53:12.909" v="523"/>
      <pc:docMkLst>
        <pc:docMk/>
      </pc:docMkLst>
      <pc:sldChg chg="addSp delSp modSp add del mod modTransition delAnim modAnim">
        <pc:chgData name="Colin Lituri" userId="484b33a4cdd704a0" providerId="LiveId" clId="{46778C95-57CC-414A-AE9A-CD284309EC7B}" dt="2024-02-16T05:28:48.114" v="477" actId="208"/>
        <pc:sldMkLst>
          <pc:docMk/>
          <pc:sldMk cId="2974332345" sldId="256"/>
        </pc:sldMkLst>
        <pc:spChg chg="del">
          <ac:chgData name="Colin Lituri" userId="484b33a4cdd704a0" providerId="LiveId" clId="{46778C95-57CC-414A-AE9A-CD284309EC7B}" dt="2024-02-16T04:12:51.636" v="4" actId="478"/>
          <ac:spMkLst>
            <pc:docMk/>
            <pc:sldMk cId="2974332345" sldId="256"/>
            <ac:spMk id="3" creationId="{EE8CE7FB-B0A4-10BB-D33D-9D135CADB563}"/>
          </ac:spMkLst>
        </pc:spChg>
        <pc:spChg chg="del">
          <ac:chgData name="Colin Lituri" userId="484b33a4cdd704a0" providerId="LiveId" clId="{46778C95-57CC-414A-AE9A-CD284309EC7B}" dt="2024-02-16T04:12:54.951" v="5" actId="478"/>
          <ac:spMkLst>
            <pc:docMk/>
            <pc:sldMk cId="2974332345" sldId="256"/>
            <ac:spMk id="5" creationId="{5BA430B1-D9C8-6CBC-7E19-0891CF01F6C7}"/>
          </ac:spMkLst>
        </pc:spChg>
        <pc:spChg chg="add del mod">
          <ac:chgData name="Colin Lituri" userId="484b33a4cdd704a0" providerId="LiveId" clId="{46778C95-57CC-414A-AE9A-CD284309EC7B}" dt="2024-02-16T04:12:57.661" v="6" actId="478"/>
          <ac:spMkLst>
            <pc:docMk/>
            <pc:sldMk cId="2974332345" sldId="256"/>
            <ac:spMk id="7" creationId="{BE2012CD-B408-7DAF-4E00-910ABBCBF4B3}"/>
          </ac:spMkLst>
        </pc:spChg>
        <pc:spChg chg="del">
          <ac:chgData name="Colin Lituri" userId="484b33a4cdd704a0" providerId="LiveId" clId="{46778C95-57CC-414A-AE9A-CD284309EC7B}" dt="2024-02-16T04:12:59.804" v="7" actId="478"/>
          <ac:spMkLst>
            <pc:docMk/>
            <pc:sldMk cId="2974332345" sldId="256"/>
            <ac:spMk id="8" creationId="{21FBFD6F-7D68-678F-7398-2C1DF82BA59D}"/>
          </ac:spMkLst>
        </pc:spChg>
        <pc:spChg chg="add del mod">
          <ac:chgData name="Colin Lituri" userId="484b33a4cdd704a0" providerId="LiveId" clId="{46778C95-57CC-414A-AE9A-CD284309EC7B}" dt="2024-02-16T04:35:34.732" v="95" actId="478"/>
          <ac:spMkLst>
            <pc:docMk/>
            <pc:sldMk cId="2974332345" sldId="256"/>
            <ac:spMk id="11" creationId="{48549359-974B-71E4-30AF-7609A4419760}"/>
          </ac:spMkLst>
        </pc:spChg>
        <pc:spChg chg="add mod">
          <ac:chgData name="Colin Lituri" userId="484b33a4cdd704a0" providerId="LiveId" clId="{46778C95-57CC-414A-AE9A-CD284309EC7B}" dt="2024-02-16T04:36:58.350" v="112" actId="1582"/>
          <ac:spMkLst>
            <pc:docMk/>
            <pc:sldMk cId="2974332345" sldId="256"/>
            <ac:spMk id="12" creationId="{4613F55F-31C1-9E5D-84F9-ECB46D691491}"/>
          </ac:spMkLst>
        </pc:spChg>
        <pc:picChg chg="del">
          <ac:chgData name="Colin Lituri" userId="484b33a4cdd704a0" providerId="LiveId" clId="{46778C95-57CC-414A-AE9A-CD284309EC7B}" dt="2024-02-16T05:17:56.671" v="364" actId="21"/>
          <ac:picMkLst>
            <pc:docMk/>
            <pc:sldMk cId="2974332345" sldId="256"/>
            <ac:picMk id="2" creationId="{CDC71E5F-6BF9-DC57-16D6-850E62C348D2}"/>
          </ac:picMkLst>
        </pc:picChg>
        <pc:picChg chg="del">
          <ac:chgData name="Colin Lituri" userId="484b33a4cdd704a0" providerId="LiveId" clId="{46778C95-57CC-414A-AE9A-CD284309EC7B}" dt="2024-02-16T04:12:47.616" v="3" actId="478"/>
          <ac:picMkLst>
            <pc:docMk/>
            <pc:sldMk cId="2974332345" sldId="256"/>
            <ac:picMk id="4" creationId="{86E01F8A-3352-990A-9F78-55B3D7BB7994}"/>
          </ac:picMkLst>
        </pc:picChg>
        <pc:picChg chg="add mod">
          <ac:chgData name="Colin Lituri" userId="484b33a4cdd704a0" providerId="LiveId" clId="{46778C95-57CC-414A-AE9A-CD284309EC7B}" dt="2024-02-16T04:18:38.312" v="31" actId="1076"/>
          <ac:picMkLst>
            <pc:docMk/>
            <pc:sldMk cId="2974332345" sldId="256"/>
            <ac:picMk id="10" creationId="{610C06EE-F522-1320-E194-788D35C1A14A}"/>
          </ac:picMkLst>
        </pc:picChg>
        <pc:picChg chg="add del mod">
          <ac:chgData name="Colin Lituri" userId="484b33a4cdd704a0" providerId="LiveId" clId="{46778C95-57CC-414A-AE9A-CD284309EC7B}" dt="2024-02-16T05:05:57.352" v="288" actId="21"/>
          <ac:picMkLst>
            <pc:docMk/>
            <pc:sldMk cId="2974332345" sldId="256"/>
            <ac:picMk id="17" creationId="{007349D9-780B-6A37-B1C3-062ABFAB8995}"/>
          </ac:picMkLst>
        </pc:picChg>
        <pc:picChg chg="add del mod">
          <ac:chgData name="Colin Lituri" userId="484b33a4cdd704a0" providerId="LiveId" clId="{46778C95-57CC-414A-AE9A-CD284309EC7B}" dt="2024-02-16T05:04:00.192" v="274" actId="21"/>
          <ac:picMkLst>
            <pc:docMk/>
            <pc:sldMk cId="2974332345" sldId="256"/>
            <ac:picMk id="19" creationId="{5771DADE-B607-8294-3A59-AA2519754600}"/>
          </ac:picMkLst>
        </pc:picChg>
        <pc:picChg chg="add del mod">
          <ac:chgData name="Colin Lituri" userId="484b33a4cdd704a0" providerId="LiveId" clId="{46778C95-57CC-414A-AE9A-CD284309EC7B}" dt="2024-02-16T05:05:17.382" v="285" actId="21"/>
          <ac:picMkLst>
            <pc:docMk/>
            <pc:sldMk cId="2974332345" sldId="256"/>
            <ac:picMk id="21" creationId="{F604D56B-8C17-3C02-298F-C423BE087707}"/>
          </ac:picMkLst>
        </pc:picChg>
        <pc:picChg chg="add del mod">
          <ac:chgData name="Colin Lituri" userId="484b33a4cdd704a0" providerId="LiveId" clId="{46778C95-57CC-414A-AE9A-CD284309EC7B}" dt="2024-02-16T05:04:59.454" v="282" actId="21"/>
          <ac:picMkLst>
            <pc:docMk/>
            <pc:sldMk cId="2974332345" sldId="256"/>
            <ac:picMk id="23" creationId="{6E8A82BE-E097-17C3-5AC8-A67B980023BA}"/>
          </ac:picMkLst>
        </pc:picChg>
        <pc:picChg chg="add del mod">
          <ac:chgData name="Colin Lituri" userId="484b33a4cdd704a0" providerId="LiveId" clId="{46778C95-57CC-414A-AE9A-CD284309EC7B}" dt="2024-02-16T05:03:30.370" v="271" actId="21"/>
          <ac:picMkLst>
            <pc:docMk/>
            <pc:sldMk cId="2974332345" sldId="256"/>
            <ac:picMk id="25" creationId="{E881D8F6-B379-21A3-DFC7-AD7314DAC75F}"/>
          </ac:picMkLst>
        </pc:picChg>
        <pc:picChg chg="add mod">
          <ac:chgData name="Colin Lituri" userId="484b33a4cdd704a0" providerId="LiveId" clId="{46778C95-57CC-414A-AE9A-CD284309EC7B}" dt="2024-02-16T05:28:48.114" v="477" actId="208"/>
          <ac:picMkLst>
            <pc:docMk/>
            <pc:sldMk cId="2974332345" sldId="256"/>
            <ac:picMk id="26" creationId="{8A005087-367D-B1A8-0727-2B4CB480B9FB}"/>
          </ac:picMkLst>
        </pc:picChg>
        <pc:cxnChg chg="add mod">
          <ac:chgData name="Colin Lituri" userId="484b33a4cdd704a0" providerId="LiveId" clId="{46778C95-57CC-414A-AE9A-CD284309EC7B}" dt="2024-02-16T04:42:32.984" v="197" actId="14100"/>
          <ac:cxnSpMkLst>
            <pc:docMk/>
            <pc:sldMk cId="2974332345" sldId="256"/>
            <ac:cxnSpMk id="14" creationId="{8351AFAB-D4BD-3E44-05D7-C149C7109A2A}"/>
          </ac:cxnSpMkLst>
        </pc:cxnChg>
      </pc:sldChg>
      <pc:sldChg chg="del">
        <pc:chgData name="Colin Lituri" userId="484b33a4cdd704a0" providerId="LiveId" clId="{46778C95-57CC-414A-AE9A-CD284309EC7B}" dt="2024-02-16T04:12:34.611" v="0" actId="47"/>
        <pc:sldMkLst>
          <pc:docMk/>
          <pc:sldMk cId="401610820" sldId="257"/>
        </pc:sldMkLst>
      </pc:sldChg>
      <pc:sldChg chg="del">
        <pc:chgData name="Colin Lituri" userId="484b33a4cdd704a0" providerId="LiveId" clId="{46778C95-57CC-414A-AE9A-CD284309EC7B}" dt="2024-02-16T04:12:34.611" v="0" actId="47"/>
        <pc:sldMkLst>
          <pc:docMk/>
          <pc:sldMk cId="2312210901" sldId="258"/>
        </pc:sldMkLst>
      </pc:sldChg>
      <pc:sldChg chg="del">
        <pc:chgData name="Colin Lituri" userId="484b33a4cdd704a0" providerId="LiveId" clId="{46778C95-57CC-414A-AE9A-CD284309EC7B}" dt="2024-02-16T04:12:34.611" v="0" actId="47"/>
        <pc:sldMkLst>
          <pc:docMk/>
          <pc:sldMk cId="2644570663" sldId="259"/>
        </pc:sldMkLst>
      </pc:sldChg>
      <pc:sldChg chg="del">
        <pc:chgData name="Colin Lituri" userId="484b33a4cdd704a0" providerId="LiveId" clId="{46778C95-57CC-414A-AE9A-CD284309EC7B}" dt="2024-02-16T04:12:34.611" v="0" actId="47"/>
        <pc:sldMkLst>
          <pc:docMk/>
          <pc:sldMk cId="3382431714" sldId="260"/>
        </pc:sldMkLst>
      </pc:sldChg>
      <pc:sldChg chg="del">
        <pc:chgData name="Colin Lituri" userId="484b33a4cdd704a0" providerId="LiveId" clId="{46778C95-57CC-414A-AE9A-CD284309EC7B}" dt="2024-02-16T04:12:34.611" v="0" actId="47"/>
        <pc:sldMkLst>
          <pc:docMk/>
          <pc:sldMk cId="2659892512" sldId="261"/>
        </pc:sldMkLst>
      </pc:sldChg>
      <pc:sldChg chg="del">
        <pc:chgData name="Colin Lituri" userId="484b33a4cdd704a0" providerId="LiveId" clId="{46778C95-57CC-414A-AE9A-CD284309EC7B}" dt="2024-02-16T04:12:34.611" v="0" actId="47"/>
        <pc:sldMkLst>
          <pc:docMk/>
          <pc:sldMk cId="2419881390" sldId="262"/>
        </pc:sldMkLst>
      </pc:sldChg>
      <pc:sldChg chg="del">
        <pc:chgData name="Colin Lituri" userId="484b33a4cdd704a0" providerId="LiveId" clId="{46778C95-57CC-414A-AE9A-CD284309EC7B}" dt="2024-02-16T04:12:34.611" v="0" actId="47"/>
        <pc:sldMkLst>
          <pc:docMk/>
          <pc:sldMk cId="805593868" sldId="263"/>
        </pc:sldMkLst>
      </pc:sldChg>
      <pc:sldChg chg="del">
        <pc:chgData name="Colin Lituri" userId="484b33a4cdd704a0" providerId="LiveId" clId="{46778C95-57CC-414A-AE9A-CD284309EC7B}" dt="2024-02-16T04:12:34.611" v="0" actId="47"/>
        <pc:sldMkLst>
          <pc:docMk/>
          <pc:sldMk cId="1483174142" sldId="264"/>
        </pc:sldMkLst>
      </pc:sldChg>
      <pc:sldChg chg="del">
        <pc:chgData name="Colin Lituri" userId="484b33a4cdd704a0" providerId="LiveId" clId="{46778C95-57CC-414A-AE9A-CD284309EC7B}" dt="2024-02-16T04:12:34.611" v="0" actId="47"/>
        <pc:sldMkLst>
          <pc:docMk/>
          <pc:sldMk cId="590176650" sldId="265"/>
        </pc:sldMkLst>
      </pc:sldChg>
      <pc:sldChg chg="ord">
        <pc:chgData name="Colin Lituri" userId="484b33a4cdd704a0" providerId="LiveId" clId="{46778C95-57CC-414A-AE9A-CD284309EC7B}" dt="2024-02-16T04:12:40.945" v="2"/>
        <pc:sldMkLst>
          <pc:docMk/>
          <pc:sldMk cId="3641487993" sldId="266"/>
        </pc:sldMkLst>
      </pc:sldChg>
      <pc:sldChg chg="addSp delSp modSp new mod ord modTransition modAnim">
        <pc:chgData name="Colin Lituri" userId="484b33a4cdd704a0" providerId="LiveId" clId="{46778C95-57CC-414A-AE9A-CD284309EC7B}" dt="2024-02-16T05:33:14.639" v="499"/>
        <pc:sldMkLst>
          <pc:docMk/>
          <pc:sldMk cId="567696019" sldId="267"/>
        </pc:sldMkLst>
        <pc:spChg chg="del">
          <ac:chgData name="Colin Lituri" userId="484b33a4cdd704a0" providerId="LiveId" clId="{46778C95-57CC-414A-AE9A-CD284309EC7B}" dt="2024-02-16T04:18:49.356" v="32" actId="478"/>
          <ac:spMkLst>
            <pc:docMk/>
            <pc:sldMk cId="567696019" sldId="267"/>
            <ac:spMk id="2" creationId="{3A691F03-C903-1EBD-D4AC-A868DD97E027}"/>
          </ac:spMkLst>
        </pc:spChg>
        <pc:spChg chg="del">
          <ac:chgData name="Colin Lituri" userId="484b33a4cdd704a0" providerId="LiveId" clId="{46778C95-57CC-414A-AE9A-CD284309EC7B}" dt="2024-02-16T04:14:10.758" v="13" actId="931"/>
          <ac:spMkLst>
            <pc:docMk/>
            <pc:sldMk cId="567696019" sldId="267"/>
            <ac:spMk id="3" creationId="{22AABB78-1BE7-8889-7A3C-3111C13621A2}"/>
          </ac:spMkLst>
        </pc:spChg>
        <pc:spChg chg="add del mod">
          <ac:chgData name="Colin Lituri" userId="484b33a4cdd704a0" providerId="LiveId" clId="{46778C95-57CC-414A-AE9A-CD284309EC7B}" dt="2024-02-16T04:17:21.931" v="20" actId="931"/>
          <ac:spMkLst>
            <pc:docMk/>
            <pc:sldMk cId="567696019" sldId="267"/>
            <ac:spMk id="7" creationId="{1854E881-FE1F-A947-4ED1-49926B27C484}"/>
          </ac:spMkLst>
        </pc:spChg>
        <pc:spChg chg="add del mod">
          <ac:chgData name="Colin Lituri" userId="484b33a4cdd704a0" providerId="LiveId" clId="{46778C95-57CC-414A-AE9A-CD284309EC7B}" dt="2024-02-16T04:35:39.653" v="96" actId="478"/>
          <ac:spMkLst>
            <pc:docMk/>
            <pc:sldMk cId="567696019" sldId="267"/>
            <ac:spMk id="10" creationId="{5F50DEDB-95DA-8619-7DF7-E3ECF51F8AE4}"/>
          </ac:spMkLst>
        </pc:spChg>
        <pc:spChg chg="add mod">
          <ac:chgData name="Colin Lituri" userId="484b33a4cdd704a0" providerId="LiveId" clId="{46778C95-57CC-414A-AE9A-CD284309EC7B}" dt="2024-02-16T05:31:13.278" v="489" actId="1076"/>
          <ac:spMkLst>
            <pc:docMk/>
            <pc:sldMk cId="567696019" sldId="267"/>
            <ac:spMk id="11" creationId="{1E1B9DB2-64B5-1DD1-4F5B-8984CEEC7756}"/>
          </ac:spMkLst>
        </pc:spChg>
        <pc:picChg chg="add del mod">
          <ac:chgData name="Colin Lituri" userId="484b33a4cdd704a0" providerId="LiveId" clId="{46778C95-57CC-414A-AE9A-CD284309EC7B}" dt="2024-02-16T04:15:20.370" v="19" actId="478"/>
          <ac:picMkLst>
            <pc:docMk/>
            <pc:sldMk cId="567696019" sldId="267"/>
            <ac:picMk id="5" creationId="{E0BA51AA-6C84-3589-80E6-FBA635ADB5B7}"/>
          </ac:picMkLst>
        </pc:picChg>
        <pc:picChg chg="add mod">
          <ac:chgData name="Colin Lituri" userId="484b33a4cdd704a0" providerId="LiveId" clId="{46778C95-57CC-414A-AE9A-CD284309EC7B}" dt="2024-02-16T04:19:02.692" v="35" actId="1076"/>
          <ac:picMkLst>
            <pc:docMk/>
            <pc:sldMk cId="567696019" sldId="267"/>
            <ac:picMk id="9" creationId="{860EB83F-7F7F-DC32-B4B0-1FF024B5CCA0}"/>
          </ac:picMkLst>
        </pc:picChg>
        <pc:picChg chg="add del mod">
          <ac:chgData name="Colin Lituri" userId="484b33a4cdd704a0" providerId="LiveId" clId="{46778C95-57CC-414A-AE9A-CD284309EC7B}" dt="2024-02-16T05:04:24.011" v="277" actId="21"/>
          <ac:picMkLst>
            <pc:docMk/>
            <pc:sldMk cId="567696019" sldId="267"/>
            <ac:picMk id="14" creationId="{5F1511BE-2B9C-D6E4-81B2-C68F086D74F4}"/>
          </ac:picMkLst>
        </pc:picChg>
        <pc:picChg chg="add mod modCrop">
          <ac:chgData name="Colin Lituri" userId="484b33a4cdd704a0" providerId="LiveId" clId="{46778C95-57CC-414A-AE9A-CD284309EC7B}" dt="2024-02-16T05:31:23.854" v="491" actId="1076"/>
          <ac:picMkLst>
            <pc:docMk/>
            <pc:sldMk cId="567696019" sldId="267"/>
            <ac:picMk id="15" creationId="{916BFDFD-9E83-A313-D550-8C97B2EA728F}"/>
          </ac:picMkLst>
        </pc:picChg>
        <pc:picChg chg="add mod">
          <ac:chgData name="Colin Lituri" userId="484b33a4cdd704a0" providerId="LiveId" clId="{46778C95-57CC-414A-AE9A-CD284309EC7B}" dt="2024-02-16T05:31:33.722" v="493" actId="208"/>
          <ac:picMkLst>
            <pc:docMk/>
            <pc:sldMk cId="567696019" sldId="267"/>
            <ac:picMk id="16" creationId="{E6F2AA81-48E4-05C3-E189-EAA39B5509F2}"/>
          </ac:picMkLst>
        </pc:picChg>
        <pc:cxnChg chg="add mod">
          <ac:chgData name="Colin Lituri" userId="484b33a4cdd704a0" providerId="LiveId" clId="{46778C95-57CC-414A-AE9A-CD284309EC7B}" dt="2024-02-16T05:31:20.342" v="490" actId="14100"/>
          <ac:cxnSpMkLst>
            <pc:docMk/>
            <pc:sldMk cId="567696019" sldId="267"/>
            <ac:cxnSpMk id="13" creationId="{71B2CF90-28F4-1D24-9255-DFEA65FEA181}"/>
          </ac:cxnSpMkLst>
        </pc:cxnChg>
      </pc:sldChg>
      <pc:sldChg chg="del">
        <pc:chgData name="Colin Lituri" userId="484b33a4cdd704a0" providerId="LiveId" clId="{46778C95-57CC-414A-AE9A-CD284309EC7B}" dt="2024-02-16T04:12:34.611" v="0" actId="47"/>
        <pc:sldMkLst>
          <pc:docMk/>
          <pc:sldMk cId="3273374927" sldId="267"/>
        </pc:sldMkLst>
      </pc:sldChg>
      <pc:sldChg chg="addSp delSp modSp new mod ord modTransition modAnim">
        <pc:chgData name="Colin Lituri" userId="484b33a4cdd704a0" providerId="LiveId" clId="{46778C95-57CC-414A-AE9A-CD284309EC7B}" dt="2024-02-16T05:23:33.042" v="436"/>
        <pc:sldMkLst>
          <pc:docMk/>
          <pc:sldMk cId="1370821810" sldId="268"/>
        </pc:sldMkLst>
        <pc:spChg chg="del">
          <ac:chgData name="Colin Lituri" userId="484b33a4cdd704a0" providerId="LiveId" clId="{46778C95-57CC-414A-AE9A-CD284309EC7B}" dt="2024-02-16T04:19:14.148" v="36" actId="478"/>
          <ac:spMkLst>
            <pc:docMk/>
            <pc:sldMk cId="1370821810" sldId="268"/>
            <ac:spMk id="2" creationId="{D28849B6-DC02-B9CB-512D-F484C55C802E}"/>
          </ac:spMkLst>
        </pc:spChg>
        <pc:spChg chg="del">
          <ac:chgData name="Colin Lituri" userId="484b33a4cdd704a0" providerId="LiveId" clId="{46778C95-57CC-414A-AE9A-CD284309EC7B}" dt="2024-02-16T04:14:40.946" v="16" actId="931"/>
          <ac:spMkLst>
            <pc:docMk/>
            <pc:sldMk cId="1370821810" sldId="268"/>
            <ac:spMk id="3" creationId="{64D789A1-3798-88B8-84B1-A01913874C52}"/>
          </ac:spMkLst>
        </pc:spChg>
        <pc:spChg chg="add del mod">
          <ac:chgData name="Colin Lituri" userId="484b33a4cdd704a0" providerId="LiveId" clId="{46778C95-57CC-414A-AE9A-CD284309EC7B}" dt="2024-02-16T04:17:56.552" v="24" actId="931"/>
          <ac:spMkLst>
            <pc:docMk/>
            <pc:sldMk cId="1370821810" sldId="268"/>
            <ac:spMk id="7" creationId="{2961845A-C4D5-F7C3-89DF-311EFED18EC3}"/>
          </ac:spMkLst>
        </pc:spChg>
        <pc:spChg chg="add del mod">
          <ac:chgData name="Colin Lituri" userId="484b33a4cdd704a0" providerId="LiveId" clId="{46778C95-57CC-414A-AE9A-CD284309EC7B}" dt="2024-02-16T04:18:16.960" v="28" actId="931"/>
          <ac:spMkLst>
            <pc:docMk/>
            <pc:sldMk cId="1370821810" sldId="268"/>
            <ac:spMk id="11" creationId="{1D2B790E-B70A-F799-8EC7-75A8D621CF2A}"/>
          </ac:spMkLst>
        </pc:spChg>
        <pc:spChg chg="add mod">
          <ac:chgData name="Colin Lituri" userId="484b33a4cdd704a0" providerId="LiveId" clId="{46778C95-57CC-414A-AE9A-CD284309EC7B}" dt="2024-02-16T05:22:34.848" v="419" actId="14100"/>
          <ac:spMkLst>
            <pc:docMk/>
            <pc:sldMk cId="1370821810" sldId="268"/>
            <ac:spMk id="14" creationId="{E7838CAE-95FE-87BD-9D27-C00136EA41B1}"/>
          </ac:spMkLst>
        </pc:spChg>
        <pc:picChg chg="add del mod">
          <ac:chgData name="Colin Lituri" userId="484b33a4cdd704a0" providerId="LiveId" clId="{46778C95-57CC-414A-AE9A-CD284309EC7B}" dt="2024-02-16T04:17:35.379" v="23" actId="478"/>
          <ac:picMkLst>
            <pc:docMk/>
            <pc:sldMk cId="1370821810" sldId="268"/>
            <ac:picMk id="5" creationId="{9A74B292-A0F6-EA0F-B381-688D024A8318}"/>
          </ac:picMkLst>
        </pc:picChg>
        <pc:picChg chg="add del mod">
          <ac:chgData name="Colin Lituri" userId="484b33a4cdd704a0" providerId="LiveId" clId="{46778C95-57CC-414A-AE9A-CD284309EC7B}" dt="2024-02-16T04:18:01.274" v="27" actId="478"/>
          <ac:picMkLst>
            <pc:docMk/>
            <pc:sldMk cId="1370821810" sldId="268"/>
            <ac:picMk id="9" creationId="{54B8A88D-2080-D0E2-B9DB-4E4CA6B4CEBA}"/>
          </ac:picMkLst>
        </pc:picChg>
        <pc:picChg chg="add mod">
          <ac:chgData name="Colin Lituri" userId="484b33a4cdd704a0" providerId="LiveId" clId="{46778C95-57CC-414A-AE9A-CD284309EC7B}" dt="2024-02-16T04:31:13.269" v="74" actId="1076"/>
          <ac:picMkLst>
            <pc:docMk/>
            <pc:sldMk cId="1370821810" sldId="268"/>
            <ac:picMk id="13" creationId="{0224678B-AA23-DDE6-399E-C4AC26B362DA}"/>
          </ac:picMkLst>
        </pc:picChg>
        <pc:picChg chg="add del mod">
          <ac:chgData name="Colin Lituri" userId="484b33a4cdd704a0" providerId="LiveId" clId="{46778C95-57CC-414A-AE9A-CD284309EC7B}" dt="2024-02-16T05:09:08.402" v="307" actId="21"/>
          <ac:picMkLst>
            <pc:docMk/>
            <pc:sldMk cId="1370821810" sldId="268"/>
            <ac:picMk id="17" creationId="{1973DD3B-BBD0-E385-9F29-62CD07C34279}"/>
          </ac:picMkLst>
        </pc:picChg>
        <pc:picChg chg="add mod">
          <ac:chgData name="Colin Lituri" userId="484b33a4cdd704a0" providerId="LiveId" clId="{46778C95-57CC-414A-AE9A-CD284309EC7B}" dt="2024-02-16T05:23:15.768" v="432" actId="208"/>
          <ac:picMkLst>
            <pc:docMk/>
            <pc:sldMk cId="1370821810" sldId="268"/>
            <ac:picMk id="18" creationId="{26F9577E-6FF3-EA00-3B8F-B49CEFD98E92}"/>
          </ac:picMkLst>
        </pc:picChg>
        <pc:cxnChg chg="add mod">
          <ac:chgData name="Colin Lituri" userId="484b33a4cdd704a0" providerId="LiveId" clId="{46778C95-57CC-414A-AE9A-CD284309EC7B}" dt="2024-02-16T05:22:34.848" v="419" actId="14100"/>
          <ac:cxnSpMkLst>
            <pc:docMk/>
            <pc:sldMk cId="1370821810" sldId="268"/>
            <ac:cxnSpMk id="16" creationId="{F713BE17-66E5-17DF-BC5A-2B6B78C83E17}"/>
          </ac:cxnSpMkLst>
        </pc:cxnChg>
      </pc:sldChg>
      <pc:sldChg chg="addSp delSp modSp new mod ord modTransition modAnim">
        <pc:chgData name="Colin Lituri" userId="484b33a4cdd704a0" providerId="LiveId" clId="{46778C95-57CC-414A-AE9A-CD284309EC7B}" dt="2024-02-16T05:18:10.090" v="366" actId="1076"/>
        <pc:sldMkLst>
          <pc:docMk/>
          <pc:sldMk cId="2396306498" sldId="269"/>
        </pc:sldMkLst>
        <pc:spChg chg="del">
          <ac:chgData name="Colin Lituri" userId="484b33a4cdd704a0" providerId="LiveId" clId="{46778C95-57CC-414A-AE9A-CD284309EC7B}" dt="2024-02-16T04:29:14.467" v="54" actId="478"/>
          <ac:spMkLst>
            <pc:docMk/>
            <pc:sldMk cId="2396306498" sldId="269"/>
            <ac:spMk id="2" creationId="{37938554-D803-262C-97E2-2B3A1EA706B9}"/>
          </ac:spMkLst>
        </pc:spChg>
        <pc:spChg chg="del">
          <ac:chgData name="Colin Lituri" userId="484b33a4cdd704a0" providerId="LiveId" clId="{46778C95-57CC-414A-AE9A-CD284309EC7B}" dt="2024-02-16T04:28:28.476" v="45" actId="931"/>
          <ac:spMkLst>
            <pc:docMk/>
            <pc:sldMk cId="2396306498" sldId="269"/>
            <ac:spMk id="3" creationId="{232E61E8-D36F-4A51-3673-DFD6F0263587}"/>
          </ac:spMkLst>
        </pc:spChg>
        <pc:spChg chg="add mod">
          <ac:chgData name="Colin Lituri" userId="484b33a4cdd704a0" providerId="LiveId" clId="{46778C95-57CC-414A-AE9A-CD284309EC7B}" dt="2024-02-16T04:41:36.383" v="193" actId="208"/>
          <ac:spMkLst>
            <pc:docMk/>
            <pc:sldMk cId="2396306498" sldId="269"/>
            <ac:spMk id="6" creationId="{31104BF6-D056-9163-0065-D1FEEF3D463E}"/>
          </ac:spMkLst>
        </pc:spChg>
        <pc:picChg chg="add mod modCrop">
          <ac:chgData name="Colin Lituri" userId="484b33a4cdd704a0" providerId="LiveId" clId="{46778C95-57CC-414A-AE9A-CD284309EC7B}" dt="2024-02-16T04:40:28.799" v="167" actId="732"/>
          <ac:picMkLst>
            <pc:docMk/>
            <pc:sldMk cId="2396306498" sldId="269"/>
            <ac:picMk id="5" creationId="{5EBBB08B-BA84-C29B-8C95-1EF20F81F9B6}"/>
          </ac:picMkLst>
        </pc:picChg>
        <pc:picChg chg="add del">
          <ac:chgData name="Colin Lituri" userId="484b33a4cdd704a0" providerId="LiveId" clId="{46778C95-57CC-414A-AE9A-CD284309EC7B}" dt="2024-02-16T05:06:26.532" v="292" actId="21"/>
          <ac:picMkLst>
            <pc:docMk/>
            <pc:sldMk cId="2396306498" sldId="269"/>
            <ac:picMk id="7" creationId="{1A658E46-366B-AA17-138D-85A235257B66}"/>
          </ac:picMkLst>
        </pc:picChg>
        <pc:picChg chg="add mod">
          <ac:chgData name="Colin Lituri" userId="484b33a4cdd704a0" providerId="LiveId" clId="{46778C95-57CC-414A-AE9A-CD284309EC7B}" dt="2024-02-16T05:18:10.090" v="366" actId="1076"/>
          <ac:picMkLst>
            <pc:docMk/>
            <pc:sldMk cId="2396306498" sldId="269"/>
            <ac:picMk id="8" creationId="{9ABCEC62-CB6B-336D-DEEB-D64ACCCDC32B}"/>
          </ac:picMkLst>
        </pc:picChg>
      </pc:sldChg>
      <pc:sldChg chg="addSp delSp modSp new mod modTransition modAnim">
        <pc:chgData name="Colin Lituri" userId="484b33a4cdd704a0" providerId="LiveId" clId="{46778C95-57CC-414A-AE9A-CD284309EC7B}" dt="2024-02-16T05:25:48.557" v="475"/>
        <pc:sldMkLst>
          <pc:docMk/>
          <pc:sldMk cId="2218032431" sldId="270"/>
        </pc:sldMkLst>
        <pc:spChg chg="del">
          <ac:chgData name="Colin Lituri" userId="484b33a4cdd704a0" providerId="LiveId" clId="{46778C95-57CC-414A-AE9A-CD284309EC7B}" dt="2024-02-16T04:29:36.702" v="58" actId="478"/>
          <ac:spMkLst>
            <pc:docMk/>
            <pc:sldMk cId="2218032431" sldId="270"/>
            <ac:spMk id="2" creationId="{CE921FB0-8318-C4C3-8119-C698F7DABA0F}"/>
          </ac:spMkLst>
        </pc:spChg>
        <pc:spChg chg="del">
          <ac:chgData name="Colin Lituri" userId="484b33a4cdd704a0" providerId="LiveId" clId="{46778C95-57CC-414A-AE9A-CD284309EC7B}" dt="2024-02-16T04:28:50.119" v="48" actId="931"/>
          <ac:spMkLst>
            <pc:docMk/>
            <pc:sldMk cId="2218032431" sldId="270"/>
            <ac:spMk id="3" creationId="{F71E7F4F-776E-1E5D-93CE-7FD98558D9A0}"/>
          </ac:spMkLst>
        </pc:spChg>
        <pc:spChg chg="add mod">
          <ac:chgData name="Colin Lituri" userId="484b33a4cdd704a0" providerId="LiveId" clId="{46778C95-57CC-414A-AE9A-CD284309EC7B}" dt="2024-02-16T04:46:54.378" v="242" actId="1582"/>
          <ac:spMkLst>
            <pc:docMk/>
            <pc:sldMk cId="2218032431" sldId="270"/>
            <ac:spMk id="6" creationId="{F73DB996-54C7-38AB-CAE9-9A556ED62453}"/>
          </ac:spMkLst>
        </pc:spChg>
        <pc:picChg chg="add mod">
          <ac:chgData name="Colin Lituri" userId="484b33a4cdd704a0" providerId="LiveId" clId="{46778C95-57CC-414A-AE9A-CD284309EC7B}" dt="2024-02-16T04:29:48.170" v="61" actId="1076"/>
          <ac:picMkLst>
            <pc:docMk/>
            <pc:sldMk cId="2218032431" sldId="270"/>
            <ac:picMk id="5" creationId="{4D7451EF-75C1-4C77-B6F5-5AA49CDF32F2}"/>
          </ac:picMkLst>
        </pc:picChg>
        <pc:picChg chg="add mod">
          <ac:chgData name="Colin Lituri" userId="484b33a4cdd704a0" providerId="LiveId" clId="{46778C95-57CC-414A-AE9A-CD284309EC7B}" dt="2024-02-16T04:47:27.898" v="246" actId="1076"/>
          <ac:picMkLst>
            <pc:docMk/>
            <pc:sldMk cId="2218032431" sldId="270"/>
            <ac:picMk id="7" creationId="{E4B32ACE-36F5-9D8D-25F4-B703C648B979}"/>
          </ac:picMkLst>
        </pc:picChg>
        <pc:picChg chg="add mod">
          <ac:chgData name="Colin Lituri" userId="484b33a4cdd704a0" providerId="LiveId" clId="{46778C95-57CC-414A-AE9A-CD284309EC7B}" dt="2024-02-16T04:48:06.661" v="255" actId="1076"/>
          <ac:picMkLst>
            <pc:docMk/>
            <pc:sldMk cId="2218032431" sldId="270"/>
            <ac:picMk id="8" creationId="{5650B722-D481-5F8E-4946-7F49AD4E1BF1}"/>
          </ac:picMkLst>
        </pc:picChg>
        <pc:picChg chg="add del mod">
          <ac:chgData name="Colin Lituri" userId="484b33a4cdd704a0" providerId="LiveId" clId="{46778C95-57CC-414A-AE9A-CD284309EC7B}" dt="2024-02-16T05:06:14.577" v="291" actId="478"/>
          <ac:picMkLst>
            <pc:docMk/>
            <pc:sldMk cId="2218032431" sldId="270"/>
            <ac:picMk id="25" creationId="{E881D8F6-B379-21A3-DFC7-AD7314DAC75F}"/>
          </ac:picMkLst>
        </pc:picChg>
      </pc:sldChg>
      <pc:sldChg chg="addSp delSp modSp new mod ord modTransition modAnim">
        <pc:chgData name="Colin Lituri" userId="484b33a4cdd704a0" providerId="LiveId" clId="{46778C95-57CC-414A-AE9A-CD284309EC7B}" dt="2024-02-16T05:24:39.530" v="455"/>
        <pc:sldMkLst>
          <pc:docMk/>
          <pc:sldMk cId="4247865891" sldId="271"/>
        </pc:sldMkLst>
        <pc:spChg chg="del">
          <ac:chgData name="Colin Lituri" userId="484b33a4cdd704a0" providerId="LiveId" clId="{46778C95-57CC-414A-AE9A-CD284309EC7B}" dt="2024-02-16T04:29:53.702" v="62" actId="478"/>
          <ac:spMkLst>
            <pc:docMk/>
            <pc:sldMk cId="4247865891" sldId="271"/>
            <ac:spMk id="2" creationId="{92AB5D10-1116-6483-4AC0-4A61793DEB39}"/>
          </ac:spMkLst>
        </pc:spChg>
        <pc:spChg chg="del">
          <ac:chgData name="Colin Lituri" userId="484b33a4cdd704a0" providerId="LiveId" clId="{46778C95-57CC-414A-AE9A-CD284309EC7B}" dt="2024-02-16T04:29:07.302" v="51" actId="931"/>
          <ac:spMkLst>
            <pc:docMk/>
            <pc:sldMk cId="4247865891" sldId="271"/>
            <ac:spMk id="3" creationId="{25B5C915-54C7-B899-9D7B-2F4060DDF6A4}"/>
          </ac:spMkLst>
        </pc:spChg>
        <pc:spChg chg="add mod">
          <ac:chgData name="Colin Lituri" userId="484b33a4cdd704a0" providerId="LiveId" clId="{46778C95-57CC-414A-AE9A-CD284309EC7B}" dt="2024-02-16T04:39:53.179" v="166" actId="208"/>
          <ac:spMkLst>
            <pc:docMk/>
            <pc:sldMk cId="4247865891" sldId="271"/>
            <ac:spMk id="6" creationId="{3D7393B9-CFAD-8059-24B1-F0E90E16BD1A}"/>
          </ac:spMkLst>
        </pc:spChg>
        <pc:spChg chg="add mod">
          <ac:chgData name="Colin Lituri" userId="484b33a4cdd704a0" providerId="LiveId" clId="{46778C95-57CC-414A-AE9A-CD284309EC7B}" dt="2024-02-16T04:45:47.155" v="217" actId="207"/>
          <ac:spMkLst>
            <pc:docMk/>
            <pc:sldMk cId="4247865891" sldId="271"/>
            <ac:spMk id="9" creationId="{CF281860-3B3D-E180-8330-9E218A932690}"/>
          </ac:spMkLst>
        </pc:spChg>
        <pc:picChg chg="add mod">
          <ac:chgData name="Colin Lituri" userId="484b33a4cdd704a0" providerId="LiveId" clId="{46778C95-57CC-414A-AE9A-CD284309EC7B}" dt="2024-02-16T04:45:26.161" v="214" actId="1076"/>
          <ac:picMkLst>
            <pc:docMk/>
            <pc:sldMk cId="4247865891" sldId="271"/>
            <ac:picMk id="5" creationId="{C540112E-39F0-763E-ED39-DFC9F80D0323}"/>
          </ac:picMkLst>
        </pc:picChg>
        <pc:cxnChg chg="add mod">
          <ac:chgData name="Colin Lituri" userId="484b33a4cdd704a0" providerId="LiveId" clId="{46778C95-57CC-414A-AE9A-CD284309EC7B}" dt="2024-02-16T04:44:00.637" v="206" actId="1582"/>
          <ac:cxnSpMkLst>
            <pc:docMk/>
            <pc:sldMk cId="4247865891" sldId="271"/>
            <ac:cxnSpMk id="8" creationId="{D2285FA5-96CE-498F-CD9F-293F220BC5F6}"/>
          </ac:cxnSpMkLst>
        </pc:cxnChg>
      </pc:sldChg>
      <pc:sldChg chg="addSp modSp new del">
        <pc:chgData name="Colin Lituri" userId="484b33a4cdd704a0" providerId="LiveId" clId="{46778C95-57CC-414A-AE9A-CD284309EC7B}" dt="2024-02-16T05:07:19.496" v="297" actId="2696"/>
        <pc:sldMkLst>
          <pc:docMk/>
          <pc:sldMk cId="289772544" sldId="272"/>
        </pc:sldMkLst>
        <pc:picChg chg="add mod">
          <ac:chgData name="Colin Lituri" userId="484b33a4cdd704a0" providerId="LiveId" clId="{46778C95-57CC-414A-AE9A-CD284309EC7B}" dt="2024-02-16T05:05:02.544" v="283"/>
          <ac:picMkLst>
            <pc:docMk/>
            <pc:sldMk cId="289772544" sldId="272"/>
            <ac:picMk id="23" creationId="{6E8A82BE-E097-17C3-5AC8-A67B980023BA}"/>
          </ac:picMkLst>
        </pc:picChg>
      </pc:sldChg>
      <pc:sldChg chg="addSp delSp modSp new mod modTransition modAnim">
        <pc:chgData name="Colin Lituri" userId="484b33a4cdd704a0" providerId="LiveId" clId="{46778C95-57CC-414A-AE9A-CD284309EC7B}" dt="2024-02-16T05:53:12.909" v="523"/>
        <pc:sldMkLst>
          <pc:docMk/>
          <pc:sldMk cId="962851722" sldId="272"/>
        </pc:sldMkLst>
        <pc:spChg chg="del">
          <ac:chgData name="Colin Lituri" userId="484b33a4cdd704a0" providerId="LiveId" clId="{46778C95-57CC-414A-AE9A-CD284309EC7B}" dt="2024-02-16T05:35:28.611" v="501" actId="478"/>
          <ac:spMkLst>
            <pc:docMk/>
            <pc:sldMk cId="962851722" sldId="272"/>
            <ac:spMk id="2" creationId="{A153AF55-084C-54E8-563B-96BD3125E666}"/>
          </ac:spMkLst>
        </pc:spChg>
        <pc:spChg chg="del">
          <ac:chgData name="Colin Lituri" userId="484b33a4cdd704a0" providerId="LiveId" clId="{46778C95-57CC-414A-AE9A-CD284309EC7B}" dt="2024-02-16T05:35:30.475" v="502" actId="478"/>
          <ac:spMkLst>
            <pc:docMk/>
            <pc:sldMk cId="962851722" sldId="272"/>
            <ac:spMk id="3" creationId="{D509835B-F469-9E72-C7C2-894939D24A98}"/>
          </ac:spMkLst>
        </pc:spChg>
        <pc:picChg chg="add mod">
          <ac:chgData name="Colin Lituri" userId="484b33a4cdd704a0" providerId="LiveId" clId="{46778C95-57CC-414A-AE9A-CD284309EC7B}" dt="2024-02-16T05:52:22.816" v="517" actId="1076"/>
          <ac:picMkLst>
            <pc:docMk/>
            <pc:sldMk cId="962851722" sldId="272"/>
            <ac:picMk id="5" creationId="{EF799BFF-F0C9-E447-D63C-65905FE82AAB}"/>
          </ac:picMkLst>
        </pc:picChg>
        <pc:picChg chg="add mod modCrop">
          <ac:chgData name="Colin Lituri" userId="484b33a4cdd704a0" providerId="LiveId" clId="{46778C95-57CC-414A-AE9A-CD284309EC7B}" dt="2024-02-16T05:53:04.097" v="521" actId="1076"/>
          <ac:picMkLst>
            <pc:docMk/>
            <pc:sldMk cId="962851722" sldId="272"/>
            <ac:picMk id="7" creationId="{9FA33BFD-40FB-65DE-4865-FA0FABBD27D9}"/>
          </ac:picMkLst>
        </pc:picChg>
      </pc:sldChg>
      <pc:sldChg chg="addSp delSp modSp new del mod ord modTransition setBg modAnim">
        <pc:chgData name="Colin Lituri" userId="484b33a4cdd704a0" providerId="LiveId" clId="{46778C95-57CC-414A-AE9A-CD284309EC7B}" dt="2024-02-16T05:31:40.943" v="494" actId="47"/>
        <pc:sldMkLst>
          <pc:docMk/>
          <pc:sldMk cId="1291294384" sldId="273"/>
        </pc:sldMkLst>
        <pc:spChg chg="del">
          <ac:chgData name="Colin Lituri" userId="484b33a4cdd704a0" providerId="LiveId" clId="{46778C95-57CC-414A-AE9A-CD284309EC7B}" dt="2024-02-16T05:10:37.149" v="316" actId="478"/>
          <ac:spMkLst>
            <pc:docMk/>
            <pc:sldMk cId="1291294384" sldId="273"/>
            <ac:spMk id="2" creationId="{0A8CA922-82F2-4D9F-2C88-4F4E6F32B137}"/>
          </ac:spMkLst>
        </pc:spChg>
        <pc:spChg chg="del">
          <ac:chgData name="Colin Lituri" userId="484b33a4cdd704a0" providerId="LiveId" clId="{46778C95-57CC-414A-AE9A-CD284309EC7B}" dt="2024-02-16T05:10:43.005" v="317" actId="478"/>
          <ac:spMkLst>
            <pc:docMk/>
            <pc:sldMk cId="1291294384" sldId="273"/>
            <ac:spMk id="3" creationId="{A383AE24-787A-45F1-DF64-6A3215CA42F6}"/>
          </ac:spMkLst>
        </pc:spChg>
        <pc:spChg chg="add mod">
          <ac:chgData name="Colin Lituri" userId="484b33a4cdd704a0" providerId="LiveId" clId="{46778C95-57CC-414A-AE9A-CD284309EC7B}" dt="2024-02-16T05:16:03.986" v="353" actId="207"/>
          <ac:spMkLst>
            <pc:docMk/>
            <pc:sldMk cId="1291294384" sldId="273"/>
            <ac:spMk id="5" creationId="{EB414865-A625-4657-66B5-EB9436FC8295}"/>
          </ac:spMkLst>
        </pc:spChg>
        <pc:picChg chg="add del mod">
          <ac:chgData name="Colin Lituri" userId="484b33a4cdd704a0" providerId="LiveId" clId="{46778C95-57CC-414A-AE9A-CD284309EC7B}" dt="2024-02-16T05:29:55.904" v="478" actId="21"/>
          <ac:picMkLst>
            <pc:docMk/>
            <pc:sldMk cId="1291294384" sldId="273"/>
            <ac:picMk id="4" creationId="{FE2AF4F3-401C-9E3B-3903-C16ED71BE435}"/>
          </ac:picMkLst>
        </pc:picChg>
        <pc:picChg chg="add del mod">
          <ac:chgData name="Colin Lituri" userId="484b33a4cdd704a0" providerId="LiveId" clId="{46778C95-57CC-414A-AE9A-CD284309EC7B}" dt="2024-02-16T05:08:26.622" v="302" actId="21"/>
          <ac:picMkLst>
            <pc:docMk/>
            <pc:sldMk cId="1291294384" sldId="273"/>
            <ac:picMk id="21" creationId="{F604D56B-8C17-3C02-298F-C423BE087707}"/>
          </ac:picMkLst>
        </pc:picChg>
      </pc:sldChg>
      <pc:sldChg chg="addSp delSp new del mod">
        <pc:chgData name="Colin Lituri" userId="484b33a4cdd704a0" providerId="LiveId" clId="{46778C95-57CC-414A-AE9A-CD284309EC7B}" dt="2024-02-16T05:09:33.348" v="310" actId="2696"/>
        <pc:sldMkLst>
          <pc:docMk/>
          <pc:sldMk cId="850988690" sldId="274"/>
        </pc:sldMkLst>
        <pc:picChg chg="add del">
          <ac:chgData name="Colin Lituri" userId="484b33a4cdd704a0" providerId="LiveId" clId="{46778C95-57CC-414A-AE9A-CD284309EC7B}" dt="2024-02-16T05:09:27.953" v="309" actId="21"/>
          <ac:picMkLst>
            <pc:docMk/>
            <pc:sldMk cId="850988690" sldId="274"/>
            <ac:picMk id="4" creationId="{E12C2624-DB55-79EC-D953-438ABCBDCFB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8C0A9-6D4A-0C51-2710-6C8DE49242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AF5644-1139-490D-036B-FB1553F75A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BAC6F-C747-0582-3BB6-4E24E39F9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24BF-867F-4F36-B748-FA7B271234E1}" type="datetimeFigureOut">
              <a:rPr lang="en-AU" smtClean="0"/>
              <a:t>18/02/2024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6BDBC-B245-C8F2-0FFA-3E6CAB613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895CF-51F2-44EF-729F-F2F31695C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91C1-D578-4EA5-B8F8-4E4AD6D3C3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33435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93084-C312-DA7A-EF79-B48B70011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59C6D-9EAB-E36C-9943-0782DAAD80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9E509-1D96-28FC-3509-D3CEBC7DB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24BF-867F-4F36-B748-FA7B271234E1}" type="datetimeFigureOut">
              <a:rPr lang="en-AU" smtClean="0"/>
              <a:t>18/02/2024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4069B3-461E-98DA-2A8D-8F36CE425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67D393-D70F-681B-9D5E-E1275A295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91C1-D578-4EA5-B8F8-4E4AD6D3C3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67188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0BF355-0012-1507-0C7A-407A8172E5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537A8-E5A5-41DE-FDE9-4D1B9504E2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11EB32-19C7-89A1-FB8A-4BD290AEF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24BF-867F-4F36-B748-FA7B271234E1}" type="datetimeFigureOut">
              <a:rPr lang="en-AU" smtClean="0"/>
              <a:t>18/02/2024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3A1F7-7CE0-4445-06BF-9C39709AF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0DEF6-909B-F72C-C1E6-6C428396D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91C1-D578-4EA5-B8F8-4E4AD6D3C3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4145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80DC2-6B5E-0131-5376-97158AD73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6E843-262B-7B60-6EBE-F277CE95FA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1BB3F-230C-C7ED-75A6-449A57911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24BF-867F-4F36-B748-FA7B271234E1}" type="datetimeFigureOut">
              <a:rPr lang="en-AU" smtClean="0"/>
              <a:t>18/02/2024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05514-5593-58DC-697D-E64C543D1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2133B-D757-D3CC-36FD-E2B6368C7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91C1-D578-4EA5-B8F8-4E4AD6D3C3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1926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F9CEA-1901-F31C-4482-573617B99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FA30C2-0FCB-21C8-7A9A-3E17BE5FF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7B8C1-D444-015C-B1EB-B0DC17CA9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24BF-867F-4F36-B748-FA7B271234E1}" type="datetimeFigureOut">
              <a:rPr lang="en-AU" smtClean="0"/>
              <a:t>18/02/2024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C2684-DE8F-63F5-8627-18302456A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F181E5-546B-6FF2-D739-6A4A3C344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91C1-D578-4EA5-B8F8-4E4AD6D3C3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4219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6B5DD-179C-BD6F-23AF-C7B286840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F197A-9627-62E0-8A56-9912C89EEB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10618D-DD7D-82D9-6063-E29AC6C216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19036C-EA1C-AF3B-64CB-5F5BD5079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24BF-867F-4F36-B748-FA7B271234E1}" type="datetimeFigureOut">
              <a:rPr lang="en-AU" smtClean="0"/>
              <a:t>18/02/2024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95FEA-97CD-5C66-8BD8-404F84E94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5799DA-98A1-3B43-555E-3AD29F888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91C1-D578-4EA5-B8F8-4E4AD6D3C3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682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36329-2284-C143-C1D5-21D514499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6E0B1-A9F1-F414-4884-61374114A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12D9BE-C25D-A7E6-2DA4-AC093AE628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5C3963-EA0A-4E7C-72F8-6603C3EA94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7F5FD5-3389-ED01-2D7A-352844C77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D110B8-73ED-580C-4BAC-A8551463E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24BF-867F-4F36-B748-FA7B271234E1}" type="datetimeFigureOut">
              <a:rPr lang="en-AU" smtClean="0"/>
              <a:t>18/02/2024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46FE69-AA0E-9A84-9E2E-FA1FA7B3B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F1A47F-F9E3-2B30-C855-1488A2CD6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91C1-D578-4EA5-B8F8-4E4AD6D3C3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59152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7EDBE-AF34-BF50-D078-1C3C074B2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63E35F-A50D-6A7D-3171-88DDB9EBE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24BF-867F-4F36-B748-FA7B271234E1}" type="datetimeFigureOut">
              <a:rPr lang="en-AU" smtClean="0"/>
              <a:t>18/02/2024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E2163-4560-A567-4F28-71B584AA3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AA6833-AD7C-B523-7CB6-AF542AA65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91C1-D578-4EA5-B8F8-4E4AD6D3C3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5120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B8251C-AC9A-4D76-E9A7-16EF6B9A1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24BF-867F-4F36-B748-FA7B271234E1}" type="datetimeFigureOut">
              <a:rPr lang="en-AU" smtClean="0"/>
              <a:t>18/02/2024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CD096E-69E9-9A93-9220-048BBFDF1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97E77F-E7A1-1C33-056A-09673A05D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91C1-D578-4EA5-B8F8-4E4AD6D3C3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6379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76548-8A5D-315E-5F98-7BA796266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95DEB1-7D9D-179F-D2DC-FC85945BA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DBEA00-BE5F-6983-BCC6-2DF3A1191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E50F8E-7498-AE3D-5E0A-EA8A3703D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24BF-867F-4F36-B748-FA7B271234E1}" type="datetimeFigureOut">
              <a:rPr lang="en-AU" smtClean="0"/>
              <a:t>18/02/2024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F4E68F-71ED-EB4F-36CF-D178B40C1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0834FD-2BD4-AF44-66EF-EAF07CAF5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91C1-D578-4EA5-B8F8-4E4AD6D3C3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1774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8E5C5-368C-CD34-72DC-6EBA8A39B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7B5455-F3E2-CA1E-497D-4213B02933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96827E-CC0F-A0DB-6731-BB6C504CEA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F33531-644A-9793-EA7A-C0E1C00CF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24BF-867F-4F36-B748-FA7B271234E1}" type="datetimeFigureOut">
              <a:rPr lang="en-AU" smtClean="0"/>
              <a:t>18/02/2024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811213-F21D-115D-18A2-0B0BA8AFC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9A828-DD31-6EF3-B3A3-3EB1882F6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91C1-D578-4EA5-B8F8-4E4AD6D3C3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2640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06B48E-415B-0A9E-7470-B6556F4AA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374761-0293-DFD1-DA9D-AB7A68F26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29016-0F72-9497-7940-5DF3DCA444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224BF-867F-4F36-B748-FA7B271234E1}" type="datetimeFigureOut">
              <a:rPr lang="en-AU" smtClean="0"/>
              <a:t>18/02/2024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78AD7-AD31-8820-614B-F34FAD32D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FF7DB-7B77-E169-ED9C-A09B82F335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A91C1-D578-4EA5-B8F8-4E4AD6D3C3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95175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8A48A-BE06-4789-8D07-C73AE5D97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F9F356-39A0-7AA3-AFFC-7B9B4C88A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2736"/>
            <a:ext cx="2665708" cy="250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EB944C-59CF-F41B-1E08-93AD3EA4603A}"/>
              </a:ext>
            </a:extLst>
          </p:cNvPr>
          <p:cNvSpPr txBox="1"/>
          <p:nvPr/>
        </p:nvSpPr>
        <p:spPr>
          <a:xfrm>
            <a:off x="2930093" y="583533"/>
            <a:ext cx="8412996" cy="57214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REGISTERING AS A CHRISTIAN MENTOR</a:t>
            </a:r>
            <a:endParaRPr lang="en-AU" sz="2800" dirty="0">
              <a:effectLst/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A2F822B-F0C8-C12F-2F03-725CC908D9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6174175"/>
              </p:ext>
            </p:extLst>
          </p:nvPr>
        </p:nvGraphicFramePr>
        <p:xfrm>
          <a:off x="2930093" y="1333120"/>
          <a:ext cx="8412996" cy="4903669"/>
        </p:xfrm>
        <a:graphic>
          <a:graphicData uri="http://schemas.openxmlformats.org/drawingml/2006/table">
            <a:tbl>
              <a:tblPr firstRow="1" firstCol="1" bandRow="1"/>
              <a:tblGrid>
                <a:gridCol w="2652560">
                  <a:extLst>
                    <a:ext uri="{9D8B030D-6E8A-4147-A177-3AD203B41FA5}">
                      <a16:colId xmlns:a16="http://schemas.microsoft.com/office/drawing/2014/main" val="1986763216"/>
                    </a:ext>
                  </a:extLst>
                </a:gridCol>
                <a:gridCol w="2241907">
                  <a:extLst>
                    <a:ext uri="{9D8B030D-6E8A-4147-A177-3AD203B41FA5}">
                      <a16:colId xmlns:a16="http://schemas.microsoft.com/office/drawing/2014/main" val="2329260438"/>
                    </a:ext>
                  </a:extLst>
                </a:gridCol>
                <a:gridCol w="1601092">
                  <a:extLst>
                    <a:ext uri="{9D8B030D-6E8A-4147-A177-3AD203B41FA5}">
                      <a16:colId xmlns:a16="http://schemas.microsoft.com/office/drawing/2014/main" val="1033300265"/>
                    </a:ext>
                  </a:extLst>
                </a:gridCol>
                <a:gridCol w="1917437">
                  <a:extLst>
                    <a:ext uri="{9D8B030D-6E8A-4147-A177-3AD203B41FA5}">
                      <a16:colId xmlns:a16="http://schemas.microsoft.com/office/drawing/2014/main" val="1474359132"/>
                    </a:ext>
                  </a:extLst>
                </a:gridCol>
              </a:tblGrid>
              <a:tr h="469647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A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Name: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A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Age:</a:t>
                      </a:r>
                      <a:r>
                        <a:rPr lang="en-AU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AU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(can be general)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AU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8612877"/>
                  </a:ext>
                </a:extLst>
              </a:tr>
              <a:tr h="693724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Address: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AU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AU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706268"/>
                  </a:ext>
                </a:extLst>
              </a:tr>
              <a:tr h="269246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Phone numbers: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Home: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Mobile: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280651"/>
                  </a:ext>
                </a:extLst>
              </a:tr>
              <a:tr h="269246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A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email address: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A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8549600"/>
                  </a:ext>
                </a:extLst>
              </a:tr>
              <a:tr h="693724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Ministry experience: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AU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AU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4548353"/>
                  </a:ext>
                </a:extLst>
              </a:tr>
              <a:tr h="693724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Preferred Mentoring opportunity: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AU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AU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6253626"/>
                  </a:ext>
                </a:extLst>
              </a:tr>
              <a:tr h="1094021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would like to help people …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AU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AU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345322"/>
                  </a:ext>
                </a:extLst>
              </a:tr>
              <a:tr h="720337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COMMENTS: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A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8890674"/>
                  </a:ext>
                </a:extLst>
              </a:tr>
            </a:tbl>
          </a:graphicData>
        </a:graphic>
      </p:graphicFrame>
      <p:sp>
        <p:nvSpPr>
          <p:cNvPr id="12" name="Rectangle 4">
            <a:extLst>
              <a:ext uri="{FF2B5EF4-FFF2-40B4-BE49-F238E27FC236}">
                <a16:creationId xmlns:a16="http://schemas.microsoft.com/office/drawing/2014/main" id="{6D1943CB-5E18-AE06-FE7E-587A11B7E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6063" y="21463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91D75FA-6FEC-5EA4-94CD-B1848E7EF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05" y="5757959"/>
            <a:ext cx="1278899" cy="4788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41487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ippl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alking on rocks in a river&#10;&#10;Description automatically generated">
            <a:extLst>
              <a:ext uri="{FF2B5EF4-FFF2-40B4-BE49-F238E27FC236}">
                <a16:creationId xmlns:a16="http://schemas.microsoft.com/office/drawing/2014/main" id="{3DEFEFD8-BA9F-D34C-E0EF-A33887FB9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ADB562A-4156-0A94-1F8E-1572405563A1}"/>
              </a:ext>
            </a:extLst>
          </p:cNvPr>
          <p:cNvSpPr/>
          <p:nvPr/>
        </p:nvSpPr>
        <p:spPr>
          <a:xfrm rot="20838268">
            <a:off x="4669276" y="4270443"/>
            <a:ext cx="2509735" cy="118677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9243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ooden dock on a lake&#10;&#10;Description automatically generated">
            <a:extLst>
              <a:ext uri="{FF2B5EF4-FFF2-40B4-BE49-F238E27FC236}">
                <a16:creationId xmlns:a16="http://schemas.microsoft.com/office/drawing/2014/main" id="{5EBBB08B-BA84-C29B-8C95-1EF20F81F9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6"/>
          <a:stretch/>
        </p:blipFill>
        <p:spPr>
          <a:xfrm>
            <a:off x="2060055" y="0"/>
            <a:ext cx="434937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104BF6-D056-9163-0065-D1FEEF3D463E}"/>
              </a:ext>
            </a:extLst>
          </p:cNvPr>
          <p:cNvSpPr txBox="1"/>
          <p:nvPr/>
        </p:nvSpPr>
        <p:spPr>
          <a:xfrm>
            <a:off x="8169216" y="1483743"/>
            <a:ext cx="3398808" cy="584775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3200" dirty="0">
                <a:latin typeface="Arial Rounded MT Bold" panose="020F0704030504030204" pitchFamily="34" charset="0"/>
              </a:rPr>
              <a:t>A HANDY TOOL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BCEC62-CB6B-336D-DEEB-D64ACCCDC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65" y="132363"/>
            <a:ext cx="1469263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064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book&#10;&#10;Description automatically generated">
            <a:extLst>
              <a:ext uri="{FF2B5EF4-FFF2-40B4-BE49-F238E27FC236}">
                <a16:creationId xmlns:a16="http://schemas.microsoft.com/office/drawing/2014/main" id="{610C06EE-F522-1320-E194-788D35C1A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942" y="0"/>
            <a:ext cx="4081482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13F55F-31C1-9E5D-84F9-ECB46D691491}"/>
              </a:ext>
            </a:extLst>
          </p:cNvPr>
          <p:cNvSpPr txBox="1"/>
          <p:nvPr/>
        </p:nvSpPr>
        <p:spPr>
          <a:xfrm>
            <a:off x="8695426" y="1397479"/>
            <a:ext cx="1302589" cy="58477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AU" sz="3200" dirty="0">
                <a:latin typeface="Arial Rounded MT Bold" panose="020F0704030504030204" pitchFamily="34" charset="0"/>
              </a:rPr>
              <a:t>PLAN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351AFAB-D4BD-3E44-05D7-C149C7109A2A}"/>
              </a:ext>
            </a:extLst>
          </p:cNvPr>
          <p:cNvCxnSpPr>
            <a:cxnSpLocks/>
          </p:cNvCxnSpPr>
          <p:nvPr/>
        </p:nvCxnSpPr>
        <p:spPr>
          <a:xfrm flipH="1">
            <a:off x="5503653" y="1690777"/>
            <a:ext cx="3019245" cy="81088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8A005087-367D-B1A8-0727-2B4CB480B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206" y="3045125"/>
            <a:ext cx="5556400" cy="325215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74332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close-up of a book&#10;&#10;Description automatically generated">
            <a:extLst>
              <a:ext uri="{FF2B5EF4-FFF2-40B4-BE49-F238E27FC236}">
                <a16:creationId xmlns:a16="http://schemas.microsoft.com/office/drawing/2014/main" id="{860EB83F-7F7F-DC32-B4B0-1FF024B5CC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72" y="0"/>
            <a:ext cx="4322487" cy="6880195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1B9DB2-64B5-1DD1-4F5B-8984CEEC7756}"/>
              </a:ext>
            </a:extLst>
          </p:cNvPr>
          <p:cNvSpPr txBox="1"/>
          <p:nvPr/>
        </p:nvSpPr>
        <p:spPr>
          <a:xfrm>
            <a:off x="8091578" y="560717"/>
            <a:ext cx="2320505" cy="58477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AU" sz="3200" b="1" dirty="0">
                <a:latin typeface="Arial Rounded MT Bold" panose="020F0704030504030204" pitchFamily="34" charset="0"/>
              </a:rPr>
              <a:t>PROBLEM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1B2CF90-28F4-1D24-9255-DFEA65FEA181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5529532" y="664234"/>
            <a:ext cx="2562046" cy="18887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916BFDFD-9E83-A313-D550-8C97B2EA72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47" r="10051"/>
          <a:stretch/>
        </p:blipFill>
        <p:spPr>
          <a:xfrm>
            <a:off x="7508293" y="1383790"/>
            <a:ext cx="3597493" cy="24828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F2AA81-48E4-05C3-E189-EAA39B5509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8293" y="4104947"/>
            <a:ext cx="3597494" cy="246234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67696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A page of a bible&#10;&#10;Description automatically generated">
            <a:extLst>
              <a:ext uri="{FF2B5EF4-FFF2-40B4-BE49-F238E27FC236}">
                <a16:creationId xmlns:a16="http://schemas.microsoft.com/office/drawing/2014/main" id="{0224678B-AA23-DDE6-399E-C4AC26B362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03" y="0"/>
            <a:ext cx="4017997" cy="685800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7838CAE-95FE-87BD-9D27-C00136EA41B1}"/>
              </a:ext>
            </a:extLst>
          </p:cNvPr>
          <p:cNvSpPr txBox="1"/>
          <p:nvPr/>
        </p:nvSpPr>
        <p:spPr>
          <a:xfrm>
            <a:off x="8108830" y="1647645"/>
            <a:ext cx="2130725" cy="58477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3200" dirty="0">
                <a:latin typeface="Arial Rounded MT Bold" panose="020F0704030504030204" pitchFamily="34" charset="0"/>
              </a:rPr>
              <a:t>REMEDY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713BE17-66E5-17DF-BC5A-2B6B78C83E17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5055079" y="465826"/>
            <a:ext cx="3053751" cy="147420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26F9577E-6FF3-EA00-3B8F-B49CEFD98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7392" y="3379733"/>
            <a:ext cx="4591400" cy="31267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70821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age of a book&#10;&#10;Description automatically generated">
            <a:extLst>
              <a:ext uri="{FF2B5EF4-FFF2-40B4-BE49-F238E27FC236}">
                <a16:creationId xmlns:a16="http://schemas.microsoft.com/office/drawing/2014/main" id="{C540112E-39F0-763E-ED39-DFC9F80D03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846" y="2076"/>
            <a:ext cx="4402013" cy="685592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7393B9-CFAD-8059-24B1-F0E90E16BD1A}"/>
              </a:ext>
            </a:extLst>
          </p:cNvPr>
          <p:cNvSpPr txBox="1"/>
          <p:nvPr/>
        </p:nvSpPr>
        <p:spPr>
          <a:xfrm>
            <a:off x="8419381" y="1578634"/>
            <a:ext cx="2544793" cy="58477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AU" sz="3200" b="1" dirty="0">
                <a:latin typeface="Arial Rounded MT Bold" panose="020F0704030504030204" pitchFamily="34" charset="0"/>
              </a:rPr>
              <a:t>RESPONSE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2285FA5-96CE-498F-CD9F-293F220BC5F6}"/>
              </a:ext>
            </a:extLst>
          </p:cNvPr>
          <p:cNvCxnSpPr>
            <a:stCxn id="6" idx="1"/>
          </p:cNvCxnSpPr>
          <p:nvPr/>
        </p:nvCxnSpPr>
        <p:spPr>
          <a:xfrm flipH="1" flipV="1">
            <a:off x="4925683" y="500332"/>
            <a:ext cx="3493698" cy="137069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rrow: Right 8">
            <a:extLst>
              <a:ext uri="{FF2B5EF4-FFF2-40B4-BE49-F238E27FC236}">
                <a16:creationId xmlns:a16="http://schemas.microsoft.com/office/drawing/2014/main" id="{CF281860-3B3D-E180-8330-9E218A932690}"/>
              </a:ext>
            </a:extLst>
          </p:cNvPr>
          <p:cNvSpPr/>
          <p:nvPr/>
        </p:nvSpPr>
        <p:spPr>
          <a:xfrm rot="8274081">
            <a:off x="5206301" y="3244746"/>
            <a:ext cx="3729057" cy="368507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47865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letter&#10;&#10;Description automatically generated">
            <a:extLst>
              <a:ext uri="{FF2B5EF4-FFF2-40B4-BE49-F238E27FC236}">
                <a16:creationId xmlns:a16="http://schemas.microsoft.com/office/drawing/2014/main" id="{4D7451EF-75C1-4C77-B6F5-5AA49CDF32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218" y="0"/>
            <a:ext cx="4295005" cy="686373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3DB996-54C7-38AB-CAE9-9A556ED62453}"/>
              </a:ext>
            </a:extLst>
          </p:cNvPr>
          <p:cNvSpPr txBox="1"/>
          <p:nvPr/>
        </p:nvSpPr>
        <p:spPr>
          <a:xfrm>
            <a:off x="8307237" y="1130060"/>
            <a:ext cx="3140015" cy="584775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AU" sz="3200" b="1" dirty="0">
                <a:latin typeface="Arial Rounded MT Bold" panose="020F0704030504030204" pitchFamily="34" charset="0"/>
              </a:rPr>
              <a:t>…here’s HOW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B32ACE-36F5-9D8D-25F4-B703C648B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74241">
            <a:off x="6394838" y="650959"/>
            <a:ext cx="1691130" cy="15429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50B722-D481-5F8E-4946-7F49AD4E1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09122">
            <a:off x="5977203" y="1368688"/>
            <a:ext cx="2223422" cy="202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032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cover with white text&#10;&#10;Description automatically generated">
            <a:extLst>
              <a:ext uri="{FF2B5EF4-FFF2-40B4-BE49-F238E27FC236}">
                <a16:creationId xmlns:a16="http://schemas.microsoft.com/office/drawing/2014/main" id="{EF799BFF-F0C9-E447-D63C-65905FE82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75" y="0"/>
            <a:ext cx="4848301" cy="6858000"/>
          </a:xfrm>
          <a:prstGeom prst="rect">
            <a:avLst/>
          </a:prstGeom>
        </p:spPr>
      </p:pic>
      <p:pic>
        <p:nvPicPr>
          <p:cNvPr id="7" name="Picture 6" descr="A blue book cover with white text&#10;&#10;Description automatically generated">
            <a:extLst>
              <a:ext uri="{FF2B5EF4-FFF2-40B4-BE49-F238E27FC236}">
                <a16:creationId xmlns:a16="http://schemas.microsoft.com/office/drawing/2014/main" id="{9FA33BFD-40FB-65DE-4865-FA0FABBD27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" r="2070" b="880"/>
          <a:stretch/>
        </p:blipFill>
        <p:spPr>
          <a:xfrm>
            <a:off x="7323826" y="291285"/>
            <a:ext cx="4356340" cy="627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51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1747</TotalTime>
  <Words>65</Words>
  <Application>Microsoft Office PowerPoint</Application>
  <PresentationFormat>Widescreen</PresentationFormat>
  <Paragraphs>31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Arial Rounded MT 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Colin Lituri</dc:creator>
  <cp:lastModifiedBy>Colin Lituri</cp:lastModifiedBy>
  <cp:revision>2</cp:revision>
  <dcterms:created xsi:type="dcterms:W3CDTF">2024-01-19T03:36:06Z</dcterms:created>
  <dcterms:modified xsi:type="dcterms:W3CDTF">2024-02-18T05:52:04Z</dcterms:modified>
</cp:coreProperties>
</file>