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57" r:id="rId4"/>
    <p:sldId id="258" r:id="rId5"/>
    <p:sldId id="259" r:id="rId6"/>
    <p:sldId id="260" r:id="rId7"/>
    <p:sldId id="262" r:id="rId8"/>
    <p:sldId id="263" r:id="rId9"/>
    <p:sldId id="264" r:id="rId10"/>
    <p:sldId id="265" r:id="rId11"/>
    <p:sldId id="261" r:id="rId12"/>
    <p:sldId id="266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DC78645-EFA1-464B-A52A-AD6DACEA4C9E}" v="622" dt="2024-02-09T05:20:56.00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62" autoAdjust="0"/>
    <p:restoredTop sz="94660"/>
  </p:normalViewPr>
  <p:slideViewPr>
    <p:cSldViewPr snapToGrid="0">
      <p:cViewPr varScale="1">
        <p:scale>
          <a:sx n="98" d="100"/>
          <a:sy n="98" d="100"/>
        </p:scale>
        <p:origin x="72" y="5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olin Lituri" userId="484b33a4cdd704a0" providerId="LiveId" clId="{CDC78645-EFA1-464B-A52A-AD6DACEA4C9E}"/>
    <pc:docChg chg="undo custSel addSld modSld">
      <pc:chgData name="Colin Lituri" userId="484b33a4cdd704a0" providerId="LiveId" clId="{CDC78645-EFA1-464B-A52A-AD6DACEA4C9E}" dt="2024-02-09T05:21:33.384" v="1062" actId="1076"/>
      <pc:docMkLst>
        <pc:docMk/>
      </pc:docMkLst>
      <pc:sldChg chg="addSp delSp modSp mod modTransition delAnim modAnim">
        <pc:chgData name="Colin Lituri" userId="484b33a4cdd704a0" providerId="LiveId" clId="{CDC78645-EFA1-464B-A52A-AD6DACEA4C9E}" dt="2024-02-09T05:09:20.598" v="985" actId="20577"/>
        <pc:sldMkLst>
          <pc:docMk/>
          <pc:sldMk cId="2974332345" sldId="256"/>
        </pc:sldMkLst>
        <pc:spChg chg="mod">
          <ac:chgData name="Colin Lituri" userId="484b33a4cdd704a0" providerId="LiveId" clId="{CDC78645-EFA1-464B-A52A-AD6DACEA4C9E}" dt="2024-01-24T04:59:55.918" v="362" actId="14100"/>
          <ac:spMkLst>
            <pc:docMk/>
            <pc:sldMk cId="2974332345" sldId="256"/>
            <ac:spMk id="3" creationId="{EE8CE7FB-B0A4-10BB-D33D-9D135CADB563}"/>
          </ac:spMkLst>
        </pc:spChg>
        <pc:spChg chg="mod">
          <ac:chgData name="Colin Lituri" userId="484b33a4cdd704a0" providerId="LiveId" clId="{CDC78645-EFA1-464B-A52A-AD6DACEA4C9E}" dt="2024-02-09T04:49:15.051" v="862" actId="1076"/>
          <ac:spMkLst>
            <pc:docMk/>
            <pc:sldMk cId="2974332345" sldId="256"/>
            <ac:spMk id="5" creationId="{5BA430B1-D9C8-6CBC-7E19-0891CF01F6C7}"/>
          </ac:spMkLst>
        </pc:spChg>
        <pc:spChg chg="add mod">
          <ac:chgData name="Colin Lituri" userId="484b33a4cdd704a0" providerId="LiveId" clId="{CDC78645-EFA1-464B-A52A-AD6DACEA4C9E}" dt="2024-02-09T05:09:20.598" v="985" actId="20577"/>
          <ac:spMkLst>
            <pc:docMk/>
            <pc:sldMk cId="2974332345" sldId="256"/>
            <ac:spMk id="8" creationId="{21FBFD6F-7D68-678F-7398-2C1DF82BA59D}"/>
          </ac:spMkLst>
        </pc:spChg>
        <pc:picChg chg="add mod">
          <ac:chgData name="Colin Lituri" userId="484b33a4cdd704a0" providerId="LiveId" clId="{CDC78645-EFA1-464B-A52A-AD6DACEA4C9E}" dt="2024-01-24T05:01:56.122" v="370" actId="1076"/>
          <ac:picMkLst>
            <pc:docMk/>
            <pc:sldMk cId="2974332345" sldId="256"/>
            <ac:picMk id="2" creationId="{CDC71E5F-6BF9-DC57-16D6-850E62C348D2}"/>
          </ac:picMkLst>
        </pc:picChg>
        <pc:picChg chg="mod">
          <ac:chgData name="Colin Lituri" userId="484b33a4cdd704a0" providerId="LiveId" clId="{CDC78645-EFA1-464B-A52A-AD6DACEA4C9E}" dt="2024-01-24T05:01:38.159" v="366" actId="1076"/>
          <ac:picMkLst>
            <pc:docMk/>
            <pc:sldMk cId="2974332345" sldId="256"/>
            <ac:picMk id="4" creationId="{86E01F8A-3352-990A-9F78-55B3D7BB7994}"/>
          </ac:picMkLst>
        </pc:picChg>
        <pc:cxnChg chg="add del mod">
          <ac:chgData name="Colin Lituri" userId="484b33a4cdd704a0" providerId="LiveId" clId="{CDC78645-EFA1-464B-A52A-AD6DACEA4C9E}" dt="2024-02-09T04:37:32.521" v="817" actId="478"/>
          <ac:cxnSpMkLst>
            <pc:docMk/>
            <pc:sldMk cId="2974332345" sldId="256"/>
            <ac:cxnSpMk id="7" creationId="{226E4C29-4E02-AB9F-BF7C-8279872AE974}"/>
          </ac:cxnSpMkLst>
        </pc:cxnChg>
      </pc:sldChg>
      <pc:sldChg chg="modSp mod modTransition modAnim">
        <pc:chgData name="Colin Lituri" userId="484b33a4cdd704a0" providerId="LiveId" clId="{CDC78645-EFA1-464B-A52A-AD6DACEA4C9E}" dt="2024-02-09T04:40:33.202" v="843" actId="14100"/>
        <pc:sldMkLst>
          <pc:docMk/>
          <pc:sldMk cId="401610820" sldId="257"/>
        </pc:sldMkLst>
        <pc:spChg chg="mod">
          <ac:chgData name="Colin Lituri" userId="484b33a4cdd704a0" providerId="LiveId" clId="{CDC78645-EFA1-464B-A52A-AD6DACEA4C9E}" dt="2024-02-09T04:40:33.202" v="843" actId="14100"/>
          <ac:spMkLst>
            <pc:docMk/>
            <pc:sldMk cId="401610820" sldId="257"/>
            <ac:spMk id="5" creationId="{D2C3441E-40F6-F70D-E6A4-0953E29BE4FD}"/>
          </ac:spMkLst>
        </pc:spChg>
      </pc:sldChg>
      <pc:sldChg chg="modSp mod modTransition modAnim">
        <pc:chgData name="Colin Lituri" userId="484b33a4cdd704a0" providerId="LiveId" clId="{CDC78645-EFA1-464B-A52A-AD6DACEA4C9E}" dt="2024-01-28T23:38:03.674" v="802" actId="20577"/>
        <pc:sldMkLst>
          <pc:docMk/>
          <pc:sldMk cId="2312210901" sldId="258"/>
        </pc:sldMkLst>
        <pc:spChg chg="mod">
          <ac:chgData name="Colin Lituri" userId="484b33a4cdd704a0" providerId="LiveId" clId="{CDC78645-EFA1-464B-A52A-AD6DACEA4C9E}" dt="2024-01-28T23:38:03.674" v="802" actId="20577"/>
          <ac:spMkLst>
            <pc:docMk/>
            <pc:sldMk cId="2312210901" sldId="258"/>
            <ac:spMk id="5" creationId="{9ABDBA30-47AF-98E3-21C6-58DA08D6AC89}"/>
          </ac:spMkLst>
        </pc:spChg>
      </pc:sldChg>
      <pc:sldChg chg="modSp mod modTransition modAnim">
        <pc:chgData name="Colin Lituri" userId="484b33a4cdd704a0" providerId="LiveId" clId="{CDC78645-EFA1-464B-A52A-AD6DACEA4C9E}" dt="2024-02-09T05:11:22.851" v="989" actId="20577"/>
        <pc:sldMkLst>
          <pc:docMk/>
          <pc:sldMk cId="2644570663" sldId="259"/>
        </pc:sldMkLst>
        <pc:spChg chg="mod">
          <ac:chgData name="Colin Lituri" userId="484b33a4cdd704a0" providerId="LiveId" clId="{CDC78645-EFA1-464B-A52A-AD6DACEA4C9E}" dt="2024-02-09T05:11:22.851" v="989" actId="20577"/>
          <ac:spMkLst>
            <pc:docMk/>
            <pc:sldMk cId="2644570663" sldId="259"/>
            <ac:spMk id="5" creationId="{0212BB51-1BD4-E4A2-FB9B-A5BEDE8BC5E8}"/>
          </ac:spMkLst>
        </pc:spChg>
      </pc:sldChg>
      <pc:sldChg chg="modSp mod modTransition modAnim">
        <pc:chgData name="Colin Lituri" userId="484b33a4cdd704a0" providerId="LiveId" clId="{CDC78645-EFA1-464B-A52A-AD6DACEA4C9E}" dt="2024-02-09T04:41:56.961" v="844" actId="1076"/>
        <pc:sldMkLst>
          <pc:docMk/>
          <pc:sldMk cId="3382431714" sldId="260"/>
        </pc:sldMkLst>
        <pc:spChg chg="mod">
          <ac:chgData name="Colin Lituri" userId="484b33a4cdd704a0" providerId="LiveId" clId="{CDC78645-EFA1-464B-A52A-AD6DACEA4C9E}" dt="2024-02-09T04:41:56.961" v="844" actId="1076"/>
          <ac:spMkLst>
            <pc:docMk/>
            <pc:sldMk cId="3382431714" sldId="260"/>
            <ac:spMk id="5" creationId="{182272C7-A9F2-68B8-8884-2349D2B06767}"/>
          </ac:spMkLst>
        </pc:spChg>
      </pc:sldChg>
      <pc:sldChg chg="addSp modSp mod modTransition modAnim">
        <pc:chgData name="Colin Lituri" userId="484b33a4cdd704a0" providerId="LiveId" clId="{CDC78645-EFA1-464B-A52A-AD6DACEA4C9E}" dt="2024-02-09T05:04:33.512" v="983"/>
        <pc:sldMkLst>
          <pc:docMk/>
          <pc:sldMk cId="2659892512" sldId="261"/>
        </pc:sldMkLst>
        <pc:spChg chg="add mod">
          <ac:chgData name="Colin Lituri" userId="484b33a4cdd704a0" providerId="LiveId" clId="{CDC78645-EFA1-464B-A52A-AD6DACEA4C9E}" dt="2024-01-24T04:49:26.260" v="277" actId="14100"/>
          <ac:spMkLst>
            <pc:docMk/>
            <pc:sldMk cId="2659892512" sldId="261"/>
            <ac:spMk id="2" creationId="{F6927E50-1E5E-E31B-9C55-A176F1DB9D92}"/>
          </ac:spMkLst>
        </pc:spChg>
        <pc:spChg chg="add mod">
          <ac:chgData name="Colin Lituri" userId="484b33a4cdd704a0" providerId="LiveId" clId="{CDC78645-EFA1-464B-A52A-AD6DACEA4C9E}" dt="2024-01-24T04:54:55.478" v="310" actId="1076"/>
          <ac:spMkLst>
            <pc:docMk/>
            <pc:sldMk cId="2659892512" sldId="261"/>
            <ac:spMk id="3" creationId="{97C8D79B-D2D7-51F1-5228-460D0020B40D}"/>
          </ac:spMkLst>
        </pc:spChg>
      </pc:sldChg>
      <pc:sldChg chg="addSp delSp modSp mod modTransition modAnim">
        <pc:chgData name="Colin Lituri" userId="484b33a4cdd704a0" providerId="LiveId" clId="{CDC78645-EFA1-464B-A52A-AD6DACEA4C9E}" dt="2024-02-09T05:21:33.384" v="1062" actId="1076"/>
        <pc:sldMkLst>
          <pc:docMk/>
          <pc:sldMk cId="2419881390" sldId="262"/>
        </pc:sldMkLst>
        <pc:spChg chg="mod">
          <ac:chgData name="Colin Lituri" userId="484b33a4cdd704a0" providerId="LiveId" clId="{CDC78645-EFA1-464B-A52A-AD6DACEA4C9E}" dt="2024-01-24T04:56:48.254" v="330" actId="14100"/>
          <ac:spMkLst>
            <pc:docMk/>
            <pc:sldMk cId="2419881390" sldId="262"/>
            <ac:spMk id="3" creationId="{ACB19E4F-45E3-B215-5728-3FA9B36E95DF}"/>
          </ac:spMkLst>
        </pc:spChg>
        <pc:spChg chg="mod">
          <ac:chgData name="Colin Lituri" userId="484b33a4cdd704a0" providerId="LiveId" clId="{CDC78645-EFA1-464B-A52A-AD6DACEA4C9E}" dt="2024-02-09T05:20:56.006" v="1060" actId="122"/>
          <ac:spMkLst>
            <pc:docMk/>
            <pc:sldMk cId="2419881390" sldId="262"/>
            <ac:spMk id="5" creationId="{176F977F-9D19-DD64-E2C7-F815EBA70DFC}"/>
          </ac:spMkLst>
        </pc:spChg>
        <pc:picChg chg="mod">
          <ac:chgData name="Colin Lituri" userId="484b33a4cdd704a0" providerId="LiveId" clId="{CDC78645-EFA1-464B-A52A-AD6DACEA4C9E}" dt="2024-01-24T04:56:42.157" v="328" actId="1076"/>
          <ac:picMkLst>
            <pc:docMk/>
            <pc:sldMk cId="2419881390" sldId="262"/>
            <ac:picMk id="4" creationId="{B0B7FC35-C3FC-B389-65BD-405E8D89B6DF}"/>
          </ac:picMkLst>
        </pc:picChg>
        <pc:picChg chg="add del mod">
          <ac:chgData name="Colin Lituri" userId="484b33a4cdd704a0" providerId="LiveId" clId="{CDC78645-EFA1-464B-A52A-AD6DACEA4C9E}" dt="2024-02-09T05:17:02.586" v="1018" actId="478"/>
          <ac:picMkLst>
            <pc:docMk/>
            <pc:sldMk cId="2419881390" sldId="262"/>
            <ac:picMk id="7" creationId="{2A535E33-CC1D-8138-D456-E3C4DA464B08}"/>
          </ac:picMkLst>
        </pc:picChg>
        <pc:picChg chg="add del mod">
          <ac:chgData name="Colin Lituri" userId="484b33a4cdd704a0" providerId="LiveId" clId="{CDC78645-EFA1-464B-A52A-AD6DACEA4C9E}" dt="2024-02-09T05:17:03.870" v="1019" actId="478"/>
          <ac:picMkLst>
            <pc:docMk/>
            <pc:sldMk cId="2419881390" sldId="262"/>
            <ac:picMk id="8" creationId="{7EBCBADA-163B-AD65-6589-B03453F7D1B1}"/>
          </ac:picMkLst>
        </pc:picChg>
        <pc:cxnChg chg="add mod">
          <ac:chgData name="Colin Lituri" userId="484b33a4cdd704a0" providerId="LiveId" clId="{CDC78645-EFA1-464B-A52A-AD6DACEA4C9E}" dt="2024-02-09T05:20:46.924" v="1059" actId="14100"/>
          <ac:cxnSpMkLst>
            <pc:docMk/>
            <pc:sldMk cId="2419881390" sldId="262"/>
            <ac:cxnSpMk id="6" creationId="{0700D64F-ADC6-8D40-3FFD-AA1847D578B4}"/>
          </ac:cxnSpMkLst>
        </pc:cxnChg>
        <pc:cxnChg chg="add mod">
          <ac:chgData name="Colin Lituri" userId="484b33a4cdd704a0" providerId="LiveId" clId="{CDC78645-EFA1-464B-A52A-AD6DACEA4C9E}" dt="2024-02-09T05:21:20.278" v="1061" actId="1076"/>
          <ac:cxnSpMkLst>
            <pc:docMk/>
            <pc:sldMk cId="2419881390" sldId="262"/>
            <ac:cxnSpMk id="10" creationId="{318C0E99-2F2C-07A9-2F0C-EC258DDBB2F7}"/>
          </ac:cxnSpMkLst>
        </pc:cxnChg>
        <pc:cxnChg chg="add mod">
          <ac:chgData name="Colin Lituri" userId="484b33a4cdd704a0" providerId="LiveId" clId="{CDC78645-EFA1-464B-A52A-AD6DACEA4C9E}" dt="2024-02-09T05:21:33.384" v="1062" actId="1076"/>
          <ac:cxnSpMkLst>
            <pc:docMk/>
            <pc:sldMk cId="2419881390" sldId="262"/>
            <ac:cxnSpMk id="12" creationId="{3EE15B7B-17FD-3FFE-9206-9B352798BA40}"/>
          </ac:cxnSpMkLst>
        </pc:cxnChg>
      </pc:sldChg>
      <pc:sldChg chg="modSp mod modTransition modAnim">
        <pc:chgData name="Colin Lituri" userId="484b33a4cdd704a0" providerId="LiveId" clId="{CDC78645-EFA1-464B-A52A-AD6DACEA4C9E}" dt="2024-01-24T05:37:31.594" v="740"/>
        <pc:sldMkLst>
          <pc:docMk/>
          <pc:sldMk cId="805593868" sldId="263"/>
        </pc:sldMkLst>
        <pc:spChg chg="mod">
          <ac:chgData name="Colin Lituri" userId="484b33a4cdd704a0" providerId="LiveId" clId="{CDC78645-EFA1-464B-A52A-AD6DACEA4C9E}" dt="2024-01-23T05:06:33.126" v="13" actId="113"/>
          <ac:spMkLst>
            <pc:docMk/>
            <pc:sldMk cId="805593868" sldId="263"/>
            <ac:spMk id="3" creationId="{02C5D528-A84D-5DA2-99C1-C47C07EDE5F3}"/>
          </ac:spMkLst>
        </pc:spChg>
        <pc:spChg chg="mod">
          <ac:chgData name="Colin Lituri" userId="484b33a4cdd704a0" providerId="LiveId" clId="{CDC78645-EFA1-464B-A52A-AD6DACEA4C9E}" dt="2024-01-24T05:28:39.460" v="636" actId="1076"/>
          <ac:spMkLst>
            <pc:docMk/>
            <pc:sldMk cId="805593868" sldId="263"/>
            <ac:spMk id="5" creationId="{7247E669-3791-670D-A6DD-7E67CD5CCB7E}"/>
          </ac:spMkLst>
        </pc:spChg>
      </pc:sldChg>
      <pc:sldChg chg="modSp mod modTransition modAnim">
        <pc:chgData name="Colin Lituri" userId="484b33a4cdd704a0" providerId="LiveId" clId="{CDC78645-EFA1-464B-A52A-AD6DACEA4C9E}" dt="2024-01-24T05:37:40.057" v="743"/>
        <pc:sldMkLst>
          <pc:docMk/>
          <pc:sldMk cId="1483174142" sldId="264"/>
        </pc:sldMkLst>
        <pc:spChg chg="mod">
          <ac:chgData name="Colin Lituri" userId="484b33a4cdd704a0" providerId="LiveId" clId="{CDC78645-EFA1-464B-A52A-AD6DACEA4C9E}" dt="2024-01-24T05:29:08.091" v="641" actId="14100"/>
          <ac:spMkLst>
            <pc:docMk/>
            <pc:sldMk cId="1483174142" sldId="264"/>
            <ac:spMk id="3" creationId="{4B0E9580-CEE4-00C9-F3B1-838AAD9ADE8F}"/>
          </ac:spMkLst>
        </pc:spChg>
        <pc:picChg chg="mod">
          <ac:chgData name="Colin Lituri" userId="484b33a4cdd704a0" providerId="LiveId" clId="{CDC78645-EFA1-464B-A52A-AD6DACEA4C9E}" dt="2024-01-24T05:29:14.282" v="643" actId="1076"/>
          <ac:picMkLst>
            <pc:docMk/>
            <pc:sldMk cId="1483174142" sldId="264"/>
            <ac:picMk id="4" creationId="{D8F312D7-C8A6-818D-0243-3C5F859161F2}"/>
          </ac:picMkLst>
        </pc:picChg>
      </pc:sldChg>
      <pc:sldChg chg="modSp mod modTransition modAnim">
        <pc:chgData name="Colin Lituri" userId="484b33a4cdd704a0" providerId="LiveId" clId="{CDC78645-EFA1-464B-A52A-AD6DACEA4C9E}" dt="2024-02-09T05:03:50.180" v="968"/>
        <pc:sldMkLst>
          <pc:docMk/>
          <pc:sldMk cId="590176650" sldId="265"/>
        </pc:sldMkLst>
        <pc:spChg chg="mod">
          <ac:chgData name="Colin Lituri" userId="484b33a4cdd704a0" providerId="LiveId" clId="{CDC78645-EFA1-464B-A52A-AD6DACEA4C9E}" dt="2024-01-23T05:06:54.489" v="15" actId="113"/>
          <ac:spMkLst>
            <pc:docMk/>
            <pc:sldMk cId="590176650" sldId="265"/>
            <ac:spMk id="3" creationId="{0B07738C-1755-C741-41A5-5FE6DDFBCEAC}"/>
          </ac:spMkLst>
        </pc:spChg>
        <pc:spChg chg="mod">
          <ac:chgData name="Colin Lituri" userId="484b33a4cdd704a0" providerId="LiveId" clId="{CDC78645-EFA1-464B-A52A-AD6DACEA4C9E}" dt="2024-01-23T05:07:11.653" v="16" actId="1076"/>
          <ac:spMkLst>
            <pc:docMk/>
            <pc:sldMk cId="590176650" sldId="265"/>
            <ac:spMk id="5" creationId="{E9E4892E-501F-CD2F-C127-CD7EDE94F6F9}"/>
          </ac:spMkLst>
        </pc:spChg>
      </pc:sldChg>
      <pc:sldChg chg="addSp delSp modSp add mod modTransition modAnim">
        <pc:chgData name="Colin Lituri" userId="484b33a4cdd704a0" providerId="LiveId" clId="{CDC78645-EFA1-464B-A52A-AD6DACEA4C9E}" dt="2024-01-28T23:29:45.206" v="800" actId="1076"/>
        <pc:sldMkLst>
          <pc:docMk/>
          <pc:sldMk cId="3641487993" sldId="266"/>
        </pc:sldMkLst>
        <pc:spChg chg="del">
          <ac:chgData name="Colin Lituri" userId="484b33a4cdd704a0" providerId="LiveId" clId="{CDC78645-EFA1-464B-A52A-AD6DACEA4C9E}" dt="2024-01-24T04:50:57.245" v="286" actId="478"/>
          <ac:spMkLst>
            <pc:docMk/>
            <pc:sldMk cId="3641487993" sldId="266"/>
            <ac:spMk id="2" creationId="{99521916-9271-8C1F-49A1-064C01206781}"/>
          </ac:spMkLst>
        </pc:spChg>
        <pc:spChg chg="mod">
          <ac:chgData name="Colin Lituri" userId="484b33a4cdd704a0" providerId="LiveId" clId="{CDC78645-EFA1-464B-A52A-AD6DACEA4C9E}" dt="2024-01-24T04:55:19.901" v="313" actId="122"/>
          <ac:spMkLst>
            <pc:docMk/>
            <pc:sldMk cId="3641487993" sldId="266"/>
            <ac:spMk id="3" creationId="{4FEB944C-59CF-F41B-1E08-93AD3EA4603A}"/>
          </ac:spMkLst>
        </pc:spChg>
        <pc:spChg chg="add mod">
          <ac:chgData name="Colin Lituri" userId="484b33a4cdd704a0" providerId="LiveId" clId="{CDC78645-EFA1-464B-A52A-AD6DACEA4C9E}" dt="2024-01-24T04:51:15.877" v="288"/>
          <ac:spMkLst>
            <pc:docMk/>
            <pc:sldMk cId="3641487993" sldId="266"/>
            <ac:spMk id="6" creationId="{162ABFDE-4790-0D88-BF0B-F91861DFA093}"/>
          </ac:spMkLst>
        </pc:spChg>
        <pc:spChg chg="add del mod">
          <ac:chgData name="Colin Lituri" userId="484b33a4cdd704a0" providerId="LiveId" clId="{CDC78645-EFA1-464B-A52A-AD6DACEA4C9E}" dt="2024-01-24T04:52:07.789" v="296" actId="478"/>
          <ac:spMkLst>
            <pc:docMk/>
            <pc:sldMk cId="3641487993" sldId="266"/>
            <ac:spMk id="8" creationId="{EBE71806-E3D7-8AF0-5452-D41E1FF934C6}"/>
          </ac:spMkLst>
        </pc:spChg>
        <pc:spChg chg="add del mod">
          <ac:chgData name="Colin Lituri" userId="484b33a4cdd704a0" providerId="LiveId" clId="{CDC78645-EFA1-464B-A52A-AD6DACEA4C9E}" dt="2024-01-24T04:52:46.034" v="299" actId="478"/>
          <ac:spMkLst>
            <pc:docMk/>
            <pc:sldMk cId="3641487993" sldId="266"/>
            <ac:spMk id="10" creationId="{3BEC318E-4D7B-6B9D-1800-E72111C36AFF}"/>
          </ac:spMkLst>
        </pc:spChg>
        <pc:spChg chg="add mod">
          <ac:chgData name="Colin Lituri" userId="484b33a4cdd704a0" providerId="LiveId" clId="{CDC78645-EFA1-464B-A52A-AD6DACEA4C9E}" dt="2024-01-24T04:52:59.893" v="300"/>
          <ac:spMkLst>
            <pc:docMk/>
            <pc:sldMk cId="3641487993" sldId="266"/>
            <ac:spMk id="12" creationId="{6D1943CB-5E18-AE06-FE7E-587A11B7EF4D}"/>
          </ac:spMkLst>
        </pc:spChg>
        <pc:graphicFrameChg chg="add mod">
          <ac:chgData name="Colin Lituri" userId="484b33a4cdd704a0" providerId="LiveId" clId="{CDC78645-EFA1-464B-A52A-AD6DACEA4C9E}" dt="2024-01-24T04:51:07.761" v="287"/>
          <ac:graphicFrameMkLst>
            <pc:docMk/>
            <pc:sldMk cId="3641487993" sldId="266"/>
            <ac:graphicFrameMk id="5" creationId="{323665A3-0454-3BFE-416D-C44E268ED1F5}"/>
          </ac:graphicFrameMkLst>
        </pc:graphicFrameChg>
        <pc:graphicFrameChg chg="add del mod">
          <ac:chgData name="Colin Lituri" userId="484b33a4cdd704a0" providerId="LiveId" clId="{CDC78645-EFA1-464B-A52A-AD6DACEA4C9E}" dt="2024-01-24T04:52:07.789" v="296" actId="478"/>
          <ac:graphicFrameMkLst>
            <pc:docMk/>
            <pc:sldMk cId="3641487993" sldId="266"/>
            <ac:graphicFrameMk id="7" creationId="{F9BACD09-3041-1A6B-DA3B-2EFCDDC0404C}"/>
          </ac:graphicFrameMkLst>
        </pc:graphicFrameChg>
        <pc:graphicFrameChg chg="add del mod">
          <ac:chgData name="Colin Lituri" userId="484b33a4cdd704a0" providerId="LiveId" clId="{CDC78645-EFA1-464B-A52A-AD6DACEA4C9E}" dt="2024-01-24T04:52:46.034" v="299" actId="478"/>
          <ac:graphicFrameMkLst>
            <pc:docMk/>
            <pc:sldMk cId="3641487993" sldId="266"/>
            <ac:graphicFrameMk id="9" creationId="{FACBDA7D-DBE4-775A-0287-142A5677CC0B}"/>
          </ac:graphicFrameMkLst>
        </pc:graphicFrameChg>
        <pc:graphicFrameChg chg="add mod modGraphic">
          <ac:chgData name="Colin Lituri" userId="484b33a4cdd704a0" providerId="LiveId" clId="{CDC78645-EFA1-464B-A52A-AD6DACEA4C9E}" dt="2024-01-24T05:02:50.823" v="377" actId="14734"/>
          <ac:graphicFrameMkLst>
            <pc:docMk/>
            <pc:sldMk cId="3641487993" sldId="266"/>
            <ac:graphicFrameMk id="11" creationId="{FA2F822B-F0C8-C12F-2F03-725CC908D9B3}"/>
          </ac:graphicFrameMkLst>
        </pc:graphicFrameChg>
        <pc:picChg chg="mod">
          <ac:chgData name="Colin Lituri" userId="484b33a4cdd704a0" providerId="LiveId" clId="{CDC78645-EFA1-464B-A52A-AD6DACEA4C9E}" dt="2024-01-24T04:51:42.967" v="291" actId="1076"/>
          <ac:picMkLst>
            <pc:docMk/>
            <pc:sldMk cId="3641487993" sldId="266"/>
            <ac:picMk id="4" creationId="{CDF9F356-39A0-7AA3-AFFC-7B9B4C88A094}"/>
          </ac:picMkLst>
        </pc:picChg>
        <pc:picChg chg="add mod">
          <ac:chgData name="Colin Lituri" userId="484b33a4cdd704a0" providerId="LiveId" clId="{CDC78645-EFA1-464B-A52A-AD6DACEA4C9E}" dt="2024-01-28T23:29:45.206" v="800" actId="1076"/>
          <ac:picMkLst>
            <pc:docMk/>
            <pc:sldMk cId="3641487993" sldId="266"/>
            <ac:picMk id="13" creationId="{091D75FA-6FEC-5EA4-94CD-B1848E7EFEA3}"/>
          </ac:picMkLst>
        </pc:picChg>
      </pc:sldChg>
      <pc:sldChg chg="addSp delSp modSp add mod delAnim modAnim">
        <pc:chgData name="Colin Lituri" userId="484b33a4cdd704a0" providerId="LiveId" clId="{CDC78645-EFA1-464B-A52A-AD6DACEA4C9E}" dt="2024-02-09T04:55:06.311" v="957"/>
        <pc:sldMkLst>
          <pc:docMk/>
          <pc:sldMk cId="3273374927" sldId="267"/>
        </pc:sldMkLst>
        <pc:spChg chg="del">
          <ac:chgData name="Colin Lituri" userId="484b33a4cdd704a0" providerId="LiveId" clId="{CDC78645-EFA1-464B-A52A-AD6DACEA4C9E}" dt="2024-02-09T04:54:13.987" v="950" actId="478"/>
          <ac:spMkLst>
            <pc:docMk/>
            <pc:sldMk cId="3273374927" sldId="267"/>
            <ac:spMk id="3" creationId="{F3D685C9-EB8E-68AB-715C-4A3E779FBC0A}"/>
          </ac:spMkLst>
        </pc:spChg>
        <pc:spChg chg="mod">
          <ac:chgData name="Colin Lituri" userId="484b33a4cdd704a0" providerId="LiveId" clId="{CDC78645-EFA1-464B-A52A-AD6DACEA4C9E}" dt="2024-02-09T04:55:06.311" v="957"/>
          <ac:spMkLst>
            <pc:docMk/>
            <pc:sldMk cId="3273374927" sldId="267"/>
            <ac:spMk id="5" creationId="{2BEF2DE0-7088-E6E0-CCA2-51905C3BD86D}"/>
          </ac:spMkLst>
        </pc:spChg>
        <pc:spChg chg="add del mod">
          <ac:chgData name="Colin Lituri" userId="484b33a4cdd704a0" providerId="LiveId" clId="{CDC78645-EFA1-464B-A52A-AD6DACEA4C9E}" dt="2024-02-09T04:54:31.438" v="953" actId="478"/>
          <ac:spMkLst>
            <pc:docMk/>
            <pc:sldMk cId="3273374927" sldId="267"/>
            <ac:spMk id="8" creationId="{949601A0-1F0D-B49E-B264-19DFE6D8492C}"/>
          </ac:spMkLst>
        </pc:spChg>
        <pc:cxnChg chg="mod">
          <ac:chgData name="Colin Lituri" userId="484b33a4cdd704a0" providerId="LiveId" clId="{CDC78645-EFA1-464B-A52A-AD6DACEA4C9E}" dt="2024-02-09T04:54:37.081" v="954" actId="1076"/>
          <ac:cxnSpMkLst>
            <pc:docMk/>
            <pc:sldMk cId="3273374927" sldId="267"/>
            <ac:cxnSpMk id="7" creationId="{BC8EFC39-C7EB-483A-D7BF-FECD25CE3AE1}"/>
          </ac:cxnSpMkLst>
        </pc:cxn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58C0A9-6D4A-0C51-2710-6C8DE49242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DAF5644-1139-490D-036B-FB1553F75A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9BAC6F-C747-0582-3BB6-4E24E39F9F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224BF-867F-4F36-B748-FA7B271234E1}" type="datetimeFigureOut">
              <a:rPr lang="en-AU" smtClean="0"/>
              <a:t>9/02/2024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76BDBC-B245-C8F2-0FFA-3E6CAB6136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8895CF-51F2-44EF-729F-F2F31695CA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A91C1-D578-4EA5-B8F8-4E4AD6D3C39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334354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493084-C312-DA7A-EF79-B48B70011C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7059C6D-9EAB-E36C-9943-0782DAAD80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B9E509-1D96-28FC-3509-D3CEBC7DBD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224BF-867F-4F36-B748-FA7B271234E1}" type="datetimeFigureOut">
              <a:rPr lang="en-AU" smtClean="0"/>
              <a:t>9/02/2024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4069B3-461E-98DA-2A8D-8F36CE425A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67D393-D70F-681B-9D5E-E1275A2955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A91C1-D578-4EA5-B8F8-4E4AD6D3C39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67188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20BF355-0012-1507-0C7A-407A8172E57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32537A8-E5A5-41DE-FDE9-4D1B9504E2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11EB32-19C7-89A1-FB8A-4BD290AEF8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224BF-867F-4F36-B748-FA7B271234E1}" type="datetimeFigureOut">
              <a:rPr lang="en-AU" smtClean="0"/>
              <a:t>9/02/2024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D3A1F7-7CE0-4445-06BF-9C39709AF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00DEF6-909B-F72C-C1E6-6C428396D2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A91C1-D578-4EA5-B8F8-4E4AD6D3C39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641451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180DC2-6B5E-0131-5376-97158AD73A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86E843-262B-7B60-6EBE-F277CE95FA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01BB3F-230C-C7ED-75A6-449A579113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224BF-867F-4F36-B748-FA7B271234E1}" type="datetimeFigureOut">
              <a:rPr lang="en-AU" smtClean="0"/>
              <a:t>9/02/2024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905514-5593-58DC-697D-E64C543D1F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C2133B-D757-D3CC-36FD-E2B6368C7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A91C1-D578-4EA5-B8F8-4E4AD6D3C39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419267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9F9CEA-1901-F31C-4482-573617B99A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FA30C2-0FCB-21C8-7A9A-3E17BE5FF5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C7B8C1-D444-015C-B1EB-B0DC17CA9F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224BF-867F-4F36-B748-FA7B271234E1}" type="datetimeFigureOut">
              <a:rPr lang="en-AU" smtClean="0"/>
              <a:t>9/02/2024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DC2684-DE8F-63F5-8627-18302456A3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F181E5-546B-6FF2-D739-6A4A3C344A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A91C1-D578-4EA5-B8F8-4E4AD6D3C39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042198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C6B5DD-179C-BD6F-23AF-C7B286840F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EF197A-9627-62E0-8A56-9912C89EEB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A10618D-DD7D-82D9-6063-E29AC6C216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19036C-EA1C-AF3B-64CB-5F5BD50792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224BF-867F-4F36-B748-FA7B271234E1}" type="datetimeFigureOut">
              <a:rPr lang="en-AU" smtClean="0"/>
              <a:t>9/02/2024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095FEA-97CD-5C66-8BD8-404F84E947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5799DA-98A1-3B43-555E-3AD29F8889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A91C1-D578-4EA5-B8F8-4E4AD6D3C39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26822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E36329-2284-C143-C1D5-21D5144993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56E0B1-A9F1-F414-4884-61374114A1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212D9BE-C25D-A7E6-2DA4-AC093AE628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F5C3963-EA0A-4E7C-72F8-6603C3EA94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07F5FD5-3389-ED01-2D7A-352844C77D7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AD110B8-73ED-580C-4BAC-A8551463E8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224BF-867F-4F36-B748-FA7B271234E1}" type="datetimeFigureOut">
              <a:rPr lang="en-AU" smtClean="0"/>
              <a:t>9/02/2024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A46FE69-AA0E-9A84-9E2E-FA1FA7B3B8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5F1A47F-F9E3-2B30-C855-1488A2CD65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A91C1-D578-4EA5-B8F8-4E4AD6D3C39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591529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97EDBE-AF34-BF50-D078-1C3C074B26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263E35F-A50D-6A7D-3171-88DDB9EBEC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224BF-867F-4F36-B748-FA7B271234E1}" type="datetimeFigureOut">
              <a:rPr lang="en-AU" smtClean="0"/>
              <a:t>9/02/2024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BE2163-4560-A567-4F28-71B584AA3F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AA6833-AD7C-B523-7CB6-AF542AA65A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A91C1-D578-4EA5-B8F8-4E4AD6D3C39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851207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2B8251C-AC9A-4D76-E9A7-16EF6B9A1E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224BF-867F-4F36-B748-FA7B271234E1}" type="datetimeFigureOut">
              <a:rPr lang="en-AU" smtClean="0"/>
              <a:t>9/02/2024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0CD096E-69E9-9A93-9220-048BBFDF14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97E77F-E7A1-1C33-056A-09673A05D8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A91C1-D578-4EA5-B8F8-4E4AD6D3C39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763798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C76548-8A5D-315E-5F98-7BA7962664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95DEB1-7D9D-179F-D2DC-FC85945BAD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7DBEA00-BE5F-6983-BCC6-2DF3A1191D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E50F8E-7498-AE3D-5E0A-EA8A3703D8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224BF-867F-4F36-B748-FA7B271234E1}" type="datetimeFigureOut">
              <a:rPr lang="en-AU" smtClean="0"/>
              <a:t>9/02/2024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F4E68F-71ED-EB4F-36CF-D178B40C15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0834FD-2BD4-AF44-66EF-EAF07CAF55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A91C1-D578-4EA5-B8F8-4E4AD6D3C39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217749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08E5C5-368C-CD34-72DC-6EBA8A39BA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77B5455-F3E2-CA1E-497D-4213B02933D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96827E-CC0F-A0DB-6731-BB6C504CEA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F33531-644A-9793-EA7A-C0E1C00CF4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224BF-867F-4F36-B748-FA7B271234E1}" type="datetimeFigureOut">
              <a:rPr lang="en-AU" smtClean="0"/>
              <a:t>9/02/2024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811213-F21D-115D-18A2-0B0BA8AFC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F9A828-DD31-6EF3-B3A3-3EB1882F68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A91C1-D578-4EA5-B8F8-4E4AD6D3C39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26403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906B48E-415B-0A9E-7470-B6556F4AAF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374761-0293-DFD1-DA9D-AB7A68F26C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929016-0F72-9497-7940-5DF3DCA444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D224BF-867F-4F36-B748-FA7B271234E1}" type="datetimeFigureOut">
              <a:rPr lang="en-AU" smtClean="0"/>
              <a:t>9/02/2024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D78AD7-AD31-8820-614B-F34FAD32D8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1FF7DB-7B77-E169-ED9C-A09B82F335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1A91C1-D578-4EA5-B8F8-4E4AD6D3C39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951757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EE8CE7FB-B0A4-10BB-D33D-9D135CADB5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02017" y="1094874"/>
            <a:ext cx="4117918" cy="445168"/>
          </a:xfrm>
          <a:ln w="28575">
            <a:solidFill>
              <a:srgbClr val="0000FF"/>
            </a:solidFill>
          </a:ln>
        </p:spPr>
        <p:txBody>
          <a:bodyPr>
            <a:normAutofit lnSpcReduction="10000"/>
          </a:bodyPr>
          <a:lstStyle/>
          <a:p>
            <a:r>
              <a:rPr lang="en-AU" sz="2800" b="1" dirty="0">
                <a:latin typeface="Arial Rounded MT Bold" panose="020F0704030504030204" pitchFamily="34" charset="0"/>
                <a:cs typeface="Arial" panose="020B0604020202020204" pitchFamily="34" charset="0"/>
              </a:rPr>
              <a:t>Christian Mentoring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6E01F8A-3352-990A-9F78-55B3D7BB79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323826" cy="687066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BA430B1-D9C8-6CBC-7E19-0891CF01F6C7}"/>
              </a:ext>
            </a:extLst>
          </p:cNvPr>
          <p:cNvSpPr txBox="1"/>
          <p:nvPr/>
        </p:nvSpPr>
        <p:spPr>
          <a:xfrm>
            <a:off x="6096000" y="2180997"/>
            <a:ext cx="61929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800" b="1" dirty="0">
                <a:solidFill>
                  <a:srgbClr val="C00000"/>
                </a:solidFill>
                <a:latin typeface="Arial Rounded MT Bold" panose="020F07040305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‘</a:t>
            </a:r>
            <a:r>
              <a:rPr lang="en-A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more is caught then is taught</a:t>
            </a:r>
            <a:r>
              <a:rPr lang="en-AU" sz="2800" b="1" dirty="0">
                <a:solidFill>
                  <a:srgbClr val="C00000"/>
                </a:solidFill>
                <a:latin typeface="Arial Rounded MT Bold" panose="020F07040305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’</a:t>
            </a:r>
            <a:endParaRPr lang="en-AU" sz="28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DC71E5F-6BF9-DC57-16D6-850E62C348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006" y="120316"/>
            <a:ext cx="1466215" cy="55783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1FBFD6F-7D68-678F-7398-2C1DF82BA59D}"/>
              </a:ext>
            </a:extLst>
          </p:cNvPr>
          <p:cNvSpPr txBox="1"/>
          <p:nvPr/>
        </p:nvSpPr>
        <p:spPr>
          <a:xfrm>
            <a:off x="7871612" y="3345172"/>
            <a:ext cx="2978727" cy="30500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Aft>
                <a:spcPts val="800"/>
              </a:spcAft>
            </a:pPr>
            <a:r>
              <a:rPr lang="en-AU" sz="2800" b="1" dirty="0">
                <a:solidFill>
                  <a:srgbClr val="0000FF"/>
                </a:solidFill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discipleship </a:t>
            </a:r>
          </a:p>
          <a:p>
            <a:pPr>
              <a:lnSpc>
                <a:spcPct val="120000"/>
              </a:lnSpc>
              <a:spcAft>
                <a:spcPts val="800"/>
              </a:spcAft>
            </a:pPr>
            <a:r>
              <a:rPr lang="en-AU" sz="2800" b="1" dirty="0">
                <a:solidFill>
                  <a:srgbClr val="0000FF"/>
                </a:solidFill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apprenticeship </a:t>
            </a:r>
          </a:p>
          <a:p>
            <a:pPr>
              <a:lnSpc>
                <a:spcPct val="120000"/>
              </a:lnSpc>
              <a:spcAft>
                <a:spcPts val="800"/>
              </a:spcAft>
            </a:pPr>
            <a:r>
              <a:rPr lang="en-AU" sz="2800" b="1" dirty="0">
                <a:solidFill>
                  <a:srgbClr val="0000FF"/>
                </a:solidFill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modelling</a:t>
            </a:r>
          </a:p>
          <a:p>
            <a:pPr>
              <a:lnSpc>
                <a:spcPct val="120000"/>
              </a:lnSpc>
              <a:spcAft>
                <a:spcPts val="800"/>
              </a:spcAft>
            </a:pPr>
            <a:r>
              <a:rPr lang="en-AU" sz="2800" b="1" dirty="0">
                <a:solidFill>
                  <a:srgbClr val="0000FF"/>
                </a:solidFill>
                <a:latin typeface="Arial Rounded MT Bold" panose="020F07040305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</a:t>
            </a:r>
            <a:r>
              <a:rPr lang="en-AU" sz="2800" b="1" dirty="0">
                <a:solidFill>
                  <a:srgbClr val="0000FF"/>
                </a:solidFill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oaching</a:t>
            </a:r>
          </a:p>
          <a:p>
            <a:pPr>
              <a:lnSpc>
                <a:spcPct val="120000"/>
              </a:lnSpc>
              <a:spcAft>
                <a:spcPts val="800"/>
              </a:spcAft>
            </a:pPr>
            <a:r>
              <a:rPr lang="en-AU" sz="2800" b="1" dirty="0">
                <a:solidFill>
                  <a:srgbClr val="0000FF"/>
                </a:solidFill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mentoring</a:t>
            </a:r>
            <a:endParaRPr lang="en-A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4332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0"/>
                            </p:stCondLst>
                            <p:childTnLst>
                              <p:par>
                                <p:cTn id="26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500"/>
                            </p:stCondLst>
                            <p:childTnLst>
                              <p:par>
                                <p:cTn id="30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2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0"/>
                            </p:stCondLst>
                            <p:childTnLst>
                              <p:par>
                                <p:cTn id="34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2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3B5ADB-A941-E1B8-D850-50CB4A77EF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0B07738C-1755-C741-41A5-5FE6DDFBCE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74577" y="263471"/>
            <a:ext cx="8023528" cy="542442"/>
          </a:xfrm>
          <a:ln w="28575">
            <a:solidFill>
              <a:srgbClr val="0000FF"/>
            </a:solidFill>
          </a:ln>
        </p:spPr>
        <p:txBody>
          <a:bodyPr>
            <a:normAutofit/>
          </a:bodyPr>
          <a:lstStyle/>
          <a:p>
            <a:r>
              <a:rPr lang="en-US" sz="2800" b="1" dirty="0"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MENTORING OPPORTUNITIES</a:t>
            </a:r>
            <a:endParaRPr lang="en-AU" sz="4400" b="1" dirty="0">
              <a:latin typeface="Arial Rounded MT Bold" panose="020F070403050403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986A519-25CA-1E1D-5E0F-56150BE7A0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2735"/>
            <a:ext cx="7323826" cy="687066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9E4892E-501F-CD2F-C127-CD7EDE94F6F9}"/>
              </a:ext>
            </a:extLst>
          </p:cNvPr>
          <p:cNvSpPr txBox="1"/>
          <p:nvPr/>
        </p:nvSpPr>
        <p:spPr>
          <a:xfrm>
            <a:off x="6845658" y="805913"/>
            <a:ext cx="5052447" cy="59436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AU" sz="3200" dirty="0">
                <a:solidFill>
                  <a:srgbClr val="0000FF"/>
                </a:solidFill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Basic ‘follow-up’</a:t>
            </a:r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AU" sz="3200" dirty="0">
                <a:solidFill>
                  <a:srgbClr val="C00000"/>
                </a:solidFill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Emerging leaders</a:t>
            </a:r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AU" sz="3200" dirty="0">
                <a:solidFill>
                  <a:srgbClr val="7030A0"/>
                </a:solidFill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Visitation</a:t>
            </a:r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AU" sz="3200" dirty="0">
                <a:solidFill>
                  <a:srgbClr val="0000FF"/>
                </a:solidFill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“Life support”</a:t>
            </a:r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AU" sz="3200" dirty="0">
                <a:solidFill>
                  <a:srgbClr val="C00000"/>
                </a:solidFill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Family Growth</a:t>
            </a:r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AU" sz="3200" dirty="0">
                <a:solidFill>
                  <a:srgbClr val="7030A0"/>
                </a:solidFill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Youth / young adults</a:t>
            </a:r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AU" sz="3200" dirty="0">
                <a:solidFill>
                  <a:srgbClr val="0000FF"/>
                </a:solidFill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Single / single again</a:t>
            </a:r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AU" sz="3200" dirty="0">
                <a:solidFill>
                  <a:srgbClr val="C00000"/>
                </a:solidFill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Conflict</a:t>
            </a:r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AU" sz="3200" dirty="0">
                <a:solidFill>
                  <a:srgbClr val="7030A0"/>
                </a:solidFill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Recovery programs</a:t>
            </a:r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AU" sz="3200" dirty="0">
                <a:solidFill>
                  <a:srgbClr val="0000FF"/>
                </a:solidFill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Spiritual deliverance</a:t>
            </a:r>
          </a:p>
        </p:txBody>
      </p:sp>
    </p:spTree>
    <p:extLst>
      <p:ext uri="{BB962C8B-B14F-4D97-AF65-F5344CB8AC3E}">
        <p14:creationId xmlns:p14="http://schemas.microsoft.com/office/powerpoint/2010/main" val="590176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75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5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1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5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45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2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90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2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35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2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80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2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D9649F-ABB8-24C5-18E5-95C795DF77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35B15AC-FA12-EC1A-336A-6527ECE6CC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82736"/>
            <a:ext cx="2665708" cy="250076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6927E50-1E5E-E31B-9C55-A176F1DB9D92}"/>
              </a:ext>
            </a:extLst>
          </p:cNvPr>
          <p:cNvSpPr txBox="1"/>
          <p:nvPr/>
        </p:nvSpPr>
        <p:spPr>
          <a:xfrm>
            <a:off x="614766" y="2583504"/>
            <a:ext cx="11303431" cy="34140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lnSpc>
                <a:spcPct val="120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3200" dirty="0">
                <a:solidFill>
                  <a:srgbClr val="C00000"/>
                </a:solidFill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…</a:t>
            </a:r>
            <a:r>
              <a:rPr lang="en-US" sz="3200" dirty="0">
                <a:solidFill>
                  <a:srgbClr val="C00000"/>
                </a:solidFill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u="sng" dirty="0">
                <a:solidFill>
                  <a:srgbClr val="C00000"/>
                </a:solidFill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 this something I feel qualified to do?</a:t>
            </a:r>
            <a:endParaRPr lang="en-AU" sz="3200" dirty="0">
              <a:solidFill>
                <a:srgbClr val="C00000"/>
              </a:solidFill>
              <a:effectLst/>
              <a:latin typeface="Arial Rounded MT Bold" panose="020F07040305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20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3200" dirty="0">
                <a:solidFill>
                  <a:srgbClr val="0000FF"/>
                </a:solidFill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… in </a:t>
            </a:r>
            <a:r>
              <a:rPr lang="en-US" sz="3200" u="sng" dirty="0">
                <a:solidFill>
                  <a:srgbClr val="0000FF"/>
                </a:solidFill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areas</a:t>
            </a:r>
            <a:r>
              <a:rPr lang="en-US" sz="3200" dirty="0">
                <a:solidFill>
                  <a:srgbClr val="0000FF"/>
                </a:solidFill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  <a:p>
            <a:pPr marL="342900" lvl="0" indent="-342900">
              <a:lnSpc>
                <a:spcPct val="120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3200" dirty="0">
                <a:solidFill>
                  <a:srgbClr val="7030A0"/>
                </a:solidFill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… will I ask </a:t>
            </a:r>
            <a:r>
              <a:rPr lang="en-US" sz="3200" dirty="0">
                <a:solidFill>
                  <a:srgbClr val="7030A0"/>
                </a:solidFill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Lord to </a:t>
            </a:r>
            <a:r>
              <a:rPr lang="en-US" sz="3200" u="sng" dirty="0">
                <a:solidFill>
                  <a:srgbClr val="7030A0"/>
                </a:solidFill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send people to me</a:t>
            </a:r>
            <a:r>
              <a:rPr lang="en-US" sz="3200" dirty="0">
                <a:solidFill>
                  <a:srgbClr val="7030A0"/>
                </a:solidFill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  <a:p>
            <a:pPr lvl="0">
              <a:lnSpc>
                <a:spcPct val="120000"/>
              </a:lnSpc>
              <a:spcAft>
                <a:spcPts val="800"/>
              </a:spcAft>
            </a:pPr>
            <a:r>
              <a:rPr lang="en-US" sz="32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/ or</a:t>
            </a:r>
          </a:p>
          <a:p>
            <a:pPr marL="342900" lvl="0" indent="-342900">
              <a:lnSpc>
                <a:spcPct val="120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3200" dirty="0"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… will I </a:t>
            </a:r>
            <a:r>
              <a:rPr lang="en-US" sz="3200" u="sng" dirty="0"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register my details</a:t>
            </a:r>
            <a:r>
              <a:rPr lang="en-US" sz="3200" dirty="0"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for those seeking a mentor?</a:t>
            </a:r>
            <a:endParaRPr lang="en-AU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7C8D79B-D2D7-51F1-5228-460D0020B40D}"/>
              </a:ext>
            </a:extLst>
          </p:cNvPr>
          <p:cNvSpPr txBox="1"/>
          <p:nvPr/>
        </p:nvSpPr>
        <p:spPr>
          <a:xfrm>
            <a:off x="3457141" y="1185112"/>
            <a:ext cx="7299090" cy="523220"/>
          </a:xfrm>
          <a:prstGeom prst="rect">
            <a:avLst/>
          </a:prstGeom>
          <a:noFill/>
          <a:ln w="28575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Considering my own walk with the Lord…</a:t>
            </a:r>
            <a:endParaRPr lang="en-AU" sz="1600" b="1" dirty="0"/>
          </a:p>
        </p:txBody>
      </p:sp>
    </p:spTree>
    <p:extLst>
      <p:ext uri="{BB962C8B-B14F-4D97-AF65-F5344CB8AC3E}">
        <p14:creationId xmlns:p14="http://schemas.microsoft.com/office/powerpoint/2010/main" val="2659892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3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3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3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2" presetClass="entr" presetSubtype="1" fill="hold" nodeType="after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3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9500"/>
                            </p:stCondLst>
                            <p:childTnLst>
                              <p:par>
                                <p:cTn id="3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3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48A48A-BE06-4789-8D07-C73AE5D977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DF9F356-39A0-7AA3-AFFC-7B9B4C88A0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82736"/>
            <a:ext cx="2665708" cy="250076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FEB944C-59CF-F41B-1E08-93AD3EA4603A}"/>
              </a:ext>
            </a:extLst>
          </p:cNvPr>
          <p:cNvSpPr txBox="1"/>
          <p:nvPr/>
        </p:nvSpPr>
        <p:spPr>
          <a:xfrm>
            <a:off x="2930093" y="583533"/>
            <a:ext cx="8412996" cy="572144"/>
          </a:xfrm>
          <a:prstGeom prst="rect">
            <a:avLst/>
          </a:prstGeom>
          <a:noFill/>
          <a:ln w="28575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  <a:spcAft>
                <a:spcPts val="800"/>
              </a:spcAft>
            </a:pPr>
            <a:r>
              <a:rPr lang="en-US" sz="2800" b="1" dirty="0"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REGISTERING AS A CHRISTIAN MENTOR</a:t>
            </a:r>
            <a:endParaRPr lang="en-AU" sz="2800" dirty="0">
              <a:effectLst/>
              <a:latin typeface="Arial Rounded MT Bold" panose="020F07040305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FA2F822B-F0C8-C12F-2F03-725CC908D9B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6174175"/>
              </p:ext>
            </p:extLst>
          </p:nvPr>
        </p:nvGraphicFramePr>
        <p:xfrm>
          <a:off x="2930093" y="1333120"/>
          <a:ext cx="8412996" cy="4903669"/>
        </p:xfrm>
        <a:graphic>
          <a:graphicData uri="http://schemas.openxmlformats.org/drawingml/2006/table">
            <a:tbl>
              <a:tblPr firstRow="1" firstCol="1" bandRow="1"/>
              <a:tblGrid>
                <a:gridCol w="2652560">
                  <a:extLst>
                    <a:ext uri="{9D8B030D-6E8A-4147-A177-3AD203B41FA5}">
                      <a16:colId xmlns:a16="http://schemas.microsoft.com/office/drawing/2014/main" val="1986763216"/>
                    </a:ext>
                  </a:extLst>
                </a:gridCol>
                <a:gridCol w="2241907">
                  <a:extLst>
                    <a:ext uri="{9D8B030D-6E8A-4147-A177-3AD203B41FA5}">
                      <a16:colId xmlns:a16="http://schemas.microsoft.com/office/drawing/2014/main" val="2329260438"/>
                    </a:ext>
                  </a:extLst>
                </a:gridCol>
                <a:gridCol w="1601092">
                  <a:extLst>
                    <a:ext uri="{9D8B030D-6E8A-4147-A177-3AD203B41FA5}">
                      <a16:colId xmlns:a16="http://schemas.microsoft.com/office/drawing/2014/main" val="1033300265"/>
                    </a:ext>
                  </a:extLst>
                </a:gridCol>
                <a:gridCol w="1917437">
                  <a:extLst>
                    <a:ext uri="{9D8B030D-6E8A-4147-A177-3AD203B41FA5}">
                      <a16:colId xmlns:a16="http://schemas.microsoft.com/office/drawing/2014/main" val="1474359132"/>
                    </a:ext>
                  </a:extLst>
                </a:gridCol>
              </a:tblGrid>
              <a:tr h="469647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en-AU" sz="12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Name:</a:t>
                      </a:r>
                      <a:endParaRPr lang="en-A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en-AU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A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en-AU" sz="12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Age:</a:t>
                      </a:r>
                      <a:r>
                        <a:rPr lang="en-AU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AU" sz="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(can be general)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en-AU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08612877"/>
                  </a:ext>
                </a:extLst>
              </a:tr>
              <a:tr h="693724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en-AU" sz="12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Address: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en-AU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en-AU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706268"/>
                  </a:ext>
                </a:extLst>
              </a:tr>
              <a:tr h="269246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en-AU" sz="12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Phone numbers: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en-AU" sz="12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Home: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en-AU" sz="12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Mobile: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280651"/>
                  </a:ext>
                </a:extLst>
              </a:tr>
              <a:tr h="269246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en-AU" sz="12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email address:</a:t>
                      </a:r>
                      <a:endParaRPr lang="en-A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en-AU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A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8549600"/>
                  </a:ext>
                </a:extLst>
              </a:tr>
              <a:tr h="693724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en-AU" sz="12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Ministry experience: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en-AU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en-AU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4548353"/>
                  </a:ext>
                </a:extLst>
              </a:tr>
              <a:tr h="693724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en-AU" sz="12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Preferred Mentoring opportunity: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en-AU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en-AU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6253626"/>
                  </a:ext>
                </a:extLst>
              </a:tr>
              <a:tr h="1094021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en-AU" sz="12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 would like to help people …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en-AU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en-A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en-AU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8345322"/>
                  </a:ext>
                </a:extLst>
              </a:tr>
              <a:tr h="720337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en-AU" sz="12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COMMENTS: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en-AU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A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8890674"/>
                  </a:ext>
                </a:extLst>
              </a:tr>
            </a:tbl>
          </a:graphicData>
        </a:graphic>
      </p:graphicFrame>
      <p:sp>
        <p:nvSpPr>
          <p:cNvPr id="12" name="Rectangle 4">
            <a:extLst>
              <a:ext uri="{FF2B5EF4-FFF2-40B4-BE49-F238E27FC236}">
                <a16:creationId xmlns:a16="http://schemas.microsoft.com/office/drawing/2014/main" id="{6D1943CB-5E18-AE06-FE7E-587A11B7EF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86063" y="21463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AU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91D75FA-6FEC-5EA4-94CD-B1848E7EFE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405" y="5757959"/>
            <a:ext cx="1278899" cy="47883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641487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500"/>
                            </p:stCondLst>
                            <p:childTnLst>
                              <p:par>
                                <p:cTn id="12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9CDF89-2C40-0846-3D94-CE996843B4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BE1FA3A-FE9C-ED53-83D9-D25882EEF0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323826" cy="687066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BEF2DE0-7088-E6E0-CCA2-51905C3BD86D}"/>
              </a:ext>
            </a:extLst>
          </p:cNvPr>
          <p:cNvSpPr txBox="1"/>
          <p:nvPr/>
        </p:nvSpPr>
        <p:spPr>
          <a:xfrm>
            <a:off x="6816297" y="1261570"/>
            <a:ext cx="5052447" cy="39887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AU" sz="2800" b="1" dirty="0">
                <a:solidFill>
                  <a:srgbClr val="000000"/>
                </a:solidFill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“Christian Mentor” is someone who, </a:t>
            </a:r>
            <a:br>
              <a:rPr lang="en-AU" sz="2800" b="1" dirty="0">
                <a:solidFill>
                  <a:srgbClr val="000000"/>
                </a:solidFill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AU" sz="2800" b="1" dirty="0">
                <a:solidFill>
                  <a:srgbClr val="0000FF"/>
                </a:solidFill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by the </a:t>
            </a:r>
            <a:r>
              <a:rPr lang="en-AU" sz="2800" b="1" u="sng" dirty="0">
                <a:solidFill>
                  <a:srgbClr val="0000FF"/>
                </a:solidFill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example</a:t>
            </a:r>
            <a:r>
              <a:rPr lang="en-AU" sz="2800" b="1" dirty="0">
                <a:solidFill>
                  <a:srgbClr val="0000FF"/>
                </a:solidFill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of their life, </a:t>
            </a:r>
            <a:r>
              <a:rPr lang="en-AU" sz="2800" b="1" dirty="0">
                <a:solidFill>
                  <a:srgbClr val="C00000"/>
                </a:solidFill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their spiritual </a:t>
            </a:r>
            <a:r>
              <a:rPr lang="en-AU" sz="2800" b="1" u="sng" dirty="0">
                <a:solidFill>
                  <a:srgbClr val="C00000"/>
                </a:solidFill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wisdom</a:t>
            </a:r>
            <a:r>
              <a:rPr lang="en-AU" sz="2800" b="1" dirty="0">
                <a:solidFill>
                  <a:srgbClr val="C00000"/>
                </a:solidFill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br>
              <a:rPr lang="en-AU" sz="2800" b="1" dirty="0">
                <a:solidFill>
                  <a:srgbClr val="C00000"/>
                </a:solidFill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AU" sz="2800" b="1" dirty="0">
                <a:solidFill>
                  <a:srgbClr val="7030A0"/>
                </a:solidFill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godly </a:t>
            </a:r>
            <a:r>
              <a:rPr lang="en-AU" sz="2800" b="1" u="sng" dirty="0">
                <a:solidFill>
                  <a:srgbClr val="7030A0"/>
                </a:solidFill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influence</a:t>
            </a:r>
            <a:r>
              <a:rPr lang="en-AU" sz="2800" b="1" dirty="0">
                <a:solidFill>
                  <a:srgbClr val="7030A0"/>
                </a:solidFill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br>
              <a:rPr lang="en-AU" sz="2800" b="1" dirty="0">
                <a:solidFill>
                  <a:srgbClr val="000000"/>
                </a:solidFill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AU" sz="2800" b="1" dirty="0">
                <a:solidFill>
                  <a:srgbClr val="000000"/>
                </a:solidFill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can help another </a:t>
            </a:r>
            <a:br>
              <a:rPr lang="en-AU" sz="2800" b="1" dirty="0">
                <a:solidFill>
                  <a:srgbClr val="000000"/>
                </a:solidFill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AU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grow closer to God.</a:t>
            </a:r>
            <a:endParaRPr lang="en-A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en-AU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D69D121-AC40-05BC-2B19-6E843BE1B0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006" y="120316"/>
            <a:ext cx="1466215" cy="557833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BC8EFC39-C7EB-483A-D7BF-FECD25CE3AE1}"/>
              </a:ext>
            </a:extLst>
          </p:cNvPr>
          <p:cNvCxnSpPr>
            <a:cxnSpLocks/>
          </p:cNvCxnSpPr>
          <p:nvPr/>
        </p:nvCxnSpPr>
        <p:spPr>
          <a:xfrm>
            <a:off x="7724272" y="5033286"/>
            <a:ext cx="3236495" cy="0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33749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4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688FCB-6615-CA3F-A3E3-409F04691F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37D8CFF-A790-B354-05C4-EEB7BB48A8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82736"/>
            <a:ext cx="2665708" cy="250076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2C3441E-40F6-F70D-E6A4-0953E29BE4FD}"/>
              </a:ext>
            </a:extLst>
          </p:cNvPr>
          <p:cNvSpPr txBox="1"/>
          <p:nvPr/>
        </p:nvSpPr>
        <p:spPr>
          <a:xfrm>
            <a:off x="526473" y="2572719"/>
            <a:ext cx="11404639" cy="39887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lnSpc>
                <a:spcPct val="120000"/>
              </a:lnSpc>
              <a:buFont typeface="Symbol" panose="05050102010706020507" pitchFamily="18" charset="2"/>
              <a:buChar char=""/>
            </a:pPr>
            <a:r>
              <a:rPr lang="en-AU" sz="2800" dirty="0">
                <a:solidFill>
                  <a:srgbClr val="C00000"/>
                </a:solidFill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Moses</a:t>
            </a:r>
            <a:r>
              <a:rPr lang="en-AU" sz="2800" dirty="0">
                <a:solidFill>
                  <a:srgbClr val="000000"/>
                </a:solidFill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was </a:t>
            </a:r>
            <a:r>
              <a:rPr lang="en-AU" sz="2800" b="1" i="1" dirty="0">
                <a:solidFill>
                  <a:srgbClr val="000000"/>
                </a:solidFill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mentored  </a:t>
            </a:r>
            <a:r>
              <a:rPr lang="en-AU" sz="2800" dirty="0">
                <a:solidFill>
                  <a:srgbClr val="000000"/>
                </a:solidFill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by</a:t>
            </a:r>
            <a:r>
              <a:rPr lang="en-AU" sz="2800" b="1" dirty="0">
                <a:solidFill>
                  <a:srgbClr val="000000"/>
                </a:solidFill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AU" sz="2800" dirty="0">
                <a:solidFill>
                  <a:srgbClr val="000000"/>
                </a:solidFill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his father-in-law</a:t>
            </a:r>
            <a:r>
              <a:rPr lang="en-AU" sz="2800" dirty="0"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en-AU" sz="2800" dirty="0">
                <a:solidFill>
                  <a:srgbClr val="C00000"/>
                </a:solidFill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Jethro </a:t>
            </a:r>
            <a:r>
              <a:rPr lang="en-AU" sz="2800" dirty="0">
                <a:solidFill>
                  <a:srgbClr val="000000"/>
                </a:solidFill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(Ex 18)</a:t>
            </a:r>
            <a:endParaRPr lang="en-AU" sz="2800" dirty="0">
              <a:effectLst/>
              <a:latin typeface="Arial Rounded MT Bold" panose="020F07040305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20000"/>
              </a:lnSpc>
              <a:buFont typeface="Symbol" panose="05050102010706020507" pitchFamily="18" charset="2"/>
              <a:buChar char=""/>
            </a:pPr>
            <a:r>
              <a:rPr lang="en-AU" sz="2800" dirty="0">
                <a:solidFill>
                  <a:srgbClr val="0000FF"/>
                </a:solidFill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Joshua</a:t>
            </a:r>
            <a:r>
              <a:rPr lang="en-AU" sz="2800" dirty="0">
                <a:solidFill>
                  <a:srgbClr val="000000"/>
                </a:solidFill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was </a:t>
            </a:r>
            <a:r>
              <a:rPr lang="en-AU" sz="2800" b="1" i="1" dirty="0">
                <a:solidFill>
                  <a:srgbClr val="000000"/>
                </a:solidFill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mentored </a:t>
            </a:r>
            <a:r>
              <a:rPr lang="en-AU" sz="2800" i="1" dirty="0"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AU" sz="2800" dirty="0"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by </a:t>
            </a:r>
            <a:r>
              <a:rPr lang="en-AU" sz="2800" dirty="0">
                <a:solidFill>
                  <a:srgbClr val="0000FF"/>
                </a:solidFill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Moses</a:t>
            </a:r>
            <a:r>
              <a:rPr lang="en-AU" sz="2800" dirty="0">
                <a:solidFill>
                  <a:srgbClr val="000000"/>
                </a:solidFill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(Deut. 3)</a:t>
            </a:r>
            <a:endParaRPr lang="en-AU" sz="2800" dirty="0">
              <a:effectLst/>
              <a:latin typeface="Arial Rounded MT Bold" panose="020F07040305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20000"/>
              </a:lnSpc>
              <a:buFont typeface="Symbol" panose="05050102010706020507" pitchFamily="18" charset="2"/>
              <a:buChar char=""/>
            </a:pPr>
            <a:r>
              <a:rPr lang="en-AU" sz="2800" dirty="0">
                <a:solidFill>
                  <a:srgbClr val="7030A0"/>
                </a:solidFill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Samuel</a:t>
            </a:r>
            <a:r>
              <a:rPr lang="en-AU" sz="2800" dirty="0">
                <a:solidFill>
                  <a:srgbClr val="000000"/>
                </a:solidFill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was </a:t>
            </a:r>
            <a:r>
              <a:rPr lang="en-AU" sz="2800" b="1" i="1" dirty="0">
                <a:solidFill>
                  <a:srgbClr val="000000"/>
                </a:solidFill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mentored  </a:t>
            </a:r>
            <a:r>
              <a:rPr lang="en-AU" sz="2800" dirty="0">
                <a:solidFill>
                  <a:srgbClr val="000000"/>
                </a:solidFill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by </a:t>
            </a:r>
            <a:r>
              <a:rPr lang="en-AU" sz="2800" dirty="0">
                <a:solidFill>
                  <a:srgbClr val="7030A0"/>
                </a:solidFill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Eli</a:t>
            </a:r>
            <a:r>
              <a:rPr lang="en-AU" sz="2800" dirty="0">
                <a:solidFill>
                  <a:srgbClr val="000000"/>
                </a:solidFill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(1 Samuel. 4)</a:t>
            </a:r>
            <a:endParaRPr lang="en-AU" sz="2800" dirty="0">
              <a:effectLst/>
              <a:latin typeface="Arial Rounded MT Bold" panose="020F07040305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20000"/>
              </a:lnSpc>
              <a:buFont typeface="Symbol" panose="05050102010706020507" pitchFamily="18" charset="2"/>
              <a:buChar char=""/>
            </a:pPr>
            <a:r>
              <a:rPr lang="en-AU" sz="2800" dirty="0">
                <a:solidFill>
                  <a:srgbClr val="C00000"/>
                </a:solidFill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Jesus</a:t>
            </a:r>
            <a:r>
              <a:rPr lang="en-AU" sz="2800" dirty="0"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AU" sz="2800" b="1" i="1" dirty="0"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mentored</a:t>
            </a:r>
            <a:r>
              <a:rPr lang="en-AU" sz="2800" dirty="0"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His disciples</a:t>
            </a:r>
          </a:p>
          <a:p>
            <a:pPr marL="342900" lvl="0" indent="-342900">
              <a:lnSpc>
                <a:spcPct val="120000"/>
              </a:lnSpc>
              <a:buFont typeface="Symbol" panose="05050102010706020507" pitchFamily="18" charset="2"/>
              <a:buChar char=""/>
            </a:pPr>
            <a:r>
              <a:rPr lang="en-AU" sz="2800" dirty="0">
                <a:solidFill>
                  <a:srgbClr val="0000FF"/>
                </a:solidFill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Barnabas</a:t>
            </a:r>
            <a:r>
              <a:rPr lang="en-AU" sz="2800" dirty="0"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AU" sz="2800" b="1" i="1" dirty="0"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mentored</a:t>
            </a:r>
            <a:r>
              <a:rPr lang="en-AU" sz="2800" dirty="0"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believers </a:t>
            </a:r>
            <a:r>
              <a:rPr lang="en-AU" sz="2800" dirty="0">
                <a:solidFill>
                  <a:srgbClr val="000000"/>
                </a:solidFill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Antioch (Acts 11)</a:t>
            </a:r>
            <a:endParaRPr lang="en-AU" sz="2800" dirty="0">
              <a:effectLst/>
              <a:latin typeface="Arial Rounded MT Bold" panose="020F07040305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20000"/>
              </a:lnSpc>
              <a:buFont typeface="Symbol" panose="05050102010706020507" pitchFamily="18" charset="2"/>
              <a:buChar char=""/>
            </a:pPr>
            <a:r>
              <a:rPr lang="en-AU" sz="2800" dirty="0">
                <a:solidFill>
                  <a:srgbClr val="7030A0"/>
                </a:solidFill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Priscilla and Aquila </a:t>
            </a:r>
            <a:r>
              <a:rPr lang="en-AU" sz="2800" b="1" i="1" dirty="0">
                <a:solidFill>
                  <a:srgbClr val="000000"/>
                </a:solidFill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mentored  </a:t>
            </a:r>
            <a:r>
              <a:rPr lang="en-AU" sz="2800" dirty="0">
                <a:solidFill>
                  <a:srgbClr val="7030A0"/>
                </a:solidFill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Apollos</a:t>
            </a:r>
            <a:r>
              <a:rPr lang="en-AU" sz="2800" dirty="0">
                <a:solidFill>
                  <a:srgbClr val="000000"/>
                </a:solidFill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at Ephesus (Acts 18:26)</a:t>
            </a:r>
            <a:endParaRPr lang="en-AU" sz="2800" dirty="0">
              <a:effectLst/>
              <a:latin typeface="Arial Rounded MT Bold" panose="020F07040305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20000"/>
              </a:lnSpc>
              <a:buFont typeface="Symbol" panose="05050102010706020507" pitchFamily="18" charset="2"/>
              <a:buChar char=""/>
            </a:pPr>
            <a:r>
              <a:rPr lang="en-AU" sz="2800" dirty="0">
                <a:solidFill>
                  <a:srgbClr val="C00000"/>
                </a:solidFill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Paul</a:t>
            </a:r>
            <a:r>
              <a:rPr lang="en-AU" sz="2800" dirty="0"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AU" sz="2800" b="1" i="1" dirty="0"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mentored</a:t>
            </a:r>
            <a:r>
              <a:rPr lang="en-AU" sz="2800" dirty="0"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AU" sz="2800" dirty="0">
                <a:solidFill>
                  <a:srgbClr val="C00000"/>
                </a:solidFill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Timothy</a:t>
            </a:r>
          </a:p>
          <a:p>
            <a:pPr algn="ctr"/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01610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5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35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7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5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3D6549-7594-2BCC-2D08-8AC29749E9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B4FE25D-71FE-2E29-98BF-C3B77AE0CE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82736"/>
            <a:ext cx="2665708" cy="250076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ABDBA30-47AF-98E3-21C6-58DA08D6AC89}"/>
              </a:ext>
            </a:extLst>
          </p:cNvPr>
          <p:cNvSpPr txBox="1"/>
          <p:nvPr/>
        </p:nvSpPr>
        <p:spPr>
          <a:xfrm>
            <a:off x="381203" y="2583504"/>
            <a:ext cx="11670225" cy="39846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spcAft>
                <a:spcPts val="800"/>
              </a:spcAft>
            </a:pPr>
            <a:r>
              <a:rPr lang="en-AU" sz="2800" b="1" u="sng" dirty="0">
                <a:solidFill>
                  <a:srgbClr val="000000"/>
                </a:solidFill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Paul’s words </a:t>
            </a:r>
            <a:r>
              <a:rPr lang="en-AU" sz="2800" b="1" dirty="0">
                <a:solidFill>
                  <a:srgbClr val="000000"/>
                </a:solidFill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still </a:t>
            </a:r>
            <a:r>
              <a:rPr lang="en-AU" sz="28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en-AU" sz="2800" b="1" i="1" u="sng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mentor</a:t>
            </a:r>
            <a:r>
              <a:rPr lang="en-AU" sz="28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” </a:t>
            </a:r>
            <a:r>
              <a:rPr lang="en-AU" sz="2800" b="1" dirty="0">
                <a:solidFill>
                  <a:srgbClr val="000000"/>
                </a:solidFill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 after 2000 years:</a:t>
            </a:r>
            <a:endParaRPr lang="en-AU" sz="2800" b="1" dirty="0">
              <a:effectLst/>
              <a:latin typeface="Arial Rounded MT Bold" panose="020F07040305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20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AU" sz="2800" b="1" dirty="0">
                <a:solidFill>
                  <a:srgbClr val="0000FF"/>
                </a:solidFill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“Imitate me, just as I also imitate Christ” </a:t>
            </a:r>
            <a:r>
              <a:rPr lang="en-AU" sz="2800" dirty="0">
                <a:solidFill>
                  <a:srgbClr val="000000"/>
                </a:solidFill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(1Cor 11:1)</a:t>
            </a:r>
            <a:endParaRPr lang="en-AU" sz="2800" dirty="0">
              <a:effectLst/>
              <a:latin typeface="Arial Rounded MT Bold" panose="020F07040305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20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AU" sz="2800" b="1" dirty="0">
                <a:solidFill>
                  <a:srgbClr val="C00000"/>
                </a:solidFill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“The things which you learned and received and heard and saw in me, these do, and the God of peace will be with you” </a:t>
            </a:r>
            <a:r>
              <a:rPr lang="en-AU" sz="2800" dirty="0">
                <a:solidFill>
                  <a:srgbClr val="000000"/>
                </a:solidFill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(Phil 4:9)</a:t>
            </a:r>
            <a:endParaRPr lang="en-AU" sz="2800" dirty="0">
              <a:effectLst/>
              <a:latin typeface="Arial Rounded MT Bold" panose="020F07040305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800"/>
              </a:spcAft>
            </a:pPr>
            <a:r>
              <a:rPr lang="en-AU" sz="2800" b="1" u="sng" dirty="0">
                <a:solidFill>
                  <a:srgbClr val="000000"/>
                </a:solidFill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Elders are urged</a:t>
            </a:r>
            <a:r>
              <a:rPr lang="en-AU" sz="2800" b="1" dirty="0">
                <a:solidFill>
                  <a:srgbClr val="000000"/>
                </a:solidFill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to lead by mentoring:</a:t>
            </a:r>
            <a:endParaRPr lang="en-AU" sz="2800" b="1" dirty="0">
              <a:effectLst/>
              <a:latin typeface="Arial Rounded MT Bold" panose="020F07040305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20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AU" sz="2800" dirty="0">
                <a:solidFill>
                  <a:srgbClr val="000000"/>
                </a:solidFill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Peter wrote: </a:t>
            </a:r>
            <a:r>
              <a:rPr lang="en-AU" sz="2800" b="1" dirty="0">
                <a:solidFill>
                  <a:srgbClr val="7030A0"/>
                </a:solidFill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“Be examples to the flock” </a:t>
            </a:r>
            <a:r>
              <a:rPr lang="en-AU" sz="2800" dirty="0">
                <a:solidFill>
                  <a:srgbClr val="000000"/>
                </a:solidFill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(1Pe 5:3)</a:t>
            </a:r>
            <a:endParaRPr lang="en-AU" sz="2800" dirty="0">
              <a:effectLst/>
              <a:latin typeface="Arial Rounded MT Bold" panose="020F07040305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312210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3AC2CE-F191-8EEC-FB76-88565B4EEB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27DB90F-20CC-9308-AE71-B2D83B930F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82736"/>
            <a:ext cx="2665708" cy="250076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212BB51-1BD4-E4A2-FB9B-A5BEDE8BC5E8}"/>
              </a:ext>
            </a:extLst>
          </p:cNvPr>
          <p:cNvSpPr txBox="1"/>
          <p:nvPr/>
        </p:nvSpPr>
        <p:spPr>
          <a:xfrm>
            <a:off x="407102" y="2583504"/>
            <a:ext cx="11670225" cy="2109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spcAft>
                <a:spcPts val="800"/>
              </a:spcAft>
            </a:pPr>
            <a:r>
              <a:rPr lang="en-AU" sz="2800" b="1" u="sng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S. Michael </a:t>
            </a:r>
            <a:r>
              <a:rPr lang="en-AU" sz="2800" b="1" u="sng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Houdmann</a:t>
            </a:r>
            <a:r>
              <a:rPr lang="en-AU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AU" sz="2800" dirty="0">
                <a:solidFill>
                  <a:srgbClr val="000000"/>
                </a:solidFill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AU" sz="2800" dirty="0" err="1">
                <a:solidFill>
                  <a:srgbClr val="000000"/>
                </a:solidFill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gotquestions?org</a:t>
            </a:r>
            <a:r>
              <a:rPr lang="en-AU" sz="2800" dirty="0">
                <a:solidFill>
                  <a:srgbClr val="000000"/>
                </a:solidFill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   </a:t>
            </a:r>
            <a:br>
              <a:rPr lang="en-AU" sz="2800" dirty="0">
                <a:solidFill>
                  <a:srgbClr val="000000"/>
                </a:solidFill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AU" sz="2800" dirty="0">
                <a:solidFill>
                  <a:srgbClr val="0000FF"/>
                </a:solidFill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en-AU" sz="2800" b="1" dirty="0">
                <a:solidFill>
                  <a:srgbClr val="0000FF"/>
                </a:solidFill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mentor serves as </a:t>
            </a:r>
            <a:r>
              <a:rPr lang="en-A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model and a trusted listener. </a:t>
            </a:r>
            <a:r>
              <a:rPr lang="en-AU" sz="2800" b="1" dirty="0">
                <a:solidFill>
                  <a:srgbClr val="0000FF"/>
                </a:solidFill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The mentor relies on the Holy Spirit to provide insight, change lives, and teach through the modelling process.”</a:t>
            </a:r>
            <a:endParaRPr lang="en-AU" sz="2800" dirty="0">
              <a:solidFill>
                <a:srgbClr val="0000FF"/>
              </a:solidFill>
              <a:effectLst/>
              <a:latin typeface="Arial Rounded MT Bold" panose="020F07040305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4570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03B577-8A67-6B1D-6E0A-18D45C3535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15E100B-1B6A-568F-CFD1-855D52E03E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82736"/>
            <a:ext cx="2665708" cy="250076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82272C7-A9F2-68B8-8884-2349D2B06767}"/>
              </a:ext>
            </a:extLst>
          </p:cNvPr>
          <p:cNvSpPr txBox="1"/>
          <p:nvPr/>
        </p:nvSpPr>
        <p:spPr>
          <a:xfrm>
            <a:off x="521774" y="1659132"/>
            <a:ext cx="11670225" cy="41740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20000"/>
              </a:lnSpc>
              <a:spcAft>
                <a:spcPts val="800"/>
              </a:spcAft>
            </a:pPr>
            <a:r>
              <a:rPr lang="en-AU" sz="28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Someone may need specific help</a:t>
            </a:r>
            <a:r>
              <a:rPr lang="en-AU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marL="457200" lvl="0" indent="-457200">
              <a:lnSpc>
                <a:spcPct val="12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AU" sz="2800" b="1" dirty="0">
                <a:solidFill>
                  <a:srgbClr val="C00000"/>
                </a:solidFill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financial or legal difficulties </a:t>
            </a:r>
            <a:r>
              <a:rPr lang="en-AU" sz="2800" dirty="0">
                <a:solidFill>
                  <a:srgbClr val="000000"/>
                </a:solidFill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may require godly advice,</a:t>
            </a:r>
            <a:endParaRPr lang="en-AU" sz="2800" dirty="0">
              <a:effectLst/>
              <a:latin typeface="Arial Rounded MT Bold" panose="020F07040305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0" indent="-457200">
              <a:lnSpc>
                <a:spcPct val="12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AU" sz="2800" b="1" dirty="0">
                <a:solidFill>
                  <a:srgbClr val="C00000"/>
                </a:solidFill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recurring sin or habit</a:t>
            </a:r>
            <a:r>
              <a:rPr lang="en-AU" sz="2800" dirty="0">
                <a:solidFill>
                  <a:srgbClr val="C00000"/>
                </a:solidFill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AU" sz="2800" dirty="0">
                <a:solidFill>
                  <a:srgbClr val="000000"/>
                </a:solidFill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may need a mature Christian person to ‘walk through’ with them and hold them accountable,</a:t>
            </a:r>
            <a:endParaRPr lang="en-AU" sz="2800" dirty="0">
              <a:effectLst/>
              <a:latin typeface="Arial Rounded MT Bold" panose="020F07040305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0" indent="-457200">
              <a:lnSpc>
                <a:spcPct val="12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AU" sz="2800" dirty="0">
                <a:solidFill>
                  <a:srgbClr val="000000"/>
                </a:solidFill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parents may need help with their </a:t>
            </a:r>
            <a:r>
              <a:rPr lang="en-AU" sz="2800" b="1" dirty="0">
                <a:solidFill>
                  <a:srgbClr val="C00000"/>
                </a:solidFill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parenting issues</a:t>
            </a:r>
          </a:p>
          <a:p>
            <a:pPr marL="457200" lvl="0" indent="-457200">
              <a:lnSpc>
                <a:spcPct val="12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AU" sz="2800" b="1" dirty="0">
                <a:solidFill>
                  <a:srgbClr val="C00000"/>
                </a:solidFill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young person needs help to cope </a:t>
            </a:r>
            <a:r>
              <a:rPr lang="en-AU" sz="2800" dirty="0">
                <a:solidFill>
                  <a:srgbClr val="000000"/>
                </a:solidFill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with certain aspect of life,  </a:t>
            </a:r>
            <a:endParaRPr lang="en-AU" sz="2800" dirty="0">
              <a:effectLst/>
              <a:latin typeface="Arial Rounded MT Bold" panose="020F07040305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0" indent="-457200">
              <a:lnSpc>
                <a:spcPct val="12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AU" sz="2800" b="1" dirty="0">
                <a:solidFill>
                  <a:srgbClr val="C00000"/>
                </a:solidFill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 emerging leader </a:t>
            </a:r>
            <a:r>
              <a:rPr lang="en-AU" sz="2800" b="1" dirty="0">
                <a:solidFill>
                  <a:srgbClr val="C00000"/>
                </a:solidFill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AU" sz="2800" dirty="0">
                <a:solidFill>
                  <a:srgbClr val="000000"/>
                </a:solidFill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needs mentoring to grow</a:t>
            </a:r>
            <a:endParaRPr lang="en-AU" sz="2800" dirty="0">
              <a:effectLst/>
              <a:latin typeface="Arial Rounded MT Bold" panose="020F07040305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2431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75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3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25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3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75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3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725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3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2FA6A5-2879-090D-2571-A625C20919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CB19E4F-45E3-B215-5728-3FA9B36E95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30189" y="712202"/>
            <a:ext cx="4656222" cy="435231"/>
          </a:xfrm>
          <a:ln w="28575">
            <a:solidFill>
              <a:srgbClr val="0000FF"/>
            </a:solidFill>
          </a:ln>
        </p:spPr>
        <p:txBody>
          <a:bodyPr>
            <a:normAutofit lnSpcReduction="10000"/>
          </a:bodyPr>
          <a:lstStyle/>
          <a:p>
            <a:r>
              <a:rPr lang="en-AU" sz="2800" b="1" dirty="0">
                <a:latin typeface="Arial Rounded MT Bold" panose="020F0704030504030204" pitchFamily="34" charset="0"/>
                <a:cs typeface="Arial" panose="020B0604020202020204" pitchFamily="34" charset="0"/>
              </a:rPr>
              <a:t>THE Mentor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0B7FC35-C3FC-B389-65BD-405E8D89B6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0026"/>
            <a:ext cx="7323826" cy="687066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76F977F-9D19-DD64-E2C7-F815EBA70DFC}"/>
              </a:ext>
            </a:extLst>
          </p:cNvPr>
          <p:cNvSpPr txBox="1"/>
          <p:nvPr/>
        </p:nvSpPr>
        <p:spPr>
          <a:xfrm>
            <a:off x="6600787" y="1147433"/>
            <a:ext cx="5514109" cy="54069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  <a:spcAft>
                <a:spcPts val="800"/>
              </a:spcAft>
            </a:pPr>
            <a:r>
              <a:rPr lang="en-US" sz="2400" u="sng" dirty="0"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David Hornberger</a:t>
            </a:r>
            <a:r>
              <a:rPr lang="en-US" sz="2400" dirty="0"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 </a:t>
            </a:r>
            <a:r>
              <a:rPr lang="en-US" sz="2400" b="1" dirty="0">
                <a:solidFill>
                  <a:srgbClr val="C00000"/>
                </a:solidFill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Mentor is willing to be involved in </a:t>
            </a:r>
            <a:br>
              <a:rPr lang="en-US" sz="2400" b="1" dirty="0">
                <a:solidFill>
                  <a:srgbClr val="C00000"/>
                </a:solidFill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life-on-life influence</a:t>
            </a:r>
            <a:r>
              <a:rPr lang="en-US" sz="2800" b="1" dirty="0">
                <a:solidFill>
                  <a:srgbClr val="C00000"/>
                </a:solidFill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br>
              <a:rPr lang="en-US" sz="2800" b="1" dirty="0">
                <a:solidFill>
                  <a:srgbClr val="C00000"/>
                </a:solidFill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400" b="1" dirty="0">
                <a:solidFill>
                  <a:srgbClr val="C00000"/>
                </a:solidFill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 people so that they can </a:t>
            </a:r>
            <a:br>
              <a:rPr lang="en-US" sz="2400" b="1" dirty="0">
                <a:solidFill>
                  <a:srgbClr val="C00000"/>
                </a:solidFill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400" b="1" dirty="0">
                <a:solidFill>
                  <a:srgbClr val="C00000"/>
                </a:solidFill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develop a closer walk with God.</a:t>
            </a:r>
            <a:r>
              <a:rPr lang="en-US" sz="2400" dirty="0">
                <a:solidFill>
                  <a:srgbClr val="C00000"/>
                </a:solidFill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endParaRPr lang="en-AU" sz="2400" dirty="0">
              <a:solidFill>
                <a:srgbClr val="C00000"/>
              </a:solidFill>
              <a:effectLst/>
              <a:latin typeface="Arial Rounded MT Bold" panose="020F07040305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20000"/>
              </a:lnSpc>
              <a:spcAft>
                <a:spcPts val="800"/>
              </a:spcAft>
            </a:pPr>
            <a:r>
              <a:rPr lang="en-US" sz="2400" u="sng" dirty="0"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John Mallison</a:t>
            </a:r>
            <a:r>
              <a:rPr lang="en-US" sz="2400" dirty="0"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 </a:t>
            </a:r>
            <a:r>
              <a:rPr lang="en-US" sz="2400" b="1" dirty="0">
                <a:solidFill>
                  <a:srgbClr val="0000FF"/>
                </a:solidFill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Christian mentoring is a </a:t>
            </a:r>
            <a:r>
              <a:rPr 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dynamic, intentional relationship of trust in which one person enables another </a:t>
            </a:r>
            <a:r>
              <a:rPr lang="en-US" sz="2400" b="1" dirty="0">
                <a:solidFill>
                  <a:srgbClr val="0000FF"/>
                </a:solidFill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maximize the Grace of God in their life and service.</a:t>
            </a:r>
            <a:endParaRPr lang="en-AU" dirty="0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0700D64F-ADC6-8D40-3FFD-AA1847D578B4}"/>
              </a:ext>
            </a:extLst>
          </p:cNvPr>
          <p:cNvCxnSpPr>
            <a:cxnSpLocks/>
          </p:cNvCxnSpPr>
          <p:nvPr/>
        </p:nvCxnSpPr>
        <p:spPr>
          <a:xfrm>
            <a:off x="7496783" y="2577424"/>
            <a:ext cx="3690026" cy="0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318C0E99-2F2C-07A9-2F0C-EC258DDBB2F7}"/>
              </a:ext>
            </a:extLst>
          </p:cNvPr>
          <p:cNvCxnSpPr/>
          <p:nvPr/>
        </p:nvCxnSpPr>
        <p:spPr>
          <a:xfrm>
            <a:off x="7011211" y="5048655"/>
            <a:ext cx="3365770" cy="0"/>
          </a:xfrm>
          <a:prstGeom prst="straightConnector1">
            <a:avLst/>
          </a:prstGeom>
          <a:ln w="5715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3EE15B7B-17FD-3FFE-9206-9B352798BA40}"/>
              </a:ext>
            </a:extLst>
          </p:cNvPr>
          <p:cNvCxnSpPr/>
          <p:nvPr/>
        </p:nvCxnSpPr>
        <p:spPr>
          <a:xfrm>
            <a:off x="8822987" y="5535039"/>
            <a:ext cx="1322962" cy="0"/>
          </a:xfrm>
          <a:prstGeom prst="straightConnector1">
            <a:avLst/>
          </a:prstGeom>
          <a:ln w="5715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9881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2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2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2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E23631-8C48-4969-7307-24EDFC2FFD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02C5D528-A84D-5DA2-99C1-C47C07EDE5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74577" y="263471"/>
            <a:ext cx="8023528" cy="542442"/>
          </a:xfrm>
          <a:ln w="28575">
            <a:solidFill>
              <a:srgbClr val="0000FF"/>
            </a:solidFill>
          </a:ln>
        </p:spPr>
        <p:txBody>
          <a:bodyPr>
            <a:normAutofit/>
          </a:bodyPr>
          <a:lstStyle/>
          <a:p>
            <a:r>
              <a:rPr lang="en-US" sz="2800" b="1" dirty="0"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BASIC QUALITIES OF A CHRISTIAN MENTOR</a:t>
            </a:r>
            <a:endParaRPr lang="en-AU" sz="4400" b="1" dirty="0">
              <a:latin typeface="Arial Rounded MT Bold" panose="020F070403050403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5FAEDB5-5497-19B7-09B4-7D1EB3F01B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2735"/>
            <a:ext cx="7323826" cy="687066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247E669-3791-670D-A6DD-7E67CD5CCB7E}"/>
              </a:ext>
            </a:extLst>
          </p:cNvPr>
          <p:cNvSpPr txBox="1"/>
          <p:nvPr/>
        </p:nvSpPr>
        <p:spPr>
          <a:xfrm>
            <a:off x="6541848" y="816903"/>
            <a:ext cx="5734373" cy="59583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AU" sz="3200" dirty="0">
                <a:solidFill>
                  <a:srgbClr val="0000FF"/>
                </a:solidFill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Christ-centred</a:t>
            </a:r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AU" sz="3200" dirty="0">
                <a:solidFill>
                  <a:srgbClr val="C00000"/>
                </a:solidFill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Passionate</a:t>
            </a:r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AU" sz="3200" dirty="0">
                <a:solidFill>
                  <a:srgbClr val="7030A0"/>
                </a:solidFill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Relational</a:t>
            </a:r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AU" sz="3200" dirty="0">
                <a:solidFill>
                  <a:srgbClr val="0000FF"/>
                </a:solidFill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Affirming</a:t>
            </a:r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AU" sz="3200" dirty="0">
                <a:solidFill>
                  <a:srgbClr val="C00000"/>
                </a:solidFill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Open and </a:t>
            </a:r>
            <a:r>
              <a:rPr lang="en-AU" sz="3200" dirty="0">
                <a:solidFill>
                  <a:srgbClr val="C00000"/>
                </a:solidFill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en-AU" sz="3200" dirty="0">
                <a:solidFill>
                  <a:srgbClr val="C00000"/>
                </a:solidFill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ransparent</a:t>
            </a:r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AU" sz="3200" dirty="0">
                <a:solidFill>
                  <a:srgbClr val="7030A0"/>
                </a:solidFill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Trusting and trustworthy</a:t>
            </a:r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AU" sz="3200" dirty="0">
                <a:solidFill>
                  <a:srgbClr val="0000FF"/>
                </a:solidFill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Available</a:t>
            </a:r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AU" sz="3200" dirty="0">
                <a:solidFill>
                  <a:srgbClr val="C00000"/>
                </a:solidFill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Able to facilitate learning</a:t>
            </a:r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AU" sz="3200" dirty="0">
                <a:solidFill>
                  <a:srgbClr val="7030A0"/>
                </a:solidFill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Competent</a:t>
            </a:r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AU" sz="3200" dirty="0">
                <a:solidFill>
                  <a:srgbClr val="0000FF"/>
                </a:solidFill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Prayerful</a:t>
            </a:r>
            <a:endParaRPr lang="en-AU" sz="2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5593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3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5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2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2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2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2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20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A58C48-EC87-1C5D-E3F5-E9A4865B8D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4B0E9580-CEE4-00C9-F3B1-838AAD9ADE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74577" y="263471"/>
            <a:ext cx="8023528" cy="542442"/>
          </a:xfrm>
          <a:ln w="28575">
            <a:solidFill>
              <a:srgbClr val="0000FF"/>
            </a:solidFill>
          </a:ln>
        </p:spPr>
        <p:txBody>
          <a:bodyPr>
            <a:normAutofit/>
          </a:bodyPr>
          <a:lstStyle/>
          <a:p>
            <a:r>
              <a:rPr lang="en-US" sz="2800" b="1" dirty="0"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MAJOR ROL</a:t>
            </a:r>
            <a:r>
              <a:rPr lang="en-US" sz="2800" b="1" dirty="0"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 OF A CHRISTIAN MENTOR</a:t>
            </a:r>
            <a:endParaRPr lang="en-AU" sz="4400" b="1" dirty="0">
              <a:latin typeface="Arial Rounded MT Bold" panose="020F070403050403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8F312D7-C8A6-818D-0243-3C5F859161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2735"/>
            <a:ext cx="7323826" cy="687066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15B0D3F-2152-94AC-2B2D-2A416D466692}"/>
              </a:ext>
            </a:extLst>
          </p:cNvPr>
          <p:cNvSpPr txBox="1"/>
          <p:nvPr/>
        </p:nvSpPr>
        <p:spPr>
          <a:xfrm>
            <a:off x="6845658" y="1008614"/>
            <a:ext cx="5052447" cy="2398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AU" sz="3200" dirty="0" err="1">
                <a:solidFill>
                  <a:srgbClr val="0000FF"/>
                </a:solidFill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Discipler</a:t>
            </a:r>
            <a:endParaRPr lang="en-AU" sz="3200" dirty="0">
              <a:solidFill>
                <a:srgbClr val="0000FF"/>
              </a:solidFill>
              <a:effectLst/>
              <a:latin typeface="Arial Rounded MT Bold" panose="020F07040305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AU" sz="3200" dirty="0">
                <a:solidFill>
                  <a:srgbClr val="C00000"/>
                </a:solidFill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Spiritual Guide</a:t>
            </a:r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AU" sz="3200" dirty="0">
                <a:solidFill>
                  <a:srgbClr val="7030A0"/>
                </a:solidFill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Coach</a:t>
            </a:r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AU" sz="3200" dirty="0">
                <a:solidFill>
                  <a:srgbClr val="0000FF"/>
                </a:solidFill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Counsellor</a:t>
            </a:r>
          </a:p>
        </p:txBody>
      </p:sp>
    </p:spTree>
    <p:extLst>
      <p:ext uri="{BB962C8B-B14F-4D97-AF65-F5344CB8AC3E}">
        <p14:creationId xmlns:p14="http://schemas.microsoft.com/office/powerpoint/2010/main" val="1483174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3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5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1632</TotalTime>
  <Words>529</Words>
  <Application>Microsoft Office PowerPoint</Application>
  <PresentationFormat>Widescreen</PresentationFormat>
  <Paragraphs>88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Arial Rounded MT Bold</vt:lpstr>
      <vt:lpstr>Calibri</vt:lpstr>
      <vt:lpstr>Calibri Light</vt:lpstr>
      <vt:lpstr>Symbol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Colin Lituri</dc:creator>
  <cp:lastModifiedBy>Colin Lituri</cp:lastModifiedBy>
  <cp:revision>1</cp:revision>
  <dcterms:created xsi:type="dcterms:W3CDTF">2024-01-19T03:36:06Z</dcterms:created>
  <dcterms:modified xsi:type="dcterms:W3CDTF">2024-02-09T05:21:44Z</dcterms:modified>
</cp:coreProperties>
</file>