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7" r:id="rId10"/>
    <p:sldId id="265" r:id="rId11"/>
    <p:sldId id="266" r:id="rId12"/>
    <p:sldId id="268" r:id="rId13"/>
    <p:sldId id="269" r:id="rId14"/>
    <p:sldId id="270" r:id="rId15"/>
    <p:sldId id="271" r:id="rId16"/>
    <p:sldId id="272" r:id="rId17"/>
    <p:sldId id="25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6E462-C554-4A7D-AE26-34A3583A0434}" v="592" dt="2024-02-02T02:17:2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6" autoAdjust="0"/>
    <p:restoredTop sz="94660"/>
  </p:normalViewPr>
  <p:slideViewPr>
    <p:cSldViewPr snapToGrid="0">
      <p:cViewPr varScale="1">
        <p:scale>
          <a:sx n="98" d="100"/>
          <a:sy n="98" d="100"/>
        </p:scale>
        <p:origin x="19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Lituri" userId="484b33a4cdd704a0" providerId="LiveId" clId="{6FF6E462-C554-4A7D-AE26-34A3583A0434}"/>
    <pc:docChg chg="undo redo custSel addSld modSld sldOrd">
      <pc:chgData name="Colin Lituri" userId="484b33a4cdd704a0" providerId="LiveId" clId="{6FF6E462-C554-4A7D-AE26-34A3583A0434}" dt="2024-02-02T02:17:28.669" v="1707"/>
      <pc:docMkLst>
        <pc:docMk/>
      </pc:docMkLst>
      <pc:sldChg chg="addSp modSp mod setBg modAnim">
        <pc:chgData name="Colin Lituri" userId="484b33a4cdd704a0" providerId="LiveId" clId="{6FF6E462-C554-4A7D-AE26-34A3583A0434}" dt="2024-02-02T01:51:36.178" v="1296" actId="1076"/>
        <pc:sldMkLst>
          <pc:docMk/>
          <pc:sldMk cId="492579885" sldId="256"/>
        </pc:sldMkLst>
        <pc:spChg chg="add mod">
          <ac:chgData name="Colin Lituri" userId="484b33a4cdd704a0" providerId="LiveId" clId="{6FF6E462-C554-4A7D-AE26-34A3583A0434}" dt="2024-02-02T01:29:38.978" v="1126" actId="2711"/>
          <ac:spMkLst>
            <pc:docMk/>
            <pc:sldMk cId="492579885" sldId="256"/>
            <ac:spMk id="5" creationId="{0D761B92-ED25-5AF5-1AC9-A148DA9D95EA}"/>
          </ac:spMkLst>
        </pc:spChg>
        <pc:spChg chg="add mod">
          <ac:chgData name="Colin Lituri" userId="484b33a4cdd704a0" providerId="LiveId" clId="{6FF6E462-C554-4A7D-AE26-34A3583A0434}" dt="2024-02-02T01:51:35.209" v="1295" actId="122"/>
          <ac:spMkLst>
            <pc:docMk/>
            <pc:sldMk cId="492579885" sldId="256"/>
            <ac:spMk id="7" creationId="{648B5367-8717-B1A5-367E-CAA9726B5564}"/>
          </ac:spMkLst>
        </pc:spChg>
        <pc:picChg chg="add mod">
          <ac:chgData name="Colin Lituri" userId="484b33a4cdd704a0" providerId="LiveId" clId="{6FF6E462-C554-4A7D-AE26-34A3583A0434}" dt="2024-02-02T01:51:36.178" v="1296" actId="1076"/>
          <ac:picMkLst>
            <pc:docMk/>
            <pc:sldMk cId="492579885" sldId="256"/>
            <ac:picMk id="4" creationId="{E5337AF3-8BCE-D634-1254-BF0B7EA292ED}"/>
          </ac:picMkLst>
        </pc:picChg>
        <pc:picChg chg="add mod">
          <ac:chgData name="Colin Lituri" userId="484b33a4cdd704a0" providerId="LiveId" clId="{6FF6E462-C554-4A7D-AE26-34A3583A0434}" dt="2024-01-24T05:01:22.869" v="1125" actId="1076"/>
          <ac:picMkLst>
            <pc:docMk/>
            <pc:sldMk cId="492579885" sldId="256"/>
            <ac:picMk id="6" creationId="{2C53393F-A9B8-2F58-8B65-CB81E2A65FB2}"/>
          </ac:picMkLst>
        </pc:picChg>
      </pc:sldChg>
      <pc:sldChg chg="addSp modSp new mod modTransition modAnim">
        <pc:chgData name="Colin Lituri" userId="484b33a4cdd704a0" providerId="LiveId" clId="{6FF6E462-C554-4A7D-AE26-34A3583A0434}" dt="2024-02-02T02:07:41.484" v="1657" actId="20577"/>
        <pc:sldMkLst>
          <pc:docMk/>
          <pc:sldMk cId="3275743733" sldId="257"/>
        </pc:sldMkLst>
        <pc:spChg chg="mod">
          <ac:chgData name="Colin Lituri" userId="484b33a4cdd704a0" providerId="LiveId" clId="{6FF6E462-C554-4A7D-AE26-34A3583A0434}" dt="2024-02-02T01:49:44.610" v="1292" actId="207"/>
          <ac:spMkLst>
            <pc:docMk/>
            <pc:sldMk cId="3275743733" sldId="257"/>
            <ac:spMk id="2" creationId="{99153DA3-72A4-42F5-6B37-2EFB9926A3D0}"/>
          </ac:spMkLst>
        </pc:spChg>
        <pc:spChg chg="mod">
          <ac:chgData name="Colin Lituri" userId="484b33a4cdd704a0" providerId="LiveId" clId="{6FF6E462-C554-4A7D-AE26-34A3583A0434}" dt="2024-02-02T02:07:41.484" v="1657" actId="20577"/>
          <ac:spMkLst>
            <pc:docMk/>
            <pc:sldMk cId="3275743733" sldId="257"/>
            <ac:spMk id="3" creationId="{30178BF2-88C2-C4C4-0E6D-B708B449CE4C}"/>
          </ac:spMkLst>
        </pc:spChg>
        <pc:picChg chg="add mod">
          <ac:chgData name="Colin Lituri" userId="484b33a4cdd704a0" providerId="LiveId" clId="{6FF6E462-C554-4A7D-AE26-34A3583A0434}" dt="2024-01-19T01:05:55.409" v="100" actId="1076"/>
          <ac:picMkLst>
            <pc:docMk/>
            <pc:sldMk cId="3275743733" sldId="257"/>
            <ac:picMk id="4" creationId="{74FCF7DB-6A6E-2E91-E907-52DAA34256B9}"/>
          </ac:picMkLst>
        </pc:picChg>
      </pc:sldChg>
      <pc:sldChg chg="addSp delSp modSp new mod modTransition">
        <pc:chgData name="Colin Lituri" userId="484b33a4cdd704a0" providerId="LiveId" clId="{6FF6E462-C554-4A7D-AE26-34A3583A0434}" dt="2024-01-19T03:20:31.978" v="1024"/>
        <pc:sldMkLst>
          <pc:docMk/>
          <pc:sldMk cId="1446505132" sldId="258"/>
        </pc:sldMkLst>
        <pc:spChg chg="del">
          <ac:chgData name="Colin Lituri" userId="484b33a4cdd704a0" providerId="LiveId" clId="{6FF6E462-C554-4A7D-AE26-34A3583A0434}" dt="2024-01-19T02:10:50.459" v="758" actId="478"/>
          <ac:spMkLst>
            <pc:docMk/>
            <pc:sldMk cId="1446505132" sldId="258"/>
            <ac:spMk id="2" creationId="{1AAE89BA-15B5-0C39-206E-944C925CE66B}"/>
          </ac:spMkLst>
        </pc:spChg>
        <pc:spChg chg="del">
          <ac:chgData name="Colin Lituri" userId="484b33a4cdd704a0" providerId="LiveId" clId="{6FF6E462-C554-4A7D-AE26-34A3583A0434}" dt="2024-01-19T02:10:52.327" v="759" actId="478"/>
          <ac:spMkLst>
            <pc:docMk/>
            <pc:sldMk cId="1446505132" sldId="258"/>
            <ac:spMk id="3" creationId="{7DB44D5C-EE4D-12E6-6827-A01538FB950E}"/>
          </ac:spMkLst>
        </pc:spChg>
        <pc:picChg chg="add mod">
          <ac:chgData name="Colin Lituri" userId="484b33a4cdd704a0" providerId="LiveId" clId="{6FF6E462-C554-4A7D-AE26-34A3583A0434}" dt="2024-01-19T02:11:23.932" v="766" actId="14100"/>
          <ac:picMkLst>
            <pc:docMk/>
            <pc:sldMk cId="1446505132" sldId="258"/>
            <ac:picMk id="4" creationId="{3C33CD03-4E42-BC74-30E2-E8720B02C3C3}"/>
          </ac:picMkLst>
        </pc:picChg>
        <pc:picChg chg="add mod">
          <ac:chgData name="Colin Lituri" userId="484b33a4cdd704a0" providerId="LiveId" clId="{6FF6E462-C554-4A7D-AE26-34A3583A0434}" dt="2024-01-19T02:13:00.183" v="769" actId="14100"/>
          <ac:picMkLst>
            <pc:docMk/>
            <pc:sldMk cId="1446505132" sldId="258"/>
            <ac:picMk id="5" creationId="{9C2E1266-AF29-B146-DF18-29CF21BE1B34}"/>
          </ac:picMkLst>
        </pc:picChg>
      </pc:sldChg>
      <pc:sldChg chg="modSp add mod modTransition modAnim">
        <pc:chgData name="Colin Lituri" userId="484b33a4cdd704a0" providerId="LiveId" clId="{6FF6E462-C554-4A7D-AE26-34A3583A0434}" dt="2024-02-02T01:49:15.260" v="1289" actId="403"/>
        <pc:sldMkLst>
          <pc:docMk/>
          <pc:sldMk cId="1413548321" sldId="259"/>
        </pc:sldMkLst>
        <pc:spChg chg="mod">
          <ac:chgData name="Colin Lituri" userId="484b33a4cdd704a0" providerId="LiveId" clId="{6FF6E462-C554-4A7D-AE26-34A3583A0434}" dt="2024-02-02T01:49:15.260" v="1289" actId="403"/>
          <ac:spMkLst>
            <pc:docMk/>
            <pc:sldMk cId="1413548321" sldId="259"/>
            <ac:spMk id="2" creationId="{A75B34B6-7232-20CC-1492-574183997531}"/>
          </ac:spMkLst>
        </pc:spChg>
        <pc:spChg chg="mod">
          <ac:chgData name="Colin Lituri" userId="484b33a4cdd704a0" providerId="LiveId" clId="{6FF6E462-C554-4A7D-AE26-34A3583A0434}" dt="2024-02-02T01:32:34.306" v="1174" actId="207"/>
          <ac:spMkLst>
            <pc:docMk/>
            <pc:sldMk cId="1413548321" sldId="259"/>
            <ac:spMk id="3" creationId="{00D08CBF-73D7-DD31-9C2B-054014D8A664}"/>
          </ac:spMkLst>
        </pc:spChg>
      </pc:sldChg>
      <pc:sldChg chg="modSp add mod modTransition modAnim">
        <pc:chgData name="Colin Lituri" userId="484b33a4cdd704a0" providerId="LiveId" clId="{6FF6E462-C554-4A7D-AE26-34A3583A0434}" dt="2024-02-02T01:56:53.690" v="1304" actId="115"/>
        <pc:sldMkLst>
          <pc:docMk/>
          <pc:sldMk cId="3053471508" sldId="260"/>
        </pc:sldMkLst>
        <pc:spChg chg="mod">
          <ac:chgData name="Colin Lituri" userId="484b33a4cdd704a0" providerId="LiveId" clId="{6FF6E462-C554-4A7D-AE26-34A3583A0434}" dt="2024-02-02T01:56:53.690" v="1304" actId="115"/>
          <ac:spMkLst>
            <pc:docMk/>
            <pc:sldMk cId="3053471508" sldId="260"/>
            <ac:spMk id="2" creationId="{435B1A2E-4725-A17E-DC6E-EF440072252A}"/>
          </ac:spMkLst>
        </pc:spChg>
        <pc:spChg chg="mod">
          <ac:chgData name="Colin Lituri" userId="484b33a4cdd704a0" providerId="LiveId" clId="{6FF6E462-C554-4A7D-AE26-34A3583A0434}" dt="2024-02-02T01:33:08.909" v="1177" actId="115"/>
          <ac:spMkLst>
            <pc:docMk/>
            <pc:sldMk cId="3053471508" sldId="260"/>
            <ac:spMk id="3" creationId="{A3FE9283-2874-07E9-6544-D77CC3AA76A2}"/>
          </ac:spMkLst>
        </pc:spChg>
      </pc:sldChg>
      <pc:sldChg chg="addSp delSp modSp add mod setBg modAnim">
        <pc:chgData name="Colin Lituri" userId="484b33a4cdd704a0" providerId="LiveId" clId="{6FF6E462-C554-4A7D-AE26-34A3583A0434}" dt="2024-02-02T02:00:06.456" v="1328" actId="1076"/>
        <pc:sldMkLst>
          <pc:docMk/>
          <pc:sldMk cId="792794443" sldId="261"/>
        </pc:sldMkLst>
        <pc:spChg chg="del mod">
          <ac:chgData name="Colin Lituri" userId="484b33a4cdd704a0" providerId="LiveId" clId="{6FF6E462-C554-4A7D-AE26-34A3583A0434}" dt="2024-01-19T01:19:13.512" v="189" actId="478"/>
          <ac:spMkLst>
            <pc:docMk/>
            <pc:sldMk cId="792794443" sldId="261"/>
            <ac:spMk id="2" creationId="{3053E790-1C4C-74C4-404B-6CAB5A4EE088}"/>
          </ac:spMkLst>
        </pc:spChg>
        <pc:spChg chg="del mod">
          <ac:chgData name="Colin Lituri" userId="484b33a4cdd704a0" providerId="LiveId" clId="{6FF6E462-C554-4A7D-AE26-34A3583A0434}" dt="2024-01-19T01:19:16.210" v="190" actId="478"/>
          <ac:spMkLst>
            <pc:docMk/>
            <pc:sldMk cId="792794443" sldId="261"/>
            <ac:spMk id="3" creationId="{00D096AA-870B-5FC7-1A9E-142C76367209}"/>
          </ac:spMkLst>
        </pc:spChg>
        <pc:picChg chg="mod ord">
          <ac:chgData name="Colin Lituri" userId="484b33a4cdd704a0" providerId="LiveId" clId="{6FF6E462-C554-4A7D-AE26-34A3583A0434}" dt="2024-02-02T01:58:55.351" v="1324" actId="14100"/>
          <ac:picMkLst>
            <pc:docMk/>
            <pc:sldMk cId="792794443" sldId="261"/>
            <ac:picMk id="4" creationId="{E3FC5B16-344C-6D7C-C662-FF7F0D9B499D}"/>
          </ac:picMkLst>
        </pc:picChg>
        <pc:picChg chg="add del mod">
          <ac:chgData name="Colin Lituri" userId="484b33a4cdd704a0" providerId="LiveId" clId="{6FF6E462-C554-4A7D-AE26-34A3583A0434}" dt="2024-01-19T01:25:18.207" v="218" actId="478"/>
          <ac:picMkLst>
            <pc:docMk/>
            <pc:sldMk cId="792794443" sldId="261"/>
            <ac:picMk id="5" creationId="{CA06776F-1C2D-5CFF-5025-981FE98346F1}"/>
          </ac:picMkLst>
        </pc:picChg>
        <pc:picChg chg="add mod">
          <ac:chgData name="Colin Lituri" userId="484b33a4cdd704a0" providerId="LiveId" clId="{6FF6E462-C554-4A7D-AE26-34A3583A0434}" dt="2024-02-02T02:00:06.456" v="1328" actId="1076"/>
          <ac:picMkLst>
            <pc:docMk/>
            <pc:sldMk cId="792794443" sldId="261"/>
            <ac:picMk id="6" creationId="{4F1BB487-04B5-52C7-5F9D-A91C18B5467A}"/>
          </ac:picMkLst>
        </pc:picChg>
      </pc:sldChg>
      <pc:sldChg chg="addSp delSp modSp add mod modTransition">
        <pc:chgData name="Colin Lituri" userId="484b33a4cdd704a0" providerId="LiveId" clId="{6FF6E462-C554-4A7D-AE26-34A3583A0434}" dt="2024-02-02T02:03:41.532" v="1340" actId="14100"/>
        <pc:sldMkLst>
          <pc:docMk/>
          <pc:sldMk cId="2961377185" sldId="262"/>
        </pc:sldMkLst>
        <pc:spChg chg="add mod">
          <ac:chgData name="Colin Lituri" userId="484b33a4cdd704a0" providerId="LiveId" clId="{6FF6E462-C554-4A7D-AE26-34A3583A0434}" dt="2024-02-02T01:48:30.332" v="1287"/>
          <ac:spMkLst>
            <pc:docMk/>
            <pc:sldMk cId="2961377185" sldId="262"/>
            <ac:spMk id="2" creationId="{A6942976-72FB-C888-B97B-52A8E4C29521}"/>
          </ac:spMkLst>
        </pc:spChg>
        <pc:spChg chg="add del mod">
          <ac:chgData name="Colin Lituri" userId="484b33a4cdd704a0" providerId="LiveId" clId="{6FF6E462-C554-4A7D-AE26-34A3583A0434}" dt="2024-01-23T04:53:56.190" v="1071" actId="478"/>
          <ac:spMkLst>
            <pc:docMk/>
            <pc:sldMk cId="2961377185" sldId="262"/>
            <ac:spMk id="3" creationId="{8EAE09D5-7EBA-C9B0-174D-6A22DA7D9D26}"/>
          </ac:spMkLst>
        </pc:spChg>
        <pc:picChg chg="mod">
          <ac:chgData name="Colin Lituri" userId="484b33a4cdd704a0" providerId="LiveId" clId="{6FF6E462-C554-4A7D-AE26-34A3583A0434}" dt="2024-02-02T02:03:41.532" v="1340" actId="14100"/>
          <ac:picMkLst>
            <pc:docMk/>
            <pc:sldMk cId="2961377185" sldId="262"/>
            <ac:picMk id="4" creationId="{A2A40990-5A70-3D1A-890E-5FE7AC84CEB4}"/>
          </ac:picMkLst>
        </pc:picChg>
        <pc:picChg chg="ord">
          <ac:chgData name="Colin Lituri" userId="484b33a4cdd704a0" providerId="LiveId" clId="{6FF6E462-C554-4A7D-AE26-34A3583A0434}" dt="2024-01-19T01:31:22.480" v="258" actId="166"/>
          <ac:picMkLst>
            <pc:docMk/>
            <pc:sldMk cId="2961377185" sldId="262"/>
            <ac:picMk id="6" creationId="{37B00CB4-FA8C-2776-5BEB-3BC49327814E}"/>
          </ac:picMkLst>
        </pc:picChg>
        <pc:cxnChg chg="add mod">
          <ac:chgData name="Colin Lituri" userId="484b33a4cdd704a0" providerId="LiveId" clId="{6FF6E462-C554-4A7D-AE26-34A3583A0434}" dt="2024-02-02T02:00:35.312" v="1329" actId="14100"/>
          <ac:cxnSpMkLst>
            <pc:docMk/>
            <pc:sldMk cId="2961377185" sldId="262"/>
            <ac:cxnSpMk id="7" creationId="{5BA4C942-B537-B12D-E541-1C1375A78572}"/>
          </ac:cxnSpMkLst>
        </pc:cxnChg>
      </pc:sldChg>
      <pc:sldChg chg="addSp modSp add mod modTransition">
        <pc:chgData name="Colin Lituri" userId="484b33a4cdd704a0" providerId="LiveId" clId="{6FF6E462-C554-4A7D-AE26-34A3583A0434}" dt="2024-02-02T02:03:52.502" v="1341" actId="14100"/>
        <pc:sldMkLst>
          <pc:docMk/>
          <pc:sldMk cId="767843150" sldId="263"/>
        </pc:sldMkLst>
        <pc:spChg chg="mod">
          <ac:chgData name="Colin Lituri" userId="484b33a4cdd704a0" providerId="LiveId" clId="{6FF6E462-C554-4A7D-AE26-34A3583A0434}" dt="2024-02-02T01:46:04.113" v="1259"/>
          <ac:spMkLst>
            <pc:docMk/>
            <pc:sldMk cId="767843150" sldId="263"/>
            <ac:spMk id="2" creationId="{A1D42F29-0D7D-915C-FE2A-275F2A6EB045}"/>
          </ac:spMkLst>
        </pc:spChg>
        <pc:picChg chg="mod">
          <ac:chgData name="Colin Lituri" userId="484b33a4cdd704a0" providerId="LiveId" clId="{6FF6E462-C554-4A7D-AE26-34A3583A0434}" dt="2024-02-02T02:03:52.502" v="1341" actId="14100"/>
          <ac:picMkLst>
            <pc:docMk/>
            <pc:sldMk cId="767843150" sldId="263"/>
            <ac:picMk id="4" creationId="{01CE2649-F8CB-AF9B-F2DE-F31A814441CF}"/>
          </ac:picMkLst>
        </pc:picChg>
        <pc:cxnChg chg="add mod">
          <ac:chgData name="Colin Lituri" userId="484b33a4cdd704a0" providerId="LiveId" clId="{6FF6E462-C554-4A7D-AE26-34A3583A0434}" dt="2024-01-23T04:55:38.540" v="1082" actId="14100"/>
          <ac:cxnSpMkLst>
            <pc:docMk/>
            <pc:sldMk cId="767843150" sldId="263"/>
            <ac:cxnSpMk id="3" creationId="{70C850A2-3DE5-848F-FB48-E2A6E4439CF3}"/>
          </ac:cxnSpMkLst>
        </pc:cxnChg>
      </pc:sldChg>
      <pc:sldChg chg="addSp modSp add mod modTransition">
        <pc:chgData name="Colin Lituri" userId="484b33a4cdd704a0" providerId="LiveId" clId="{6FF6E462-C554-4A7D-AE26-34A3583A0434}" dt="2024-02-02T02:09:49.888" v="1658" actId="14100"/>
        <pc:sldMkLst>
          <pc:docMk/>
          <pc:sldMk cId="1979975782" sldId="264"/>
        </pc:sldMkLst>
        <pc:spChg chg="mod ord">
          <ac:chgData name="Colin Lituri" userId="484b33a4cdd704a0" providerId="LiveId" clId="{6FF6E462-C554-4A7D-AE26-34A3583A0434}" dt="2024-02-02T02:09:49.888" v="1658" actId="14100"/>
          <ac:spMkLst>
            <pc:docMk/>
            <pc:sldMk cId="1979975782" sldId="264"/>
            <ac:spMk id="2" creationId="{DB285E0B-E13B-561E-B885-6097F71A61D5}"/>
          </ac:spMkLst>
        </pc:spChg>
        <pc:picChg chg="mod">
          <ac:chgData name="Colin Lituri" userId="484b33a4cdd704a0" providerId="LiveId" clId="{6FF6E462-C554-4A7D-AE26-34A3583A0434}" dt="2024-02-02T02:03:59.240" v="1342" actId="14100"/>
          <ac:picMkLst>
            <pc:docMk/>
            <pc:sldMk cId="1979975782" sldId="264"/>
            <ac:picMk id="4" creationId="{92BFBB02-D327-CF06-CEEB-C3F04A5F8AA7}"/>
          </ac:picMkLst>
        </pc:picChg>
        <pc:picChg chg="mod">
          <ac:chgData name="Colin Lituri" userId="484b33a4cdd704a0" providerId="LiveId" clId="{6FF6E462-C554-4A7D-AE26-34A3583A0434}" dt="2024-01-19T01:37:33.983" v="381" actId="1076"/>
          <ac:picMkLst>
            <pc:docMk/>
            <pc:sldMk cId="1979975782" sldId="264"/>
            <ac:picMk id="6" creationId="{2F8A4493-208F-83F2-F997-66AA1736148F}"/>
          </ac:picMkLst>
        </pc:picChg>
        <pc:cxnChg chg="add mod">
          <ac:chgData name="Colin Lituri" userId="484b33a4cdd704a0" providerId="LiveId" clId="{6FF6E462-C554-4A7D-AE26-34A3583A0434}" dt="2024-01-23T04:56:06.657" v="1085" actId="14100"/>
          <ac:cxnSpMkLst>
            <pc:docMk/>
            <pc:sldMk cId="1979975782" sldId="264"/>
            <ac:cxnSpMk id="3" creationId="{A09A4AAE-0C8E-7B4F-58AA-A09ACA27033B}"/>
          </ac:cxnSpMkLst>
        </pc:cxnChg>
      </pc:sldChg>
      <pc:sldChg chg="addSp modSp add mod modTransition">
        <pc:chgData name="Colin Lituri" userId="484b33a4cdd704a0" providerId="LiveId" clId="{6FF6E462-C554-4A7D-AE26-34A3583A0434}" dt="2024-02-02T02:04:12.869" v="1344" actId="14100"/>
        <pc:sldMkLst>
          <pc:docMk/>
          <pc:sldMk cId="306404933" sldId="265"/>
        </pc:sldMkLst>
        <pc:spChg chg="mod">
          <ac:chgData name="Colin Lituri" userId="484b33a4cdd704a0" providerId="LiveId" clId="{6FF6E462-C554-4A7D-AE26-34A3583A0434}" dt="2024-02-02T01:44:45.537" v="1245" actId="14100"/>
          <ac:spMkLst>
            <pc:docMk/>
            <pc:sldMk cId="306404933" sldId="265"/>
            <ac:spMk id="2" creationId="{2F6D6A98-2297-885C-E0A1-2F7B1384DD5C}"/>
          </ac:spMkLst>
        </pc:spChg>
        <pc:picChg chg="mod">
          <ac:chgData name="Colin Lituri" userId="484b33a4cdd704a0" providerId="LiveId" clId="{6FF6E462-C554-4A7D-AE26-34A3583A0434}" dt="2024-02-02T02:04:12.869" v="1344" actId="14100"/>
          <ac:picMkLst>
            <pc:docMk/>
            <pc:sldMk cId="306404933" sldId="265"/>
            <ac:picMk id="4" creationId="{FB39BA73-FCA2-F3AF-4A5B-81399CD94563}"/>
          </ac:picMkLst>
        </pc:picChg>
        <pc:cxnChg chg="add mod">
          <ac:chgData name="Colin Lituri" userId="484b33a4cdd704a0" providerId="LiveId" clId="{6FF6E462-C554-4A7D-AE26-34A3583A0434}" dt="2024-02-02T01:45:06.192" v="1248" actId="14100"/>
          <ac:cxnSpMkLst>
            <pc:docMk/>
            <pc:sldMk cId="306404933" sldId="265"/>
            <ac:cxnSpMk id="3" creationId="{A8A0C3FA-9A8D-62E2-AC19-C5B6D32B165A}"/>
          </ac:cxnSpMkLst>
        </pc:cxnChg>
      </pc:sldChg>
      <pc:sldChg chg="addSp modSp add mod modTransition">
        <pc:chgData name="Colin Lituri" userId="484b33a4cdd704a0" providerId="LiveId" clId="{6FF6E462-C554-4A7D-AE26-34A3583A0434}" dt="2024-02-02T02:04:18.412" v="1345" actId="14100"/>
        <pc:sldMkLst>
          <pc:docMk/>
          <pc:sldMk cId="1594445751" sldId="266"/>
        </pc:sldMkLst>
        <pc:spChg chg="mod ord">
          <ac:chgData name="Colin Lituri" userId="484b33a4cdd704a0" providerId="LiveId" clId="{6FF6E462-C554-4A7D-AE26-34A3583A0434}" dt="2024-02-02T01:43:52.151" v="1239" actId="207"/>
          <ac:spMkLst>
            <pc:docMk/>
            <pc:sldMk cId="1594445751" sldId="266"/>
            <ac:spMk id="2" creationId="{E194F7D3-37D7-4A2C-8DDB-4C1AA802A799}"/>
          </ac:spMkLst>
        </pc:spChg>
        <pc:picChg chg="mod">
          <ac:chgData name="Colin Lituri" userId="484b33a4cdd704a0" providerId="LiveId" clId="{6FF6E462-C554-4A7D-AE26-34A3583A0434}" dt="2024-02-02T02:04:18.412" v="1345" actId="14100"/>
          <ac:picMkLst>
            <pc:docMk/>
            <pc:sldMk cId="1594445751" sldId="266"/>
            <ac:picMk id="4" creationId="{3CAC47BD-E79C-4617-E23F-5A800D0CD6CE}"/>
          </ac:picMkLst>
        </pc:picChg>
        <pc:cxnChg chg="add mod">
          <ac:chgData name="Colin Lituri" userId="484b33a4cdd704a0" providerId="LiveId" clId="{6FF6E462-C554-4A7D-AE26-34A3583A0434}" dt="2024-01-23T05:01:42.048" v="1120" actId="14100"/>
          <ac:cxnSpMkLst>
            <pc:docMk/>
            <pc:sldMk cId="1594445751" sldId="266"/>
            <ac:cxnSpMk id="3" creationId="{F41FBE1D-8609-CDE3-FA01-8FE5661D88F1}"/>
          </ac:cxnSpMkLst>
        </pc:cxnChg>
      </pc:sldChg>
      <pc:sldChg chg="addSp modSp add mod ord modTransition">
        <pc:chgData name="Colin Lituri" userId="484b33a4cdd704a0" providerId="LiveId" clId="{6FF6E462-C554-4A7D-AE26-34A3583A0434}" dt="2024-02-02T02:04:05.776" v="1343" actId="14100"/>
        <pc:sldMkLst>
          <pc:docMk/>
          <pc:sldMk cId="1685815915" sldId="267"/>
        </pc:sldMkLst>
        <pc:spChg chg="add mod">
          <ac:chgData name="Colin Lituri" userId="484b33a4cdd704a0" providerId="LiveId" clId="{6FF6E462-C554-4A7D-AE26-34A3583A0434}" dt="2024-02-02T02:03:18.787" v="1339" actId="207"/>
          <ac:spMkLst>
            <pc:docMk/>
            <pc:sldMk cId="1685815915" sldId="267"/>
            <ac:spMk id="2" creationId="{6B1F9D6B-DD78-2B1F-C3DF-DF9406E7FFAE}"/>
          </ac:spMkLst>
        </pc:spChg>
        <pc:picChg chg="mod">
          <ac:chgData name="Colin Lituri" userId="484b33a4cdd704a0" providerId="LiveId" clId="{6FF6E462-C554-4A7D-AE26-34A3583A0434}" dt="2024-02-02T02:04:05.776" v="1343" actId="14100"/>
          <ac:picMkLst>
            <pc:docMk/>
            <pc:sldMk cId="1685815915" sldId="267"/>
            <ac:picMk id="4" creationId="{21E4C52A-D017-D953-52C2-83452D15E912}"/>
          </ac:picMkLst>
        </pc:picChg>
      </pc:sldChg>
      <pc:sldChg chg="addSp modSp add mod modTransition">
        <pc:chgData name="Colin Lituri" userId="484b33a4cdd704a0" providerId="LiveId" clId="{6FF6E462-C554-4A7D-AE26-34A3583A0434}" dt="2024-02-02T02:11:57.912" v="1664" actId="14100"/>
        <pc:sldMkLst>
          <pc:docMk/>
          <pc:sldMk cId="2690903637" sldId="268"/>
        </pc:sldMkLst>
        <pc:spChg chg="mod ord">
          <ac:chgData name="Colin Lituri" userId="484b33a4cdd704a0" providerId="LiveId" clId="{6FF6E462-C554-4A7D-AE26-34A3583A0434}" dt="2024-02-02T02:11:42.961" v="1663" actId="207"/>
          <ac:spMkLst>
            <pc:docMk/>
            <pc:sldMk cId="2690903637" sldId="268"/>
            <ac:spMk id="2" creationId="{558B2850-08EF-71CB-65AD-3F4000ECF9C3}"/>
          </ac:spMkLst>
        </pc:spChg>
        <pc:picChg chg="mod">
          <ac:chgData name="Colin Lituri" userId="484b33a4cdd704a0" providerId="LiveId" clId="{6FF6E462-C554-4A7D-AE26-34A3583A0434}" dt="2024-02-02T02:04:23.923" v="1346" actId="14100"/>
          <ac:picMkLst>
            <pc:docMk/>
            <pc:sldMk cId="2690903637" sldId="268"/>
            <ac:picMk id="4" creationId="{83965A1B-5BEB-0367-66FF-E8BD6FA40D68}"/>
          </ac:picMkLst>
        </pc:picChg>
        <pc:picChg chg="ord">
          <ac:chgData name="Colin Lituri" userId="484b33a4cdd704a0" providerId="LiveId" clId="{6FF6E462-C554-4A7D-AE26-34A3583A0434}" dt="2024-01-19T01:55:13.547" v="589" actId="171"/>
          <ac:picMkLst>
            <pc:docMk/>
            <pc:sldMk cId="2690903637" sldId="268"/>
            <ac:picMk id="6" creationId="{8AC1CD16-D854-B2E1-453F-5842FF59407D}"/>
          </ac:picMkLst>
        </pc:picChg>
        <pc:cxnChg chg="add mod ord">
          <ac:chgData name="Colin Lituri" userId="484b33a4cdd704a0" providerId="LiveId" clId="{6FF6E462-C554-4A7D-AE26-34A3583A0434}" dt="2024-02-02T02:11:57.912" v="1664" actId="14100"/>
          <ac:cxnSpMkLst>
            <pc:docMk/>
            <pc:sldMk cId="2690903637" sldId="268"/>
            <ac:cxnSpMk id="3" creationId="{926830D4-24D8-F183-02AF-3BEF681AB7F4}"/>
          </ac:cxnSpMkLst>
        </pc:cxnChg>
      </pc:sldChg>
      <pc:sldChg chg="addSp modSp add mod modTransition">
        <pc:chgData name="Colin Lituri" userId="484b33a4cdd704a0" providerId="LiveId" clId="{6FF6E462-C554-4A7D-AE26-34A3583A0434}" dt="2024-02-02T02:12:22.970" v="1665" actId="14100"/>
        <pc:sldMkLst>
          <pc:docMk/>
          <pc:sldMk cId="3219241380" sldId="269"/>
        </pc:sldMkLst>
        <pc:spChg chg="mod">
          <ac:chgData name="Colin Lituri" userId="484b33a4cdd704a0" providerId="LiveId" clId="{6FF6E462-C554-4A7D-AE26-34A3583A0434}" dt="2024-02-02T02:12:22.970" v="1665" actId="14100"/>
          <ac:spMkLst>
            <pc:docMk/>
            <pc:sldMk cId="3219241380" sldId="269"/>
            <ac:spMk id="2" creationId="{21F4373C-409A-940E-DAE1-2012740130CE}"/>
          </ac:spMkLst>
        </pc:spChg>
        <pc:picChg chg="mod">
          <ac:chgData name="Colin Lituri" userId="484b33a4cdd704a0" providerId="LiveId" clId="{6FF6E462-C554-4A7D-AE26-34A3583A0434}" dt="2024-02-02T02:04:31.163" v="1347" actId="14100"/>
          <ac:picMkLst>
            <pc:docMk/>
            <pc:sldMk cId="3219241380" sldId="269"/>
            <ac:picMk id="4" creationId="{8A53A5C3-140E-645E-BACE-8D2599355ADD}"/>
          </ac:picMkLst>
        </pc:picChg>
        <pc:cxnChg chg="add mod">
          <ac:chgData name="Colin Lituri" userId="484b33a4cdd704a0" providerId="LiveId" clId="{6FF6E462-C554-4A7D-AE26-34A3583A0434}" dt="2024-02-02T01:37:35.457" v="1209" actId="14100"/>
          <ac:cxnSpMkLst>
            <pc:docMk/>
            <pc:sldMk cId="3219241380" sldId="269"/>
            <ac:cxnSpMk id="3" creationId="{0A94EEE0-2114-AB64-1120-59F92BA94AAC}"/>
          </ac:cxnSpMkLst>
        </pc:cxnChg>
      </pc:sldChg>
      <pc:sldChg chg="addSp modSp add mod modTransition">
        <pc:chgData name="Colin Lituri" userId="484b33a4cdd704a0" providerId="LiveId" clId="{6FF6E462-C554-4A7D-AE26-34A3583A0434}" dt="2024-02-02T02:16:09.364" v="1692" actId="14100"/>
        <pc:sldMkLst>
          <pc:docMk/>
          <pc:sldMk cId="2670863524" sldId="270"/>
        </pc:sldMkLst>
        <pc:spChg chg="mod">
          <ac:chgData name="Colin Lituri" userId="484b33a4cdd704a0" providerId="LiveId" clId="{6FF6E462-C554-4A7D-AE26-34A3583A0434}" dt="2024-02-02T02:15:56.214" v="1691" actId="403"/>
          <ac:spMkLst>
            <pc:docMk/>
            <pc:sldMk cId="2670863524" sldId="270"/>
            <ac:spMk id="2" creationId="{BCB3C9AE-3976-2DFF-E655-5B68BEE6FF24}"/>
          </ac:spMkLst>
        </pc:spChg>
        <pc:picChg chg="mod">
          <ac:chgData name="Colin Lituri" userId="484b33a4cdd704a0" providerId="LiveId" clId="{6FF6E462-C554-4A7D-AE26-34A3583A0434}" dt="2024-02-02T02:04:37.390" v="1348" actId="14100"/>
          <ac:picMkLst>
            <pc:docMk/>
            <pc:sldMk cId="2670863524" sldId="270"/>
            <ac:picMk id="4" creationId="{A4A3DC41-37AB-2AE5-CAD4-404815256EB4}"/>
          </ac:picMkLst>
        </pc:picChg>
        <pc:cxnChg chg="add mod">
          <ac:chgData name="Colin Lituri" userId="484b33a4cdd704a0" providerId="LiveId" clId="{6FF6E462-C554-4A7D-AE26-34A3583A0434}" dt="2024-02-02T02:16:09.364" v="1692" actId="14100"/>
          <ac:cxnSpMkLst>
            <pc:docMk/>
            <pc:sldMk cId="2670863524" sldId="270"/>
            <ac:cxnSpMk id="3" creationId="{C335165F-DE02-D480-0246-B3AA20428123}"/>
          </ac:cxnSpMkLst>
        </pc:cxnChg>
      </pc:sldChg>
      <pc:sldChg chg="addSp modSp add mod modTransition">
        <pc:chgData name="Colin Lituri" userId="484b33a4cdd704a0" providerId="LiveId" clId="{6FF6E462-C554-4A7D-AE26-34A3583A0434}" dt="2024-02-02T02:04:45.038" v="1349" actId="14100"/>
        <pc:sldMkLst>
          <pc:docMk/>
          <pc:sldMk cId="333854239" sldId="271"/>
        </pc:sldMkLst>
        <pc:spChg chg="mod">
          <ac:chgData name="Colin Lituri" userId="484b33a4cdd704a0" providerId="LiveId" clId="{6FF6E462-C554-4A7D-AE26-34A3583A0434}" dt="2024-02-02T01:42:05.568" v="1231" actId="404"/>
          <ac:spMkLst>
            <pc:docMk/>
            <pc:sldMk cId="333854239" sldId="271"/>
            <ac:spMk id="2" creationId="{ED1FE3B2-1531-922E-613C-B6AADEBE8A94}"/>
          </ac:spMkLst>
        </pc:spChg>
        <pc:picChg chg="mod">
          <ac:chgData name="Colin Lituri" userId="484b33a4cdd704a0" providerId="LiveId" clId="{6FF6E462-C554-4A7D-AE26-34A3583A0434}" dt="2024-02-02T02:04:45.038" v="1349" actId="14100"/>
          <ac:picMkLst>
            <pc:docMk/>
            <pc:sldMk cId="333854239" sldId="271"/>
            <ac:picMk id="4" creationId="{21490C0D-1589-FBE5-E01A-028A59A96E3A}"/>
          </ac:picMkLst>
        </pc:picChg>
        <pc:cxnChg chg="add mod">
          <ac:chgData name="Colin Lituri" userId="484b33a4cdd704a0" providerId="LiveId" clId="{6FF6E462-C554-4A7D-AE26-34A3583A0434}" dt="2024-02-02T01:42:11.809" v="1232" actId="14100"/>
          <ac:cxnSpMkLst>
            <pc:docMk/>
            <pc:sldMk cId="333854239" sldId="271"/>
            <ac:cxnSpMk id="3" creationId="{13E4DC51-07A9-EEC4-431D-73A30F30F3A0}"/>
          </ac:cxnSpMkLst>
        </pc:cxnChg>
      </pc:sldChg>
      <pc:sldChg chg="addSp modSp add mod modTransition">
        <pc:chgData name="Colin Lituri" userId="484b33a4cdd704a0" providerId="LiveId" clId="{6FF6E462-C554-4A7D-AE26-34A3583A0434}" dt="2024-02-02T02:04:54.248" v="1350" actId="14100"/>
        <pc:sldMkLst>
          <pc:docMk/>
          <pc:sldMk cId="3696988415" sldId="272"/>
        </pc:sldMkLst>
        <pc:spChg chg="mod">
          <ac:chgData name="Colin Lituri" userId="484b33a4cdd704a0" providerId="LiveId" clId="{6FF6E462-C554-4A7D-AE26-34A3583A0434}" dt="2024-02-02T01:39:50.981" v="1220" actId="114"/>
          <ac:spMkLst>
            <pc:docMk/>
            <pc:sldMk cId="3696988415" sldId="272"/>
            <ac:spMk id="2" creationId="{BAB51390-6122-AC06-E804-83F4B9AE4F95}"/>
          </ac:spMkLst>
        </pc:spChg>
        <pc:picChg chg="mod">
          <ac:chgData name="Colin Lituri" userId="484b33a4cdd704a0" providerId="LiveId" clId="{6FF6E462-C554-4A7D-AE26-34A3583A0434}" dt="2024-02-02T02:04:54.248" v="1350" actId="14100"/>
          <ac:picMkLst>
            <pc:docMk/>
            <pc:sldMk cId="3696988415" sldId="272"/>
            <ac:picMk id="4" creationId="{EE1939E2-A17E-622F-ED87-A304E1F52E3B}"/>
          </ac:picMkLst>
        </pc:picChg>
        <pc:cxnChg chg="add mod">
          <ac:chgData name="Colin Lituri" userId="484b33a4cdd704a0" providerId="LiveId" clId="{6FF6E462-C554-4A7D-AE26-34A3583A0434}" dt="2024-02-02T01:41:53.115" v="1226" actId="14100"/>
          <ac:cxnSpMkLst>
            <pc:docMk/>
            <pc:sldMk cId="3696988415" sldId="272"/>
            <ac:cxnSpMk id="3" creationId="{97EC4A24-67B3-B59A-1E8B-5E4A05613354}"/>
          </ac:cxnSpMkLst>
        </pc:cxnChg>
      </pc:sldChg>
      <pc:sldChg chg="addSp delSp modSp add mod ord modTransition delAnim modAnim">
        <pc:chgData name="Colin Lituri" userId="484b33a4cdd704a0" providerId="LiveId" clId="{6FF6E462-C554-4A7D-AE26-34A3583A0434}" dt="2024-02-02T02:17:28.669" v="1707"/>
        <pc:sldMkLst>
          <pc:docMk/>
          <pc:sldMk cId="1996725452" sldId="273"/>
        </pc:sldMkLst>
        <pc:picChg chg="add mod">
          <ac:chgData name="Colin Lituri" userId="484b33a4cdd704a0" providerId="LiveId" clId="{6FF6E462-C554-4A7D-AE26-34A3583A0434}" dt="2024-02-02T01:41:36.308" v="1225" actId="14861"/>
          <ac:picMkLst>
            <pc:docMk/>
            <pc:sldMk cId="1996725452" sldId="273"/>
            <ac:picMk id="2" creationId="{2FDCE283-75D2-7E5C-3E84-0D9CB085FBE6}"/>
          </ac:picMkLst>
        </pc:picChg>
        <pc:picChg chg="add del mod">
          <ac:chgData name="Colin Lituri" userId="484b33a4cdd704a0" providerId="LiveId" clId="{6FF6E462-C554-4A7D-AE26-34A3583A0434}" dt="2024-02-02T01:41:08.283" v="1222" actId="478"/>
          <ac:picMkLst>
            <pc:docMk/>
            <pc:sldMk cId="1996725452" sldId="273"/>
            <ac:picMk id="3" creationId="{2FA2F0BA-001E-366B-D433-57005873A538}"/>
          </ac:picMkLst>
        </pc:picChg>
        <pc:picChg chg="mod">
          <ac:chgData name="Colin Lituri" userId="484b33a4cdd704a0" providerId="LiveId" clId="{6FF6E462-C554-4A7D-AE26-34A3583A0434}" dt="2024-02-02T02:04:59.623" v="1351" actId="14100"/>
          <ac:picMkLst>
            <pc:docMk/>
            <pc:sldMk cId="1996725452" sldId="273"/>
            <ac:picMk id="4" creationId="{79FEB15F-4AF1-C0E2-9D7B-E996DEFD6F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9529-4C9C-F22B-A25B-68090FCEB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E788B28-3AC5-272B-83D1-3127D320C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10335B8-7AAF-D610-DDDD-ACE295E48193}"/>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5" name="Footer Placeholder 4">
            <a:extLst>
              <a:ext uri="{FF2B5EF4-FFF2-40B4-BE49-F238E27FC236}">
                <a16:creationId xmlns:a16="http://schemas.microsoft.com/office/drawing/2014/main" id="{4DE4FB6D-FBE8-99A6-785A-D0B84A7993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BDFA96-81E3-DB7C-D95C-D5AD54BA248A}"/>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83764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2514-19EA-5F3C-594D-4FE7C5B57E1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81F4156-4086-7D88-2A69-B208E55FF2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2D0A65-0AFA-4806-9C2D-CB205F671DAB}"/>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5" name="Footer Placeholder 4">
            <a:extLst>
              <a:ext uri="{FF2B5EF4-FFF2-40B4-BE49-F238E27FC236}">
                <a16:creationId xmlns:a16="http://schemas.microsoft.com/office/drawing/2014/main" id="{FEE20591-E35C-9A77-EBA2-85B20E9D1F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1CEF9A-E318-D6FC-191B-28766ADE76F0}"/>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25335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AC4BC-3073-C55D-6C5D-A51FFE6D14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F59F43-CE9E-8264-0145-1D76CEA096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0E5B45-E2CC-3A87-F16E-1CFC7DA12943}"/>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5" name="Footer Placeholder 4">
            <a:extLst>
              <a:ext uri="{FF2B5EF4-FFF2-40B4-BE49-F238E27FC236}">
                <a16:creationId xmlns:a16="http://schemas.microsoft.com/office/drawing/2014/main" id="{5D681DBD-839A-FFC5-EF33-7E4F4899B1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8CE7C2-F83B-3392-B263-1B2CE0F4E5D7}"/>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31747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A612-CA6F-40C5-501C-AF814B1171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C19D14B-F7B7-10BF-2BE1-79C324C451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C4A4EB-68D1-960C-05FF-9F48C1DAA7C8}"/>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5" name="Footer Placeholder 4">
            <a:extLst>
              <a:ext uri="{FF2B5EF4-FFF2-40B4-BE49-F238E27FC236}">
                <a16:creationId xmlns:a16="http://schemas.microsoft.com/office/drawing/2014/main" id="{339F3D60-72D7-7DB1-DC1C-75DC16E25F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BF7D85-F3FD-3D0A-62E6-92D058AEF60D}"/>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123039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6209-0705-DAA8-69DA-5552D3AF91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CDAF97-35C1-0585-AE28-EA39CFF63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011374-96C0-A510-117D-2C73B6460001}"/>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5" name="Footer Placeholder 4">
            <a:extLst>
              <a:ext uri="{FF2B5EF4-FFF2-40B4-BE49-F238E27FC236}">
                <a16:creationId xmlns:a16="http://schemas.microsoft.com/office/drawing/2014/main" id="{162D5B29-2195-AF2D-1001-6DF01C335F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7EEF279-CA91-5218-E06B-71B51F33A869}"/>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176158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55CD-CA23-FBBF-7DD1-4614754414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A31FC8-57A3-DD78-9276-73CD418E7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3BC50AB-866D-2690-CBCB-32675B91B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7B02F8-5116-459D-A548-93CC568E3914}"/>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6" name="Footer Placeholder 5">
            <a:extLst>
              <a:ext uri="{FF2B5EF4-FFF2-40B4-BE49-F238E27FC236}">
                <a16:creationId xmlns:a16="http://schemas.microsoft.com/office/drawing/2014/main" id="{D1D8344F-1242-DDC6-65E2-9820B66A4D0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66100C-1CEF-A7B6-B9C9-2A3229DBA427}"/>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247938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5134-D659-62B9-03D1-D2A197FE1DD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21448FC-4355-51F4-E365-9DDBFA356C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FA2D5-9497-09C9-77AA-132EA1F79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BB668E-9422-AD97-0801-0E6CC815A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17F06-F007-B30A-0354-5840891A96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3924902-8B67-6542-FB23-51B2686589BB}"/>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8" name="Footer Placeholder 7">
            <a:extLst>
              <a:ext uri="{FF2B5EF4-FFF2-40B4-BE49-F238E27FC236}">
                <a16:creationId xmlns:a16="http://schemas.microsoft.com/office/drawing/2014/main" id="{CAD08117-D1C2-15A7-9089-F65E761ECA0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E2C5694-13FF-BAD9-2622-21D675168CE9}"/>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42438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BB69-16DA-9997-82A0-3B385F11338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7723F10-96BB-9524-58D8-A3F97AF59934}"/>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4" name="Footer Placeholder 3">
            <a:extLst>
              <a:ext uri="{FF2B5EF4-FFF2-40B4-BE49-F238E27FC236}">
                <a16:creationId xmlns:a16="http://schemas.microsoft.com/office/drawing/2014/main" id="{5942244C-38BC-432B-A4C2-FDAFC23878E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309324D-EE1C-B73F-485A-38CDB013E6B3}"/>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66227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D57FCA-CF3D-251E-141A-B40AB83613D6}"/>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3" name="Footer Placeholder 2">
            <a:extLst>
              <a:ext uri="{FF2B5EF4-FFF2-40B4-BE49-F238E27FC236}">
                <a16:creationId xmlns:a16="http://schemas.microsoft.com/office/drawing/2014/main" id="{CC574B44-3D18-7E6B-15F9-0D005126EE7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EEEE00E-9660-8B75-22E6-6D79B32FD3D5}"/>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34285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7A47-CAE3-4601-031F-909126413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43B610B-4DF5-BBB7-B60B-B8F8426CE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CBB1767-D616-36D7-D4E5-A9B5FF993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37078-E5F3-AB79-8B32-B02731D7DB12}"/>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6" name="Footer Placeholder 5">
            <a:extLst>
              <a:ext uri="{FF2B5EF4-FFF2-40B4-BE49-F238E27FC236}">
                <a16:creationId xmlns:a16="http://schemas.microsoft.com/office/drawing/2014/main" id="{4A2333BF-1241-B0DB-0D9D-6AD81E976E1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46408F8-26D2-899B-420F-858E903D3984}"/>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245583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CCE3-80FE-89E1-2548-EC845CDA5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B6152CF-44B3-996B-B23E-37B0AC607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0E671B4-7B35-C330-08EE-0396E5BBF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4317B-1D50-6EC4-B0BA-5BA4F761FA6B}"/>
              </a:ext>
            </a:extLst>
          </p:cNvPr>
          <p:cNvSpPr>
            <a:spLocks noGrp="1"/>
          </p:cNvSpPr>
          <p:nvPr>
            <p:ph type="dt" sz="half" idx="10"/>
          </p:nvPr>
        </p:nvSpPr>
        <p:spPr/>
        <p:txBody>
          <a:bodyPr/>
          <a:lstStyle/>
          <a:p>
            <a:fld id="{C72CA966-E538-44B1-AD8E-7AD8CEC22188}" type="datetimeFigureOut">
              <a:rPr lang="en-AU" smtClean="0"/>
              <a:t>4/02/2024</a:t>
            </a:fld>
            <a:endParaRPr lang="en-AU"/>
          </a:p>
        </p:txBody>
      </p:sp>
      <p:sp>
        <p:nvSpPr>
          <p:cNvPr id="6" name="Footer Placeholder 5">
            <a:extLst>
              <a:ext uri="{FF2B5EF4-FFF2-40B4-BE49-F238E27FC236}">
                <a16:creationId xmlns:a16="http://schemas.microsoft.com/office/drawing/2014/main" id="{0D41314F-F46C-4E8C-C72C-290101F8EB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A1951B8-9705-6AAD-13A4-69D4F123FBFD}"/>
              </a:ext>
            </a:extLst>
          </p:cNvPr>
          <p:cNvSpPr>
            <a:spLocks noGrp="1"/>
          </p:cNvSpPr>
          <p:nvPr>
            <p:ph type="sldNum" sz="quarter" idx="12"/>
          </p:nvPr>
        </p:nvSpPr>
        <p:spPr/>
        <p:txBody>
          <a:bodyPr/>
          <a:lstStyle/>
          <a:p>
            <a:fld id="{CF16FBA2-DB22-4476-8634-10E706C58B16}" type="slidenum">
              <a:rPr lang="en-AU" smtClean="0"/>
              <a:t>‹#›</a:t>
            </a:fld>
            <a:endParaRPr lang="en-AU"/>
          </a:p>
        </p:txBody>
      </p:sp>
    </p:spTree>
    <p:extLst>
      <p:ext uri="{BB962C8B-B14F-4D97-AF65-F5344CB8AC3E}">
        <p14:creationId xmlns:p14="http://schemas.microsoft.com/office/powerpoint/2010/main" val="17244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A2F44-0F8B-2999-D153-A923514D2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8F1A169-D3ED-9267-4B23-0B742793D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184A67-DC51-2909-F850-5076CA2BA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CA966-E538-44B1-AD8E-7AD8CEC22188}" type="datetimeFigureOut">
              <a:rPr lang="en-AU" smtClean="0"/>
              <a:t>4/02/2024</a:t>
            </a:fld>
            <a:endParaRPr lang="en-AU"/>
          </a:p>
        </p:txBody>
      </p:sp>
      <p:sp>
        <p:nvSpPr>
          <p:cNvPr id="5" name="Footer Placeholder 4">
            <a:extLst>
              <a:ext uri="{FF2B5EF4-FFF2-40B4-BE49-F238E27FC236}">
                <a16:creationId xmlns:a16="http://schemas.microsoft.com/office/drawing/2014/main" id="{6750337C-51A2-6728-3FBC-571EA6EFD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9489FF0-3A2C-D8AF-75BB-F0B481B7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6FBA2-DB22-4476-8634-10E706C58B16}" type="slidenum">
              <a:rPr lang="en-AU" smtClean="0"/>
              <a:t>‹#›</a:t>
            </a:fld>
            <a:endParaRPr lang="en-AU"/>
          </a:p>
        </p:txBody>
      </p:sp>
    </p:spTree>
    <p:extLst>
      <p:ext uri="{BB962C8B-B14F-4D97-AF65-F5344CB8AC3E}">
        <p14:creationId xmlns:p14="http://schemas.microsoft.com/office/powerpoint/2010/main" val="32908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1C2-7D46-58D4-F18E-80211BF45309}"/>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402C8F5F-9259-8359-51C7-13C80B3C5F4C}"/>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E5337AF3-8BCE-D634-1254-BF0B7EA292ED}"/>
              </a:ext>
            </a:extLst>
          </p:cNvPr>
          <p:cNvPicPr>
            <a:picLocks noChangeAspect="1"/>
          </p:cNvPicPr>
          <p:nvPr/>
        </p:nvPicPr>
        <p:blipFill>
          <a:blip r:embed="rId2"/>
          <a:stretch>
            <a:fillRect/>
          </a:stretch>
        </p:blipFill>
        <p:spPr>
          <a:xfrm>
            <a:off x="0" y="735133"/>
            <a:ext cx="12192000" cy="6096000"/>
          </a:xfrm>
          <a:prstGeom prst="rect">
            <a:avLst/>
          </a:prstGeom>
        </p:spPr>
      </p:pic>
      <p:sp>
        <p:nvSpPr>
          <p:cNvPr id="5" name="TextBox 4">
            <a:extLst>
              <a:ext uri="{FF2B5EF4-FFF2-40B4-BE49-F238E27FC236}">
                <a16:creationId xmlns:a16="http://schemas.microsoft.com/office/drawing/2014/main" id="{0D761B92-ED25-5AF5-1AC9-A148DA9D95EA}"/>
              </a:ext>
            </a:extLst>
          </p:cNvPr>
          <p:cNvSpPr txBox="1"/>
          <p:nvPr/>
        </p:nvSpPr>
        <p:spPr>
          <a:xfrm>
            <a:off x="3691301" y="69631"/>
            <a:ext cx="8155259" cy="646331"/>
          </a:xfrm>
          <a:prstGeom prst="rect">
            <a:avLst/>
          </a:prstGeom>
          <a:noFill/>
        </p:spPr>
        <p:txBody>
          <a:bodyPr wrap="square" rtlCol="0">
            <a:spAutoFit/>
          </a:bodyPr>
          <a:lstStyle/>
          <a:p>
            <a:r>
              <a:rPr lang="en-AU" sz="3600" b="1" u="sng" dirty="0">
                <a:solidFill>
                  <a:schemeClr val="bg1"/>
                </a:solidFill>
                <a:effectLst/>
                <a:latin typeface="Arial Rounded MT Bold" panose="020F0704030504030204" pitchFamily="34" charset="0"/>
                <a:ea typeface="Times New Roman" panose="02020603050405020304" pitchFamily="18" charset="0"/>
              </a:rPr>
              <a:t>Stepping Stones to Spiritual Growth</a:t>
            </a:r>
            <a:endParaRPr lang="en-AU" sz="3600" dirty="0">
              <a:solidFill>
                <a:schemeClr val="bg1"/>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2C53393F-A9B8-2F58-8B65-CB81E2A65FB2}"/>
              </a:ext>
            </a:extLst>
          </p:cNvPr>
          <p:cNvPicPr>
            <a:picLocks noChangeAspect="1"/>
          </p:cNvPicPr>
          <p:nvPr/>
        </p:nvPicPr>
        <p:blipFill>
          <a:blip r:embed="rId3"/>
          <a:stretch>
            <a:fillRect/>
          </a:stretch>
        </p:blipFill>
        <p:spPr>
          <a:xfrm>
            <a:off x="214766" y="69631"/>
            <a:ext cx="2908296" cy="1088889"/>
          </a:xfrm>
          <a:prstGeom prst="rect">
            <a:avLst/>
          </a:prstGeom>
          <a:ln>
            <a:solidFill>
              <a:schemeClr val="tx1"/>
            </a:solidFill>
          </a:ln>
        </p:spPr>
      </p:pic>
      <p:sp>
        <p:nvSpPr>
          <p:cNvPr id="7" name="TextBox 6">
            <a:extLst>
              <a:ext uri="{FF2B5EF4-FFF2-40B4-BE49-F238E27FC236}">
                <a16:creationId xmlns:a16="http://schemas.microsoft.com/office/drawing/2014/main" id="{648B5367-8717-B1A5-367E-CAA9726B5564}"/>
              </a:ext>
            </a:extLst>
          </p:cNvPr>
          <p:cNvSpPr txBox="1"/>
          <p:nvPr/>
        </p:nvSpPr>
        <p:spPr>
          <a:xfrm>
            <a:off x="5814204" y="5349875"/>
            <a:ext cx="5881610" cy="646331"/>
          </a:xfrm>
          <a:prstGeom prst="rect">
            <a:avLst/>
          </a:prstGeom>
          <a:solidFill>
            <a:schemeClr val="bg1"/>
          </a:solidFill>
          <a:effectLst>
            <a:softEdge rad="31750"/>
          </a:effectLst>
        </p:spPr>
        <p:txBody>
          <a:bodyPr wrap="square" rtlCol="0">
            <a:spAutoFit/>
          </a:bodyPr>
          <a:lstStyle/>
          <a:p>
            <a:pPr algn="ctr"/>
            <a:r>
              <a:rPr lang="en-AU" sz="3600" b="1" dirty="0">
                <a:solidFill>
                  <a:srgbClr val="0000FF"/>
                </a:solidFill>
                <a:latin typeface="Arial Rounded MT Bold" panose="020F0704030504030204" pitchFamily="34" charset="0"/>
                <a:cs typeface="Arial" panose="020B0604020202020204" pitchFamily="34" charset="0"/>
              </a:rPr>
              <a:t>What is the NEXT STEP?</a:t>
            </a:r>
          </a:p>
        </p:txBody>
      </p:sp>
    </p:spTree>
    <p:extLst>
      <p:ext uri="{BB962C8B-B14F-4D97-AF65-F5344CB8AC3E}">
        <p14:creationId xmlns:p14="http://schemas.microsoft.com/office/powerpoint/2010/main" val="4925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4FD595-641C-343C-CFB2-9FA5EC7BE00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39BA73-FCA2-F3AF-4A5B-81399CD94563}"/>
              </a:ext>
            </a:extLst>
          </p:cNvPr>
          <p:cNvPicPr>
            <a:picLocks noChangeAspect="1"/>
          </p:cNvPicPr>
          <p:nvPr/>
        </p:nvPicPr>
        <p:blipFill>
          <a:blip r:embed="rId2"/>
          <a:stretch>
            <a:fillRect/>
          </a:stretch>
        </p:blipFill>
        <p:spPr>
          <a:xfrm>
            <a:off x="0" y="0"/>
            <a:ext cx="12212320" cy="6858000"/>
          </a:xfrm>
          <a:prstGeom prst="rect">
            <a:avLst/>
          </a:prstGeom>
        </p:spPr>
      </p:pic>
      <p:pic>
        <p:nvPicPr>
          <p:cNvPr id="6" name="Picture 5">
            <a:extLst>
              <a:ext uri="{FF2B5EF4-FFF2-40B4-BE49-F238E27FC236}">
                <a16:creationId xmlns:a16="http://schemas.microsoft.com/office/drawing/2014/main" id="{3974846F-E084-3E05-96B4-0B9196A4B6A4}"/>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sp>
        <p:nvSpPr>
          <p:cNvPr id="2" name="TextBox 1">
            <a:extLst>
              <a:ext uri="{FF2B5EF4-FFF2-40B4-BE49-F238E27FC236}">
                <a16:creationId xmlns:a16="http://schemas.microsoft.com/office/drawing/2014/main" id="{2F6D6A98-2297-885C-E0A1-2F7B1384DD5C}"/>
              </a:ext>
            </a:extLst>
          </p:cNvPr>
          <p:cNvSpPr txBox="1"/>
          <p:nvPr/>
        </p:nvSpPr>
        <p:spPr>
          <a:xfrm>
            <a:off x="166726" y="292093"/>
            <a:ext cx="8925516" cy="4185377"/>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7030A0"/>
                </a:solidFill>
                <a:effectLst/>
                <a:latin typeface="Arial Rounded MT Bold" panose="020F0704030504030204" pitchFamily="34" charset="0"/>
                <a:ea typeface="Times New Roman" panose="02020603050405020304" pitchFamily="18" charset="0"/>
              </a:rPr>
              <a:t>CARE… </a:t>
            </a:r>
            <a:r>
              <a:rPr lang="en-AU" sz="2800" b="1" i="1" u="sng" dirty="0">
                <a:solidFill>
                  <a:srgbClr val="7030A0"/>
                </a:solidFill>
                <a:effectLst/>
                <a:latin typeface="Arial Rounded MT Bold" panose="020F0704030504030204" pitchFamily="34" charset="0"/>
                <a:ea typeface="Times New Roman" panose="02020603050405020304" pitchFamily="18" charset="0"/>
              </a:rPr>
              <a:t>Can we help you?</a:t>
            </a:r>
            <a:endParaRPr lang="en-AU" sz="2800" b="1"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0000FF"/>
                </a:solidFill>
                <a:effectLst/>
                <a:latin typeface="Arial Rounded MT Bold" panose="020F0704030504030204" pitchFamily="34" charset="0"/>
                <a:ea typeface="Times New Roman" panose="02020603050405020304" pitchFamily="18" charset="0"/>
              </a:rPr>
              <a:t>As a Church, we may be able to help relieve genuine needs: </a:t>
            </a: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Pantry</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Emergency meals</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Practical help</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Transportation to hospitals / shopping</a:t>
            </a:r>
            <a:endParaRPr lang="en-AU" sz="2400" dirty="0">
              <a:effectLst/>
              <a:latin typeface="Arial Rounded MT Bold" panose="020F0704030504030204" pitchFamily="34" charset="0"/>
              <a:ea typeface="Times New Roman" panose="02020603050405020304" pitchFamily="18" charset="0"/>
            </a:endParaRPr>
          </a:p>
          <a:p>
            <a:pPr>
              <a:lnSpc>
                <a:spcPct val="120000"/>
              </a:lnSpc>
            </a:pPr>
            <a:endParaRPr lang="en-AU" sz="100" b="1" dirty="0">
              <a:solidFill>
                <a:srgbClr val="0000FF"/>
              </a:solidFill>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0000FF"/>
                </a:solidFill>
                <a:latin typeface="Arial Rounded MT Bold" panose="020F0704030504030204" pitchFamily="34" charset="0"/>
                <a:ea typeface="Times New Roman" panose="02020603050405020304" pitchFamily="18" charset="0"/>
              </a:rPr>
              <a:t>M</a:t>
            </a:r>
            <a:r>
              <a:rPr lang="en-AU" sz="2400" b="1" dirty="0">
                <a:solidFill>
                  <a:srgbClr val="0000FF"/>
                </a:solidFill>
                <a:effectLst/>
                <a:latin typeface="Arial Rounded MT Bold" panose="020F0704030504030204" pitchFamily="34" charset="0"/>
                <a:ea typeface="Times New Roman" panose="02020603050405020304" pitchFamily="18" charset="0"/>
              </a:rPr>
              <a:t>any in our community today </a:t>
            </a:r>
            <a:r>
              <a:rPr lang="en-AU" sz="24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need helpful advice and guidance</a:t>
            </a:r>
            <a:r>
              <a:rPr lang="en-AU" sz="2400" b="1" dirty="0">
                <a:solidFill>
                  <a:srgbClr val="0000FF"/>
                </a:solidFill>
                <a:effectLst/>
                <a:latin typeface="Arial Rounded MT Bold" panose="020F0704030504030204" pitchFamily="34" charset="0"/>
                <a:ea typeface="Times New Roman" panose="02020603050405020304" pitchFamily="18" charset="0"/>
              </a:rPr>
              <a:t> along with a </a:t>
            </a:r>
            <a:r>
              <a:rPr lang="en-AU" sz="24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caring environment </a:t>
            </a:r>
            <a:r>
              <a:rPr lang="en-AU" sz="2400" b="1" dirty="0">
                <a:solidFill>
                  <a:srgbClr val="0000FF"/>
                </a:solidFill>
                <a:effectLst/>
                <a:latin typeface="Arial Rounded MT Bold" panose="020F0704030504030204" pitchFamily="34" charset="0"/>
                <a:ea typeface="Times New Roman" panose="02020603050405020304" pitchFamily="18" charset="0"/>
              </a:rPr>
              <a:t>in which to experience </a:t>
            </a:r>
            <a:r>
              <a:rPr lang="en-AU" sz="2400" b="1" dirty="0">
                <a:solidFill>
                  <a:srgbClr val="C00000"/>
                </a:solidFill>
                <a:effectLst/>
                <a:latin typeface="Arial Rounded MT Bold" panose="020F0704030504030204" pitchFamily="34" charset="0"/>
                <a:ea typeface="Times New Roman" panose="02020603050405020304" pitchFamily="18" charset="0"/>
              </a:rPr>
              <a:t>‘healing’ </a:t>
            </a:r>
            <a:r>
              <a:rPr lang="en-AU" sz="2400" b="1" dirty="0">
                <a:solidFill>
                  <a:srgbClr val="0000FF"/>
                </a:solidFill>
                <a:effectLst/>
                <a:latin typeface="Arial Rounded MT Bold" panose="020F0704030504030204" pitchFamily="34" charset="0"/>
                <a:ea typeface="Times New Roman" panose="02020603050405020304" pitchFamily="18" charset="0"/>
              </a:rPr>
              <a:t>from past ‘scars’.</a:t>
            </a:r>
          </a:p>
        </p:txBody>
      </p:sp>
      <p:cxnSp>
        <p:nvCxnSpPr>
          <p:cNvPr id="3" name="Straight Arrow Connector 2">
            <a:extLst>
              <a:ext uri="{FF2B5EF4-FFF2-40B4-BE49-F238E27FC236}">
                <a16:creationId xmlns:a16="http://schemas.microsoft.com/office/drawing/2014/main" id="{A8A0C3FA-9A8D-62E2-AC19-C5B6D32B165A}"/>
              </a:ext>
            </a:extLst>
          </p:cNvPr>
          <p:cNvCxnSpPr>
            <a:cxnSpLocks/>
          </p:cNvCxnSpPr>
          <p:nvPr/>
        </p:nvCxnSpPr>
        <p:spPr>
          <a:xfrm>
            <a:off x="3252158" y="4235570"/>
            <a:ext cx="733246" cy="90577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493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up)">
                                      <p:cBhvr>
                                        <p:cTn id="7" dur="2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452B38-26A5-24B1-124F-3DB710B975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AC47BD-E79C-4617-E23F-5A800D0CD6CE}"/>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E194F7D3-37D7-4A2C-8DDB-4C1AA802A799}"/>
              </a:ext>
            </a:extLst>
          </p:cNvPr>
          <p:cNvSpPr txBox="1"/>
          <p:nvPr/>
        </p:nvSpPr>
        <p:spPr>
          <a:xfrm>
            <a:off x="166725" y="292093"/>
            <a:ext cx="8476943" cy="4370042"/>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0000FF"/>
                </a:solidFill>
                <a:effectLst/>
                <a:latin typeface="Arial Rounded MT Bold" panose="020F0704030504030204" pitchFamily="34" charset="0"/>
                <a:ea typeface="Times New Roman" panose="02020603050405020304" pitchFamily="18" charset="0"/>
              </a:rPr>
              <a:t>STUDY… </a:t>
            </a:r>
            <a:r>
              <a:rPr lang="en-AU" sz="2800" b="1" i="1" u="sng" dirty="0">
                <a:solidFill>
                  <a:srgbClr val="0000FF"/>
                </a:solidFill>
                <a:effectLst/>
                <a:latin typeface="Arial Rounded MT Bold" panose="020F0704030504030204" pitchFamily="34" charset="0"/>
                <a:ea typeface="Times New Roman" panose="02020603050405020304" pitchFamily="18" charset="0"/>
              </a:rPr>
              <a:t>Can God help you</a:t>
            </a:r>
            <a:r>
              <a:rPr lang="en-AU" sz="2800" b="1" i="1" dirty="0">
                <a:solidFill>
                  <a:srgbClr val="0000FF"/>
                </a:solidFill>
                <a:effectLst/>
                <a:latin typeface="Arial Rounded MT Bold" panose="020F0704030504030204" pitchFamily="34" charset="0"/>
                <a:ea typeface="Times New Roman" panose="02020603050405020304" pitchFamily="18" charset="0"/>
              </a:rPr>
              <a:t>?</a:t>
            </a:r>
            <a:endParaRPr lang="en-AU" sz="2800" b="1"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C00000"/>
                </a:solidFill>
                <a:effectLst/>
                <a:latin typeface="Arial Rounded MT Bold" panose="020F0704030504030204" pitchFamily="34" charset="0"/>
                <a:ea typeface="Times New Roman" panose="02020603050405020304" pitchFamily="18" charset="0"/>
              </a:rPr>
              <a:t>Biblical counselling </a:t>
            </a:r>
            <a:r>
              <a:rPr lang="en-AU" sz="2400" b="1" dirty="0">
                <a:effectLst/>
                <a:latin typeface="Arial Rounded MT Bold" panose="020F0704030504030204" pitchFamily="34" charset="0"/>
                <a:ea typeface="Times New Roman" panose="02020603050405020304" pitchFamily="18" charset="0"/>
              </a:rPr>
              <a:t>is offered to assist those facing trials / difficult times who wish to know God’s perspective on their situations.</a:t>
            </a:r>
            <a:endParaRPr lang="en-AU" sz="2400" dirty="0">
              <a:effectLst/>
              <a:latin typeface="Arial Rounded MT Bold" panose="020F0704030504030204" pitchFamily="34" charset="0"/>
              <a:ea typeface="Times New Roman" panose="02020603050405020304" pitchFamily="18" charset="0"/>
            </a:endParaRPr>
          </a:p>
          <a:p>
            <a:pPr>
              <a:lnSpc>
                <a:spcPct val="120000"/>
              </a:lnSpc>
            </a:pPr>
            <a:r>
              <a:rPr lang="en-AU" sz="1400" dirty="0">
                <a:effectLst/>
                <a:latin typeface="Arial Rounded MT Bold" panose="020F0704030504030204" pitchFamily="34" charset="0"/>
                <a:ea typeface="Times New Roman" panose="02020603050405020304" pitchFamily="18" charset="0"/>
              </a:rPr>
              <a:t> </a:t>
            </a:r>
          </a:p>
          <a:p>
            <a:pPr>
              <a:lnSpc>
                <a:spcPct val="120000"/>
              </a:lnSpc>
            </a:pPr>
            <a:r>
              <a:rPr lang="en-AU" sz="2400" b="1" dirty="0">
                <a:solidFill>
                  <a:srgbClr val="0000FF"/>
                </a:solidFill>
                <a:effectLst/>
                <a:latin typeface="Arial Rounded MT Bold" panose="020F0704030504030204" pitchFamily="34" charset="0"/>
                <a:ea typeface="Times New Roman" panose="02020603050405020304" pitchFamily="18" charset="0"/>
              </a:rPr>
              <a:t>OUR CHURCH will regularly offer study of God’s Word in the following areas:</a:t>
            </a:r>
            <a:endParaRPr lang="en-AU" sz="2400" dirty="0">
              <a:solidFill>
                <a:srgbClr val="0000FF"/>
              </a:solidFill>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Understanding Christianity / ALPHA</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Growing as a CHRISTIAN</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Equipping of The Saints</a:t>
            </a:r>
            <a:endParaRPr lang="en-AU" sz="2400" dirty="0">
              <a:effectLst/>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9A8326C7-65E1-B0B2-0E19-536A998B6E4E}"/>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F41FBE1D-8609-CDE3-FA01-8FE5661D88F1}"/>
              </a:ext>
            </a:extLst>
          </p:cNvPr>
          <p:cNvCxnSpPr>
            <a:cxnSpLocks/>
          </p:cNvCxnSpPr>
          <p:nvPr/>
        </p:nvCxnSpPr>
        <p:spPr>
          <a:xfrm>
            <a:off x="4541003" y="3983064"/>
            <a:ext cx="697424" cy="86816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44575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15CA2F-972C-5305-261E-7263D478F9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965A1B-5BEB-0367-66FF-E8BD6FA40D68}"/>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558B2850-08EF-71CB-65AD-3F4000ECF9C3}"/>
              </a:ext>
            </a:extLst>
          </p:cNvPr>
          <p:cNvSpPr txBox="1"/>
          <p:nvPr/>
        </p:nvSpPr>
        <p:spPr>
          <a:xfrm>
            <a:off x="166725" y="292093"/>
            <a:ext cx="7062211" cy="4559133"/>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0000FF"/>
                </a:solidFill>
                <a:effectLst/>
                <a:latin typeface="Arial Rounded MT Bold" panose="020F0704030504030204" pitchFamily="34" charset="0"/>
                <a:ea typeface="Times New Roman" panose="02020603050405020304" pitchFamily="18" charset="0"/>
              </a:rPr>
              <a:t>CHALLENGE… </a:t>
            </a:r>
            <a:r>
              <a:rPr lang="en-AU" sz="2800" b="1" i="1" u="sng" dirty="0">
                <a:solidFill>
                  <a:srgbClr val="0000FF"/>
                </a:solidFill>
                <a:effectLst/>
                <a:latin typeface="Arial Rounded MT Bold" panose="020F0704030504030204" pitchFamily="34" charset="0"/>
                <a:ea typeface="Times New Roman" panose="02020603050405020304" pitchFamily="18" charset="0"/>
              </a:rPr>
              <a:t>Come and consider!</a:t>
            </a:r>
            <a:endParaRPr lang="en-AU" sz="2800" b="1"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C00000"/>
                </a:solidFill>
                <a:effectLst/>
                <a:latin typeface="Arial Rounded MT Bold" panose="020F0704030504030204" pitchFamily="34" charset="0"/>
                <a:ea typeface="Times New Roman" panose="02020603050405020304" pitchFamily="18" charset="0"/>
              </a:rPr>
              <a:t>OUR CHURCH will provide gatherings geared towards sharing the Gospel:</a:t>
            </a:r>
            <a:endParaRPr lang="en-AU" sz="2400" dirty="0">
              <a:solidFill>
                <a:srgbClr val="C00000"/>
              </a:solidFill>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Dinners / breakfasts with a guest speaker </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solidFill>
                  <a:srgbClr val="0000FF"/>
                </a:solidFill>
                <a:effectLst/>
                <a:latin typeface="Arial Rounded MT Bold" panose="020F0704030504030204" pitchFamily="34" charset="0"/>
                <a:ea typeface="Times New Roman" panose="02020603050405020304" pitchFamily="18" charset="0"/>
              </a:rPr>
              <a:t>Evangelistic programs</a:t>
            </a:r>
            <a:endParaRPr lang="en-AU" sz="2400" dirty="0">
              <a:solidFill>
                <a:srgbClr val="0000FF"/>
              </a:solidFill>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CBBC Sunday services</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Children’s programs</a:t>
            </a:r>
          </a:p>
          <a:p>
            <a:pPr marL="342900" lvl="0" indent="-342900">
              <a:lnSpc>
                <a:spcPct val="120000"/>
              </a:lnSpc>
              <a:buFont typeface="Symbol" panose="05050102010706020507" pitchFamily="18" charset="2"/>
              <a:buChar char=""/>
              <a:tabLst>
                <a:tab pos="228600" algn="l"/>
              </a:tabLst>
            </a:pPr>
            <a:r>
              <a:rPr lang="en-AU" sz="2400" b="1" i="1" dirty="0">
                <a:solidFill>
                  <a:srgbClr val="0000FF"/>
                </a:solidFill>
                <a:effectLst/>
                <a:latin typeface="Arial Rounded MT Bold" panose="020F0704030504030204" pitchFamily="34" charset="0"/>
                <a:ea typeface="Times New Roman" panose="02020603050405020304" pitchFamily="18" charset="0"/>
              </a:rPr>
              <a:t>After-school meetings </a:t>
            </a:r>
          </a:p>
          <a:p>
            <a:pPr marL="342900" lvl="0" indent="-342900">
              <a:lnSpc>
                <a:spcPct val="120000"/>
              </a:lnSpc>
              <a:buFont typeface="Symbol" panose="05050102010706020507" pitchFamily="18" charset="2"/>
              <a:buChar char=""/>
              <a:tabLst>
                <a:tab pos="228600" algn="l"/>
              </a:tabLst>
            </a:pPr>
            <a:r>
              <a:rPr lang="en-AU" sz="2400" b="1" i="1" dirty="0">
                <a:solidFill>
                  <a:srgbClr val="C00000"/>
                </a:solidFill>
                <a:effectLst/>
                <a:latin typeface="Arial Rounded MT Bold" panose="020F0704030504030204" pitchFamily="34" charset="0"/>
                <a:ea typeface="Times New Roman" panose="02020603050405020304" pitchFamily="18" charset="0"/>
              </a:rPr>
              <a:t>Vacation Bible School </a:t>
            </a:r>
          </a:p>
          <a:p>
            <a:pPr marL="34290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Soccer Club</a:t>
            </a:r>
            <a:endParaRPr lang="en-AU" sz="2400" dirty="0">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8AC1CD16-D854-B2E1-453F-5842FF59407D}"/>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926830D4-24D8-F183-02AF-3BEF681AB7F4}"/>
              </a:ext>
            </a:extLst>
          </p:cNvPr>
          <p:cNvCxnSpPr>
            <a:cxnSpLocks/>
          </p:cNvCxnSpPr>
          <p:nvPr/>
        </p:nvCxnSpPr>
        <p:spPr>
          <a:xfrm>
            <a:off x="4747098" y="3249038"/>
            <a:ext cx="1576210" cy="133846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0363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76734E-B2CB-89F6-9345-9001D2BD83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A53A5C3-140E-645E-BACE-8D2599355ADD}"/>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21F4373C-409A-940E-DAE1-2012740130CE}"/>
              </a:ext>
            </a:extLst>
          </p:cNvPr>
          <p:cNvSpPr txBox="1"/>
          <p:nvPr/>
        </p:nvSpPr>
        <p:spPr>
          <a:xfrm>
            <a:off x="166725" y="292093"/>
            <a:ext cx="6516177" cy="3040448"/>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0000FF"/>
                </a:solidFill>
                <a:effectLst/>
                <a:latin typeface="Arial Rounded MT Bold" panose="020F0704030504030204" pitchFamily="34" charset="0"/>
                <a:ea typeface="Times New Roman" panose="02020603050405020304" pitchFamily="18" charset="0"/>
              </a:rPr>
              <a:t>WORSHIP</a:t>
            </a:r>
            <a:r>
              <a:rPr lang="en-AU" sz="2800" u="sng" dirty="0">
                <a:solidFill>
                  <a:srgbClr val="0000FF"/>
                </a:solidFill>
                <a:effectLst/>
                <a:latin typeface="Arial Rounded MT Bold" panose="020F0704030504030204" pitchFamily="34" charset="0"/>
                <a:ea typeface="Times New Roman" panose="02020603050405020304" pitchFamily="18" charset="0"/>
              </a:rPr>
              <a:t>… </a:t>
            </a:r>
            <a:r>
              <a:rPr lang="en-AU" sz="2800" i="1" u="sng" dirty="0">
                <a:solidFill>
                  <a:srgbClr val="0000FF"/>
                </a:solidFill>
                <a:effectLst/>
                <a:latin typeface="Arial Rounded MT Bold" panose="020F0704030504030204" pitchFamily="34" charset="0"/>
                <a:ea typeface="Times New Roman" panose="02020603050405020304" pitchFamily="18" charset="0"/>
              </a:rPr>
              <a:t>Come and worship!</a:t>
            </a:r>
            <a:endParaRPr lang="en-AU" sz="2800"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effectLst/>
                <a:latin typeface="Arial Rounded MT Bold" panose="020F0704030504030204" pitchFamily="34" charset="0"/>
                <a:ea typeface="Times New Roman" panose="02020603050405020304" pitchFamily="18" charset="0"/>
              </a:rPr>
              <a:t>While worship is primarily for believers, we should invite all to come and share with us, especially for special services such as at Christmas and Easter.</a:t>
            </a:r>
          </a:p>
          <a:p>
            <a:pPr>
              <a:lnSpc>
                <a:spcPct val="120000"/>
              </a:lnSpc>
            </a:pPr>
            <a:endParaRPr lang="en-AU" sz="1400"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C00000"/>
                </a:solidFill>
                <a:effectLst/>
                <a:latin typeface="Arial Rounded MT Bold" panose="020F0704030504030204" pitchFamily="34" charset="0"/>
                <a:ea typeface="Times New Roman" panose="02020603050405020304" pitchFamily="18" charset="0"/>
              </a:rPr>
              <a:t>Invite your friends / family to Church</a:t>
            </a:r>
            <a:endParaRPr lang="en-AU" sz="2400" dirty="0">
              <a:solidFill>
                <a:srgbClr val="C00000"/>
              </a:solidFill>
              <a:effectLst/>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3D9E13CF-0B52-4B02-C70E-27D389A2A421}"/>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0A94EEE0-2114-AB64-1120-59F92BA94AAC}"/>
              </a:ext>
            </a:extLst>
          </p:cNvPr>
          <p:cNvCxnSpPr>
            <a:cxnSpLocks/>
          </p:cNvCxnSpPr>
          <p:nvPr/>
        </p:nvCxnSpPr>
        <p:spPr>
          <a:xfrm>
            <a:off x="5667555" y="2691442"/>
            <a:ext cx="2004106" cy="16015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4138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583A93-D5B7-7D9D-6C87-AC82F6BA0AD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4A3DC41-37AB-2AE5-CAD4-404815256EB4}"/>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BCB3C9AE-3976-2DFF-E655-5B68BEE6FF24}"/>
              </a:ext>
            </a:extLst>
          </p:cNvPr>
          <p:cNvSpPr txBox="1"/>
          <p:nvPr/>
        </p:nvSpPr>
        <p:spPr>
          <a:xfrm>
            <a:off x="166725" y="292093"/>
            <a:ext cx="7488943" cy="5071773"/>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0000FF"/>
                </a:solidFill>
                <a:effectLst/>
                <a:latin typeface="Arial Rounded MT Bold" panose="020F0704030504030204" pitchFamily="34" charset="0"/>
                <a:ea typeface="Times New Roman" panose="02020603050405020304" pitchFamily="18" charset="0"/>
              </a:rPr>
              <a:t>DISCIPLESHIP</a:t>
            </a:r>
            <a:r>
              <a:rPr lang="en-AU" sz="2800" u="sng" dirty="0">
                <a:solidFill>
                  <a:srgbClr val="0000FF"/>
                </a:solidFill>
                <a:effectLst/>
                <a:latin typeface="Arial Rounded MT Bold" panose="020F0704030504030204" pitchFamily="34" charset="0"/>
                <a:ea typeface="Times New Roman" panose="02020603050405020304" pitchFamily="18" charset="0"/>
              </a:rPr>
              <a:t>… </a:t>
            </a:r>
            <a:r>
              <a:rPr lang="en-AU" sz="2800" i="1" u="sng" dirty="0">
                <a:solidFill>
                  <a:srgbClr val="0000FF"/>
                </a:solidFill>
                <a:effectLst/>
                <a:latin typeface="Arial Rounded MT Bold" panose="020F0704030504030204" pitchFamily="34" charset="0"/>
                <a:ea typeface="Times New Roman" panose="02020603050405020304" pitchFamily="18" charset="0"/>
              </a:rPr>
              <a:t>Come and grow!</a:t>
            </a:r>
            <a:endParaRPr lang="en-AU" sz="2800" u="sng" dirty="0">
              <a:solidFill>
                <a:srgbClr val="0000FF"/>
              </a:solidFill>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Every new and/or un-taught Christian </a:t>
            </a:r>
            <a:r>
              <a:rPr lang="en-AU" sz="2400" b="1" dirty="0">
                <a:solidFill>
                  <a:srgbClr val="C00000"/>
                </a:solidFill>
                <a:effectLst/>
                <a:latin typeface="Arial Rounded MT Bold" panose="020F0704030504030204" pitchFamily="34" charset="0"/>
                <a:ea typeface="Times New Roman" panose="02020603050405020304" pitchFamily="18" charset="0"/>
              </a:rPr>
              <a:t>should be offered </a:t>
            </a:r>
            <a:r>
              <a:rPr lang="en-AU" sz="2400" b="1" dirty="0">
                <a:solidFill>
                  <a:srgbClr val="0000FF"/>
                </a:solidFill>
                <a:effectLst/>
                <a:latin typeface="Arial Rounded MT Bold" panose="020F0704030504030204" pitchFamily="34" charset="0"/>
                <a:ea typeface="Times New Roman" panose="02020603050405020304" pitchFamily="18" charset="0"/>
              </a:rPr>
              <a:t>‘basic discipleship’ </a:t>
            </a:r>
            <a:r>
              <a:rPr lang="en-AU" sz="2400" b="1" dirty="0">
                <a:solidFill>
                  <a:srgbClr val="C00000"/>
                </a:solidFill>
                <a:effectLst/>
                <a:latin typeface="Arial Rounded MT Bold" panose="020F0704030504030204" pitchFamily="34" charset="0"/>
                <a:ea typeface="Times New Roman" panose="02020603050405020304" pitchFamily="18" charset="0"/>
              </a:rPr>
              <a:t>and opportunities to grow in their Christian life.</a:t>
            </a:r>
            <a:r>
              <a:rPr lang="en-AU" sz="2400" dirty="0">
                <a:solidFill>
                  <a:srgbClr val="C00000"/>
                </a:solidFill>
                <a:effectLst/>
                <a:latin typeface="Arial Rounded MT Bold" panose="020F0704030504030204" pitchFamily="34" charset="0"/>
                <a:ea typeface="Times New Roman" panose="02020603050405020304" pitchFamily="18" charset="0"/>
              </a:rPr>
              <a:t> </a:t>
            </a:r>
          </a:p>
          <a:p>
            <a:pPr marL="342900" indent="-342900">
              <a:lnSpc>
                <a:spcPct val="120000"/>
              </a:lnSpc>
              <a:buFont typeface="Arial" panose="020B0604020202020204" pitchFamily="34" charset="0"/>
              <a:buChar char="•"/>
            </a:pPr>
            <a:r>
              <a:rPr lang="en-AU" sz="28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Basic Discipleship – follow-up</a:t>
            </a:r>
          </a:p>
          <a:p>
            <a:pPr marL="342900" lvl="0" indent="-342900">
              <a:lnSpc>
                <a:spcPct val="120000"/>
              </a:lnSpc>
              <a:buFont typeface="Symbol" panose="05050102010706020507" pitchFamily="18" charset="2"/>
              <a:buChar char=""/>
              <a:tabLst>
                <a:tab pos="228600" algn="l"/>
              </a:tabLst>
            </a:pPr>
            <a:r>
              <a:rPr lang="en-AU" sz="2400" b="1" dirty="0">
                <a:solidFill>
                  <a:srgbClr val="0000FF"/>
                </a:solidFill>
                <a:effectLst/>
                <a:latin typeface="Arial Rounded MT Bold" panose="020F0704030504030204" pitchFamily="34" charset="0"/>
                <a:ea typeface="Times New Roman" panose="02020603050405020304" pitchFamily="18" charset="0"/>
              </a:rPr>
              <a:t>Discipleship for growth</a:t>
            </a:r>
            <a:endParaRPr lang="en-AU" sz="2400" dirty="0">
              <a:solidFill>
                <a:srgbClr val="0000FF"/>
              </a:solidFill>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dirty="0">
                <a:solidFill>
                  <a:srgbClr val="0000FF"/>
                </a:solidFill>
                <a:effectLst/>
                <a:latin typeface="Arial Rounded MT Bold" panose="020F0704030504030204" pitchFamily="34" charset="0"/>
                <a:ea typeface="Times New Roman" panose="02020603050405020304" pitchFamily="18" charset="0"/>
              </a:rPr>
              <a:t>Mentoring for leadership</a:t>
            </a:r>
            <a:endParaRPr lang="en-AU" sz="2400" dirty="0">
              <a:solidFill>
                <a:srgbClr val="0000FF"/>
              </a:solidFill>
              <a:effectLst/>
              <a:latin typeface="Arial Rounded MT Bold" panose="020F0704030504030204" pitchFamily="34" charset="0"/>
              <a:ea typeface="Times New Roman" panose="02020603050405020304" pitchFamily="18" charset="0"/>
            </a:endParaRPr>
          </a:p>
          <a:p>
            <a:pPr>
              <a:lnSpc>
                <a:spcPct val="120000"/>
              </a:lnSpc>
            </a:pPr>
            <a:r>
              <a:rPr lang="en-AU" sz="2400" b="1" i="1" dirty="0">
                <a:effectLst/>
                <a:latin typeface="Arial Rounded MT Bold" panose="020F0704030504030204" pitchFamily="34" charset="0"/>
                <a:ea typeface="Times New Roman" panose="02020603050405020304" pitchFamily="18" charset="0"/>
              </a:rPr>
              <a:t>People who have made a commitment to Christ should be invited and encouraged to grow </a:t>
            </a:r>
            <a:br>
              <a:rPr lang="en-AU" sz="2400" b="1" i="1" dirty="0">
                <a:effectLst/>
                <a:latin typeface="Arial Rounded MT Bold" panose="020F0704030504030204" pitchFamily="34" charset="0"/>
                <a:ea typeface="Times New Roman" panose="02020603050405020304" pitchFamily="18" charset="0"/>
              </a:rPr>
            </a:br>
            <a:r>
              <a:rPr lang="en-AU" sz="2400" b="1" i="1" dirty="0">
                <a:effectLst/>
                <a:latin typeface="Arial Rounded MT Bold" panose="020F0704030504030204" pitchFamily="34" charset="0"/>
                <a:ea typeface="Times New Roman" panose="02020603050405020304" pitchFamily="18" charset="0"/>
              </a:rPr>
              <a:t>in personal understanding </a:t>
            </a:r>
            <a:br>
              <a:rPr lang="en-AU" sz="2400" b="1" i="1" dirty="0">
                <a:effectLst/>
                <a:latin typeface="Arial Rounded MT Bold" panose="020F0704030504030204" pitchFamily="34" charset="0"/>
                <a:ea typeface="Times New Roman" panose="02020603050405020304" pitchFamily="18" charset="0"/>
              </a:rPr>
            </a:br>
            <a:r>
              <a:rPr lang="en-AU" sz="2400" b="1" i="1" dirty="0">
                <a:effectLst/>
                <a:latin typeface="Arial Rounded MT Bold" panose="020F0704030504030204" pitchFamily="34" charset="0"/>
                <a:ea typeface="Times New Roman" panose="02020603050405020304" pitchFamily="18" charset="0"/>
              </a:rPr>
              <a:t>of their faith.</a:t>
            </a:r>
            <a:endParaRPr lang="en-AU" sz="2400" dirty="0">
              <a:effectLst/>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9E7A71AD-818C-1105-E057-FDB3DB61C970}"/>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C335165F-DE02-D480-0246-B3AA20428123}"/>
              </a:ext>
            </a:extLst>
          </p:cNvPr>
          <p:cNvCxnSpPr>
            <a:cxnSpLocks/>
          </p:cNvCxnSpPr>
          <p:nvPr/>
        </p:nvCxnSpPr>
        <p:spPr>
          <a:xfrm>
            <a:off x="5856051" y="2587557"/>
            <a:ext cx="2900491" cy="142650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86352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1ECFE2-BB38-FE69-CD60-A80F79524C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490C0D-1589-FBE5-E01A-028A59A96E3A}"/>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ED1FE3B2-1531-922E-613C-B6AADEBE8A94}"/>
              </a:ext>
            </a:extLst>
          </p:cNvPr>
          <p:cNvSpPr txBox="1"/>
          <p:nvPr/>
        </p:nvSpPr>
        <p:spPr>
          <a:xfrm>
            <a:off x="166725" y="292093"/>
            <a:ext cx="8476943" cy="3520579"/>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0000FF"/>
                </a:solidFill>
                <a:effectLst/>
                <a:latin typeface="Arial Rounded MT Bold" panose="020F0704030504030204" pitchFamily="34" charset="0"/>
                <a:ea typeface="Times New Roman" panose="02020603050405020304" pitchFamily="18" charset="0"/>
              </a:rPr>
              <a:t>HOME GROUP</a:t>
            </a:r>
            <a:r>
              <a:rPr lang="en-AU" sz="2800" u="sng" dirty="0">
                <a:solidFill>
                  <a:srgbClr val="0000FF"/>
                </a:solidFill>
                <a:effectLst/>
                <a:latin typeface="Arial Rounded MT Bold" panose="020F0704030504030204" pitchFamily="34" charset="0"/>
                <a:ea typeface="Times New Roman" panose="02020603050405020304" pitchFamily="18" charset="0"/>
              </a:rPr>
              <a:t>… </a:t>
            </a:r>
            <a:r>
              <a:rPr lang="en-AU" sz="2800" i="1" u="sng" dirty="0">
                <a:solidFill>
                  <a:srgbClr val="0000FF"/>
                </a:solidFill>
                <a:effectLst/>
                <a:latin typeface="Arial Rounded MT Bold" panose="020F0704030504030204" pitchFamily="34" charset="0"/>
                <a:ea typeface="Times New Roman" panose="02020603050405020304" pitchFamily="18" charset="0"/>
              </a:rPr>
              <a:t>Come and grow more!</a:t>
            </a:r>
            <a:endParaRPr lang="en-AU" sz="2800"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effectLst/>
                <a:latin typeface="Arial Rounded MT Bold" panose="020F0704030504030204" pitchFamily="34" charset="0"/>
                <a:ea typeface="Times New Roman" panose="02020603050405020304" pitchFamily="18" charset="0"/>
              </a:rPr>
              <a:t>General home groups exist for the purpose of helping people to deepen their understanding of God’s Word, to deepen relationships with a smaller group of Christians and to mutually support one another.  </a:t>
            </a:r>
          </a:p>
          <a:p>
            <a:pPr>
              <a:lnSpc>
                <a:spcPct val="120000"/>
              </a:lnSpc>
            </a:pPr>
            <a:endParaRPr lang="en-AU" sz="1400"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C00000"/>
                </a:solidFill>
                <a:effectLst/>
                <a:latin typeface="Arial Rounded MT Bold" panose="020F0704030504030204" pitchFamily="34" charset="0"/>
                <a:ea typeface="Times New Roman" panose="02020603050405020304" pitchFamily="18" charset="0"/>
              </a:rPr>
              <a:t>Every Christian, as far as possible, is encouraged to get involved in a home group.</a:t>
            </a:r>
            <a:endParaRPr lang="en-AU" sz="2400" dirty="0">
              <a:solidFill>
                <a:srgbClr val="C00000"/>
              </a:solidFill>
              <a:effectLst/>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EDD1907D-2754-BAED-9C37-6EC7143F3F8B}"/>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13E4DC51-07A9-EEC4-431D-73A30F30F3A0}"/>
              </a:ext>
            </a:extLst>
          </p:cNvPr>
          <p:cNvCxnSpPr>
            <a:cxnSpLocks/>
          </p:cNvCxnSpPr>
          <p:nvPr/>
        </p:nvCxnSpPr>
        <p:spPr>
          <a:xfrm>
            <a:off x="7599872" y="3252158"/>
            <a:ext cx="2365538" cy="59142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54239"/>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60E160-5DDA-378A-5770-44C8289C30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1939E2-A17E-622F-ED87-A304E1F52E3B}"/>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BAB51390-6122-AC06-E804-83F4B9AE4F95}"/>
              </a:ext>
            </a:extLst>
          </p:cNvPr>
          <p:cNvSpPr txBox="1"/>
          <p:nvPr/>
        </p:nvSpPr>
        <p:spPr>
          <a:xfrm>
            <a:off x="166725" y="292093"/>
            <a:ext cx="8476943" cy="3672737"/>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0000FF"/>
                </a:solidFill>
                <a:effectLst/>
                <a:latin typeface="Arial Rounded MT Bold" panose="020F0704030504030204" pitchFamily="34" charset="0"/>
                <a:ea typeface="Times New Roman" panose="02020603050405020304" pitchFamily="18" charset="0"/>
              </a:rPr>
              <a:t>SERVICE</a:t>
            </a:r>
            <a:r>
              <a:rPr lang="en-AU" sz="2800" u="sng" dirty="0">
                <a:solidFill>
                  <a:srgbClr val="0000FF"/>
                </a:solidFill>
                <a:effectLst/>
                <a:latin typeface="Arial Rounded MT Bold" panose="020F0704030504030204" pitchFamily="34" charset="0"/>
                <a:ea typeface="Times New Roman" panose="02020603050405020304" pitchFamily="18" charset="0"/>
              </a:rPr>
              <a:t>… </a:t>
            </a:r>
            <a:r>
              <a:rPr lang="en-AU" sz="2800" i="1" u="sng" dirty="0">
                <a:solidFill>
                  <a:srgbClr val="0000FF"/>
                </a:solidFill>
                <a:effectLst/>
                <a:latin typeface="Arial Rounded MT Bold" panose="020F0704030504030204" pitchFamily="34" charset="0"/>
                <a:ea typeface="Times New Roman" panose="02020603050405020304" pitchFamily="18" charset="0"/>
              </a:rPr>
              <a:t>Come and serve!</a:t>
            </a:r>
            <a:endParaRPr lang="en-AU" sz="2800"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effectLst/>
                <a:latin typeface="Arial Rounded MT Bold" panose="020F0704030504030204" pitchFamily="34" charset="0"/>
                <a:ea typeface="Times New Roman" panose="02020603050405020304" pitchFamily="18" charset="0"/>
              </a:rPr>
              <a:t>Serving the Lord </a:t>
            </a:r>
            <a:r>
              <a:rPr lang="en-AU" sz="2400" b="1" i="1" dirty="0">
                <a:solidFill>
                  <a:srgbClr val="C00000"/>
                </a:solidFill>
                <a:effectLst/>
                <a:latin typeface="Arial Rounded MT Bold" panose="020F0704030504030204" pitchFamily="34" charset="0"/>
                <a:ea typeface="Times New Roman" panose="02020603050405020304" pitchFamily="18" charset="0"/>
              </a:rPr>
              <a:t>(through Spiritual Gifts God has given) </a:t>
            </a:r>
            <a:r>
              <a:rPr lang="en-AU" sz="2400" b="1" dirty="0">
                <a:effectLst/>
                <a:latin typeface="Arial Rounded MT Bold" panose="020F0704030504030204" pitchFamily="34" charset="0"/>
                <a:ea typeface="Times New Roman" panose="02020603050405020304" pitchFamily="18" charset="0"/>
              </a:rPr>
              <a:t>brings deep satisfaction and a necessary outlet for things learned from the Lord.  </a:t>
            </a:r>
          </a:p>
          <a:p>
            <a:pPr>
              <a:lnSpc>
                <a:spcPct val="120000"/>
              </a:lnSpc>
            </a:pPr>
            <a:endParaRPr lang="en-AU" sz="2400"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0000FF"/>
                </a:solidFill>
                <a:effectLst/>
                <a:latin typeface="Arial Rounded MT Bold" panose="020F0704030504030204" pitchFamily="34" charset="0"/>
                <a:ea typeface="Times New Roman" panose="02020603050405020304" pitchFamily="18" charset="0"/>
              </a:rPr>
              <a:t>Every Christian, as far as possible, is encouraged to get involved in some form of Christian service in and through the Church.</a:t>
            </a:r>
            <a:endParaRPr lang="en-AU" sz="2400" dirty="0">
              <a:solidFill>
                <a:srgbClr val="0000FF"/>
              </a:solidFill>
              <a:effectLst/>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38917C3F-CAEE-0200-8F4D-AC9F4F74386D}"/>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97EC4A24-67B3-B59A-1E8B-5E4A05613354}"/>
              </a:ext>
            </a:extLst>
          </p:cNvPr>
          <p:cNvCxnSpPr>
            <a:cxnSpLocks/>
          </p:cNvCxnSpPr>
          <p:nvPr/>
        </p:nvCxnSpPr>
        <p:spPr>
          <a:xfrm>
            <a:off x="8522898" y="2899226"/>
            <a:ext cx="2558390" cy="6808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88415"/>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3CD03-4E42-BC74-30E2-E8720B02C3C3}"/>
              </a:ext>
            </a:extLst>
          </p:cNvPr>
          <p:cNvPicPr>
            <a:picLocks noChangeAspect="1"/>
          </p:cNvPicPr>
          <p:nvPr/>
        </p:nvPicPr>
        <p:blipFill>
          <a:blip r:embed="rId2"/>
          <a:stretch>
            <a:fillRect/>
          </a:stretch>
        </p:blipFill>
        <p:spPr>
          <a:xfrm>
            <a:off x="382772" y="118528"/>
            <a:ext cx="11440634" cy="6430375"/>
          </a:xfrm>
          <a:prstGeom prst="rect">
            <a:avLst/>
          </a:prstGeom>
        </p:spPr>
      </p:pic>
      <p:pic>
        <p:nvPicPr>
          <p:cNvPr id="5" name="Picture 4">
            <a:extLst>
              <a:ext uri="{FF2B5EF4-FFF2-40B4-BE49-F238E27FC236}">
                <a16:creationId xmlns:a16="http://schemas.microsoft.com/office/drawing/2014/main" id="{9C2E1266-AF29-B146-DF18-29CF21BE1B34}"/>
              </a:ext>
            </a:extLst>
          </p:cNvPr>
          <p:cNvPicPr>
            <a:picLocks noChangeAspect="1"/>
          </p:cNvPicPr>
          <p:nvPr/>
        </p:nvPicPr>
        <p:blipFill>
          <a:blip r:embed="rId3"/>
          <a:stretch>
            <a:fillRect/>
          </a:stretch>
        </p:blipFill>
        <p:spPr>
          <a:xfrm>
            <a:off x="368594" y="5272168"/>
            <a:ext cx="2730458" cy="1022305"/>
          </a:xfrm>
          <a:prstGeom prst="rect">
            <a:avLst/>
          </a:prstGeom>
        </p:spPr>
      </p:pic>
    </p:spTree>
    <p:extLst>
      <p:ext uri="{BB962C8B-B14F-4D97-AF65-F5344CB8AC3E}">
        <p14:creationId xmlns:p14="http://schemas.microsoft.com/office/powerpoint/2010/main" val="1446505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7F6B7A-5720-0C9D-18A2-79C89AFDE7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FEB15F-4AF1-C0E2-9D7B-E996DEFD6F1D}"/>
              </a:ext>
            </a:extLst>
          </p:cNvPr>
          <p:cNvPicPr>
            <a:picLocks noChangeAspect="1"/>
          </p:cNvPicPr>
          <p:nvPr/>
        </p:nvPicPr>
        <p:blipFill>
          <a:blip r:embed="rId2"/>
          <a:stretch>
            <a:fillRect/>
          </a:stretch>
        </p:blipFill>
        <p:spPr>
          <a:xfrm>
            <a:off x="0" y="0"/>
            <a:ext cx="12212320" cy="6858000"/>
          </a:xfrm>
          <a:prstGeom prst="rect">
            <a:avLst/>
          </a:prstGeom>
          <a:effectLst>
            <a:softEdge rad="0"/>
          </a:effectLst>
        </p:spPr>
      </p:pic>
      <p:pic>
        <p:nvPicPr>
          <p:cNvPr id="6" name="Picture 5">
            <a:extLst>
              <a:ext uri="{FF2B5EF4-FFF2-40B4-BE49-F238E27FC236}">
                <a16:creationId xmlns:a16="http://schemas.microsoft.com/office/drawing/2014/main" id="{6114675C-9ECC-4B8C-DFC8-9A4BDC94537B}"/>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pic>
        <p:nvPicPr>
          <p:cNvPr id="2" name="Picture 1">
            <a:extLst>
              <a:ext uri="{FF2B5EF4-FFF2-40B4-BE49-F238E27FC236}">
                <a16:creationId xmlns:a16="http://schemas.microsoft.com/office/drawing/2014/main" id="{2FDCE283-75D2-7E5C-3E84-0D9CB085FBE6}"/>
              </a:ext>
            </a:extLst>
          </p:cNvPr>
          <p:cNvPicPr>
            <a:picLocks noChangeAspect="1"/>
          </p:cNvPicPr>
          <p:nvPr/>
        </p:nvPicPr>
        <p:blipFill>
          <a:blip r:embed="rId4"/>
          <a:stretch>
            <a:fillRect/>
          </a:stretch>
        </p:blipFill>
        <p:spPr>
          <a:xfrm>
            <a:off x="5919937" y="964939"/>
            <a:ext cx="5907536" cy="969348"/>
          </a:xfrm>
          <a:prstGeom prst="rect">
            <a:avLst/>
          </a:prstGeom>
          <a:effectLst>
            <a:softEdge rad="31750"/>
          </a:effectLst>
        </p:spPr>
      </p:pic>
    </p:spTree>
    <p:extLst>
      <p:ext uri="{BB962C8B-B14F-4D97-AF65-F5344CB8AC3E}">
        <p14:creationId xmlns:p14="http://schemas.microsoft.com/office/powerpoint/2010/main" val="19967254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3DA3-72A4-42F5-6B37-2EFB9926A3D0}"/>
              </a:ext>
            </a:extLst>
          </p:cNvPr>
          <p:cNvSpPr>
            <a:spLocks noGrp="1"/>
          </p:cNvSpPr>
          <p:nvPr>
            <p:ph type="title"/>
          </p:nvPr>
        </p:nvSpPr>
        <p:spPr>
          <a:xfrm>
            <a:off x="3456122" y="286489"/>
            <a:ext cx="8735878" cy="3267594"/>
          </a:xfrm>
        </p:spPr>
        <p:txBody>
          <a:bodyPr>
            <a:noAutofit/>
          </a:bodyPr>
          <a:lstStyle/>
          <a:p>
            <a:pPr>
              <a:lnSpc>
                <a:spcPct val="120000"/>
              </a:lnSpc>
            </a:pPr>
            <a:r>
              <a:rPr lang="en-US" sz="2800" dirty="0">
                <a:effectLst/>
                <a:latin typeface="Arial Rounded MT Bold" panose="020F0704030504030204" pitchFamily="34" charset="0"/>
                <a:ea typeface="Times New Roman" panose="02020603050405020304" pitchFamily="18" charset="0"/>
              </a:rPr>
              <a:t>"Therefore </a:t>
            </a:r>
            <a:r>
              <a:rPr lang="en-US" sz="2800" b="1" u="sng" dirty="0">
                <a:solidFill>
                  <a:srgbClr val="C00000"/>
                </a:solidFill>
                <a:effectLst/>
                <a:latin typeface="Arial Rounded MT Bold" panose="020F0704030504030204" pitchFamily="34" charset="0"/>
                <a:ea typeface="Times New Roman" panose="02020603050405020304" pitchFamily="18" charset="0"/>
              </a:rPr>
              <a:t>go and make disciples</a:t>
            </a:r>
            <a:r>
              <a:rPr lang="en-US" sz="2800" dirty="0">
                <a:solidFill>
                  <a:srgbClr val="C00000"/>
                </a:solidFill>
                <a:effectLst/>
                <a:latin typeface="Arial Rounded MT Bold" panose="020F0704030504030204" pitchFamily="34" charset="0"/>
                <a:ea typeface="Times New Roman" panose="02020603050405020304" pitchFamily="18" charset="0"/>
              </a:rPr>
              <a:t> </a:t>
            </a:r>
            <a:r>
              <a:rPr lang="en-US" sz="2800" dirty="0">
                <a:effectLst/>
                <a:latin typeface="Arial Rounded MT Bold" panose="020F0704030504030204" pitchFamily="34" charset="0"/>
                <a:ea typeface="Times New Roman" panose="02020603050405020304" pitchFamily="18" charset="0"/>
              </a:rPr>
              <a:t>of all nations, </a:t>
            </a:r>
            <a:br>
              <a:rPr lang="en-US" sz="2800" dirty="0">
                <a:effectLst/>
                <a:latin typeface="Arial Rounded MT Bold" panose="020F0704030504030204" pitchFamily="34" charset="0"/>
                <a:ea typeface="Times New Roman" panose="02020603050405020304" pitchFamily="18" charset="0"/>
              </a:rPr>
            </a:br>
            <a:r>
              <a:rPr lang="en-US" sz="2800" b="1" u="sng" dirty="0" err="1">
                <a:solidFill>
                  <a:srgbClr val="0000FF"/>
                </a:solidFill>
                <a:effectLst/>
                <a:latin typeface="Arial Rounded MT Bold" panose="020F0704030504030204" pitchFamily="34" charset="0"/>
                <a:ea typeface="Times New Roman" panose="02020603050405020304" pitchFamily="18" charset="0"/>
              </a:rPr>
              <a:t>baptising</a:t>
            </a:r>
            <a:r>
              <a:rPr lang="en-US" sz="2800" b="1" u="sng" dirty="0">
                <a:solidFill>
                  <a:srgbClr val="0000FF"/>
                </a:solidFill>
                <a:effectLst/>
                <a:latin typeface="Arial Rounded MT Bold" panose="020F0704030504030204" pitchFamily="34" charset="0"/>
                <a:ea typeface="Times New Roman" panose="02020603050405020304" pitchFamily="18" charset="0"/>
              </a:rPr>
              <a:t> them</a:t>
            </a:r>
            <a:r>
              <a:rPr lang="en-US" sz="2800" dirty="0">
                <a:effectLst/>
                <a:latin typeface="Arial Rounded MT Bold" panose="020F0704030504030204" pitchFamily="34" charset="0"/>
                <a:ea typeface="Times New Roman" panose="02020603050405020304" pitchFamily="18" charset="0"/>
              </a:rPr>
              <a:t> in the name of the Father and of the Son and of the Holy Spirit and </a:t>
            </a:r>
            <a:r>
              <a:rPr lang="en-US" sz="2800" b="1" u="sng" dirty="0">
                <a:solidFill>
                  <a:srgbClr val="7030A0"/>
                </a:solidFill>
                <a:effectLst/>
                <a:latin typeface="Arial Rounded MT Bold" panose="020F0704030504030204" pitchFamily="34" charset="0"/>
                <a:ea typeface="Times New Roman" panose="02020603050405020304" pitchFamily="18" charset="0"/>
              </a:rPr>
              <a:t>teaching them</a:t>
            </a:r>
            <a:r>
              <a:rPr lang="en-US" sz="2800" dirty="0">
                <a:solidFill>
                  <a:srgbClr val="7030A0"/>
                </a:solidFill>
                <a:effectLst/>
                <a:latin typeface="Arial Rounded MT Bold" panose="020F0704030504030204" pitchFamily="34" charset="0"/>
                <a:ea typeface="Times New Roman" panose="02020603050405020304" pitchFamily="18" charset="0"/>
              </a:rPr>
              <a:t> </a:t>
            </a:r>
            <a:r>
              <a:rPr lang="en-US" sz="2800" b="1" u="sng" dirty="0">
                <a:solidFill>
                  <a:srgbClr val="7030A0"/>
                </a:solidFill>
                <a:effectLst/>
                <a:latin typeface="Arial Rounded MT Bold" panose="020F0704030504030204" pitchFamily="34" charset="0"/>
                <a:ea typeface="Times New Roman" panose="02020603050405020304" pitchFamily="18" charset="0"/>
              </a:rPr>
              <a:t>to obey</a:t>
            </a:r>
            <a:r>
              <a:rPr lang="en-US" sz="2800" dirty="0">
                <a:solidFill>
                  <a:srgbClr val="7030A0"/>
                </a:solidFill>
                <a:effectLst/>
                <a:latin typeface="Arial Rounded MT Bold" panose="020F0704030504030204" pitchFamily="34" charset="0"/>
                <a:ea typeface="Times New Roman" panose="02020603050405020304" pitchFamily="18" charset="0"/>
              </a:rPr>
              <a:t> </a:t>
            </a:r>
            <a:r>
              <a:rPr lang="en-US" sz="2800" dirty="0">
                <a:effectLst/>
                <a:latin typeface="Arial Rounded MT Bold" panose="020F0704030504030204" pitchFamily="34" charset="0"/>
                <a:ea typeface="Times New Roman" panose="02020603050405020304" pitchFamily="18" charset="0"/>
              </a:rPr>
              <a:t>everything I have commanded you. And surely </a:t>
            </a:r>
            <a:r>
              <a:rPr lang="en-US" sz="2800" b="1" u="sng" dirty="0">
                <a:effectLst/>
                <a:latin typeface="Arial Rounded MT Bold" panose="020F0704030504030204" pitchFamily="34" charset="0"/>
                <a:ea typeface="Times New Roman" panose="02020603050405020304" pitchFamily="18" charset="0"/>
              </a:rPr>
              <a:t>I am with you always</a:t>
            </a:r>
            <a:r>
              <a:rPr lang="en-US" sz="2800" dirty="0">
                <a:effectLst/>
                <a:latin typeface="Arial Rounded MT Bold" panose="020F0704030504030204" pitchFamily="34" charset="0"/>
                <a:ea typeface="Times New Roman" panose="02020603050405020304" pitchFamily="18" charset="0"/>
              </a:rPr>
              <a:t>, to the very end of the age." </a:t>
            </a:r>
            <a:r>
              <a:rPr lang="en-US" sz="2000" dirty="0">
                <a:solidFill>
                  <a:srgbClr val="C00000"/>
                </a:solidFill>
                <a:effectLst/>
                <a:latin typeface="Arial Rounded MT Bold" panose="020F0704030504030204" pitchFamily="34" charset="0"/>
                <a:ea typeface="Times New Roman" panose="02020603050405020304" pitchFamily="18" charset="0"/>
              </a:rPr>
              <a:t>[Mat 28:19-20]</a:t>
            </a:r>
            <a:endParaRPr lang="en-AU" sz="2800" dirty="0">
              <a:solidFill>
                <a:srgbClr val="C00000"/>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0178BF2-88C2-C4C4-0E6D-B708B449CE4C}"/>
              </a:ext>
            </a:extLst>
          </p:cNvPr>
          <p:cNvSpPr>
            <a:spLocks noGrp="1"/>
          </p:cNvSpPr>
          <p:nvPr>
            <p:ph idx="1"/>
          </p:nvPr>
        </p:nvSpPr>
        <p:spPr>
          <a:xfrm>
            <a:off x="370936" y="3905573"/>
            <a:ext cx="11731924" cy="2271390"/>
          </a:xfrm>
        </p:spPr>
        <p:txBody>
          <a:bodyPr>
            <a:normAutofit fontScale="92500" lnSpcReduction="20000"/>
          </a:bodyPr>
          <a:lstStyle/>
          <a:p>
            <a:pPr marL="342900" lvl="0" indent="-342900">
              <a:buFont typeface="Symbol" panose="05050102010706020507" pitchFamily="18" charset="2"/>
              <a:buChar char=""/>
              <a:tabLst>
                <a:tab pos="457200" algn="l"/>
                <a:tab pos="2857500" algn="l"/>
              </a:tabLst>
            </a:pPr>
            <a:r>
              <a:rPr lang="en-AU" sz="3000" b="1" dirty="0">
                <a:solidFill>
                  <a:srgbClr val="C00000"/>
                </a:solidFill>
                <a:effectLst/>
                <a:latin typeface="Arial Rounded MT Bold" panose="020F0704030504030204" pitchFamily="34" charset="0"/>
                <a:ea typeface="Times New Roman" panose="02020603050405020304" pitchFamily="18" charset="0"/>
              </a:rPr>
              <a:t>go </a:t>
            </a:r>
            <a:r>
              <a:rPr lang="en-AU" sz="3000" b="1" i="1" dirty="0">
                <a:solidFill>
                  <a:srgbClr val="C00000"/>
                </a:solidFill>
                <a:effectLst/>
                <a:latin typeface="Arial Rounded MT Bold" panose="020F0704030504030204" pitchFamily="34" charset="0"/>
                <a:ea typeface="Times New Roman" panose="02020603050405020304" pitchFamily="18" charset="0"/>
              </a:rPr>
              <a:t>(lit. ‘going’),</a:t>
            </a:r>
            <a:r>
              <a:rPr lang="en-AU" sz="3000" b="1" dirty="0">
                <a:solidFill>
                  <a:srgbClr val="C00000"/>
                </a:solidFill>
                <a:effectLst/>
                <a:latin typeface="Arial Rounded MT Bold" panose="020F0704030504030204" pitchFamily="34" charset="0"/>
                <a:ea typeface="Times New Roman" panose="02020603050405020304" pitchFamily="18" charset="0"/>
              </a:rPr>
              <a:t> make disciples   </a:t>
            </a:r>
            <a:r>
              <a:rPr lang="en-AU" sz="2600" dirty="0">
                <a:effectLst/>
                <a:latin typeface="Arial Rounded MT Bold" panose="020F0704030504030204" pitchFamily="34" charset="0"/>
                <a:ea typeface="Times New Roman" panose="02020603050405020304" pitchFamily="18" charset="0"/>
              </a:rPr>
              <a:t>- the heart of evangelism.</a:t>
            </a:r>
          </a:p>
          <a:p>
            <a:pPr marL="342900" lvl="0" indent="-342900">
              <a:buFont typeface="Symbol" panose="05050102010706020507" pitchFamily="18" charset="2"/>
              <a:buChar char=""/>
              <a:tabLst>
                <a:tab pos="457200" algn="l"/>
                <a:tab pos="2857500" algn="l"/>
              </a:tabLst>
            </a:pPr>
            <a:r>
              <a:rPr lang="en-AU" sz="3000" b="1" dirty="0">
                <a:solidFill>
                  <a:srgbClr val="0000FF"/>
                </a:solidFill>
                <a:effectLst/>
                <a:latin typeface="Arial Rounded MT Bold" panose="020F0704030504030204" pitchFamily="34" charset="0"/>
                <a:ea typeface="Times New Roman" panose="02020603050405020304" pitchFamily="18" charset="0"/>
              </a:rPr>
              <a:t>baptising them                                 </a:t>
            </a:r>
            <a:r>
              <a:rPr lang="en-AU" sz="2600" dirty="0">
                <a:effectLst/>
                <a:latin typeface="Arial Rounded MT Bold" panose="020F0704030504030204" pitchFamily="34" charset="0"/>
                <a:ea typeface="Times New Roman" panose="02020603050405020304" pitchFamily="18" charset="0"/>
              </a:rPr>
              <a:t>- a key element of integrating people. </a:t>
            </a:r>
          </a:p>
          <a:p>
            <a:pPr marL="342900" lvl="0" indent="-342900">
              <a:buFont typeface="Symbol" panose="05050102010706020507" pitchFamily="18" charset="2"/>
              <a:buChar char=""/>
              <a:tabLst>
                <a:tab pos="457200" algn="l"/>
                <a:tab pos="2857500" algn="l"/>
              </a:tabLst>
            </a:pPr>
            <a:r>
              <a:rPr lang="en-AU" sz="3000" b="1" dirty="0">
                <a:solidFill>
                  <a:srgbClr val="7030A0"/>
                </a:solidFill>
                <a:effectLst/>
                <a:latin typeface="Arial Rounded MT Bold" panose="020F0704030504030204" pitchFamily="34" charset="0"/>
                <a:ea typeface="Times New Roman" panose="02020603050405020304" pitchFamily="18" charset="0"/>
              </a:rPr>
              <a:t>teaching them to obey                   </a:t>
            </a:r>
            <a:r>
              <a:rPr lang="en-AU" sz="2600" dirty="0">
                <a:effectLst/>
                <a:latin typeface="Arial Rounded MT Bold" panose="020F0704030504030204" pitchFamily="34" charset="0"/>
                <a:ea typeface="Times New Roman" panose="02020603050405020304" pitchFamily="18" charset="0"/>
              </a:rPr>
              <a:t>- the foundation of discipleship /                        </a:t>
            </a:r>
            <a:br>
              <a:rPr lang="en-AU" sz="2600" dirty="0">
                <a:effectLst/>
                <a:latin typeface="Arial Rounded MT Bold" panose="020F0704030504030204" pitchFamily="34" charset="0"/>
                <a:ea typeface="Times New Roman" panose="02020603050405020304" pitchFamily="18" charset="0"/>
              </a:rPr>
            </a:br>
            <a:r>
              <a:rPr lang="en-AU" sz="2600" dirty="0">
                <a:effectLst/>
                <a:latin typeface="Arial Rounded MT Bold" panose="020F0704030504030204" pitchFamily="34" charset="0"/>
                <a:ea typeface="Times New Roman" panose="02020603050405020304" pitchFamily="18" charset="0"/>
              </a:rPr>
              <a:t>                                                                                                                            mentoring.</a:t>
            </a:r>
          </a:p>
          <a:p>
            <a:pPr marL="342900" lvl="0" indent="-342900">
              <a:buFont typeface="Symbol" panose="05050102010706020507" pitchFamily="18" charset="2"/>
              <a:buChar char=""/>
              <a:tabLst>
                <a:tab pos="457200" algn="l"/>
                <a:tab pos="2857500" algn="l"/>
              </a:tabLst>
            </a:pPr>
            <a:r>
              <a:rPr lang="en-AU" sz="3000" b="1" dirty="0">
                <a:effectLst/>
                <a:latin typeface="Arial Rounded MT Bold" panose="020F0704030504030204" pitchFamily="34" charset="0"/>
                <a:ea typeface="Times New Roman" panose="02020603050405020304" pitchFamily="18" charset="0"/>
              </a:rPr>
              <a:t>I am with you always</a:t>
            </a:r>
            <a:r>
              <a:rPr lang="en-AU" sz="3000" dirty="0">
                <a:effectLst/>
                <a:latin typeface="Arial Rounded MT Bold" panose="020F0704030504030204" pitchFamily="34" charset="0"/>
                <a:ea typeface="Times New Roman" panose="02020603050405020304" pitchFamily="18" charset="0"/>
              </a:rPr>
              <a:t>                       </a:t>
            </a:r>
            <a:r>
              <a:rPr lang="en-AU" sz="2600" dirty="0">
                <a:effectLst/>
                <a:latin typeface="Arial Rounded MT Bold" panose="020F0704030504030204" pitchFamily="34" charset="0"/>
                <a:ea typeface="Times New Roman" panose="02020603050405020304" pitchFamily="18" charset="0"/>
              </a:rPr>
              <a:t>- the source of all spiritual blessings &amp; </a:t>
            </a:r>
            <a:br>
              <a:rPr lang="en-AU" sz="2600" dirty="0">
                <a:effectLst/>
                <a:latin typeface="Arial Rounded MT Bold" panose="020F0704030504030204" pitchFamily="34" charset="0"/>
                <a:ea typeface="Times New Roman" panose="02020603050405020304" pitchFamily="18" charset="0"/>
              </a:rPr>
            </a:br>
            <a:r>
              <a:rPr lang="en-AU" sz="2600" dirty="0">
                <a:effectLst/>
                <a:latin typeface="Arial Rounded MT Bold" panose="020F0704030504030204" pitchFamily="34" charset="0"/>
                <a:ea typeface="Times New Roman" panose="02020603050405020304" pitchFamily="18" charset="0"/>
              </a:rPr>
              <a:t> 									         strength.</a:t>
            </a:r>
          </a:p>
          <a:p>
            <a:endParaRPr lang="en-AU" dirty="0"/>
          </a:p>
        </p:txBody>
      </p:sp>
      <p:pic>
        <p:nvPicPr>
          <p:cNvPr id="4" name="Picture 3">
            <a:extLst>
              <a:ext uri="{FF2B5EF4-FFF2-40B4-BE49-F238E27FC236}">
                <a16:creationId xmlns:a16="http://schemas.microsoft.com/office/drawing/2014/main" id="{74FCF7DB-6A6E-2E91-E907-52DAA34256B9}"/>
              </a:ext>
            </a:extLst>
          </p:cNvPr>
          <p:cNvPicPr>
            <a:picLocks noChangeAspect="1"/>
          </p:cNvPicPr>
          <p:nvPr/>
        </p:nvPicPr>
        <p:blipFill>
          <a:blip r:embed="rId2"/>
          <a:stretch>
            <a:fillRect/>
          </a:stretch>
        </p:blipFill>
        <p:spPr>
          <a:xfrm>
            <a:off x="132920" y="286489"/>
            <a:ext cx="3146616" cy="1573308"/>
          </a:xfrm>
          <a:prstGeom prst="rect">
            <a:avLst/>
          </a:prstGeom>
        </p:spPr>
      </p:pic>
    </p:spTree>
    <p:extLst>
      <p:ext uri="{BB962C8B-B14F-4D97-AF65-F5344CB8AC3E}">
        <p14:creationId xmlns:p14="http://schemas.microsoft.com/office/powerpoint/2010/main" val="327574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500"/>
                            </p:stCondLst>
                            <p:childTnLst>
                              <p:par>
                                <p:cTn id="13" presetID="22" presetClass="entr" presetSubtype="1"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7000"/>
                            </p:stCondLst>
                            <p:childTnLst>
                              <p:par>
                                <p:cTn id="17" presetID="22" presetClass="entr" presetSubtype="1"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E041-49E3-14C4-1866-F9E3D85D0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B34B6-7232-20CC-1492-574183997531}"/>
              </a:ext>
            </a:extLst>
          </p:cNvPr>
          <p:cNvSpPr>
            <a:spLocks noGrp="1"/>
          </p:cNvSpPr>
          <p:nvPr>
            <p:ph type="title"/>
          </p:nvPr>
        </p:nvSpPr>
        <p:spPr>
          <a:xfrm>
            <a:off x="3456122" y="286489"/>
            <a:ext cx="8735878" cy="1790284"/>
          </a:xfrm>
        </p:spPr>
        <p:txBody>
          <a:bodyPr>
            <a:noAutofit/>
          </a:bodyPr>
          <a:lstStyle/>
          <a:p>
            <a:pPr algn="ctr">
              <a:lnSpc>
                <a:spcPct val="120000"/>
              </a:lnSpc>
              <a:tabLst>
                <a:tab pos="2857500" algn="l"/>
              </a:tabLst>
            </a:pPr>
            <a:r>
              <a:rPr lang="en-AU" sz="2400" b="1" dirty="0">
                <a:effectLst/>
                <a:latin typeface="Arial Rounded MT Bold" panose="020F0704030504030204" pitchFamily="34" charset="0"/>
                <a:ea typeface="Times New Roman" panose="02020603050405020304" pitchFamily="18" charset="0"/>
              </a:rPr>
              <a:t>Jesus was clearly showing His followers that spiritual understanding and growth involves </a:t>
            </a:r>
            <a:br>
              <a:rPr lang="en-AU" sz="2400" b="1" dirty="0">
                <a:effectLst/>
                <a:latin typeface="Arial Rounded MT Bold" panose="020F0704030504030204" pitchFamily="34" charset="0"/>
                <a:ea typeface="Times New Roman" panose="02020603050405020304" pitchFamily="18" charset="0"/>
              </a:rPr>
            </a:br>
            <a:r>
              <a:rPr lang="en-AU" sz="2800" b="1" u="sng"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a personal developmental journey</a:t>
            </a:r>
            <a:r>
              <a:rPr lang="en-AU" sz="2800" b="1" dirty="0">
                <a:solidFill>
                  <a:srgbClr val="C00000"/>
                </a:solidFill>
                <a:effectLst/>
                <a:latin typeface="Arial Rounded MT Bold" panose="020F0704030504030204" pitchFamily="34" charset="0"/>
                <a:ea typeface="Times New Roman" panose="02020603050405020304" pitchFamily="18" charset="0"/>
              </a:rPr>
              <a:t>.  </a:t>
            </a:r>
            <a:br>
              <a:rPr lang="en-AU" sz="2400" b="1" dirty="0">
                <a:effectLst/>
                <a:latin typeface="Arial Rounded MT Bold" panose="020F0704030504030204" pitchFamily="34" charset="0"/>
                <a:ea typeface="Times New Roman" panose="02020603050405020304" pitchFamily="18" charset="0"/>
              </a:rPr>
            </a:br>
            <a:r>
              <a:rPr lang="en-AU" sz="24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Its aim is maturing Christian character and service.</a:t>
            </a:r>
          </a:p>
        </p:txBody>
      </p:sp>
      <p:sp>
        <p:nvSpPr>
          <p:cNvPr id="3" name="Content Placeholder 2">
            <a:extLst>
              <a:ext uri="{FF2B5EF4-FFF2-40B4-BE49-F238E27FC236}">
                <a16:creationId xmlns:a16="http://schemas.microsoft.com/office/drawing/2014/main" id="{00D08CBF-73D7-DD31-9C2B-054014D8A664}"/>
              </a:ext>
            </a:extLst>
          </p:cNvPr>
          <p:cNvSpPr>
            <a:spLocks noGrp="1"/>
          </p:cNvSpPr>
          <p:nvPr>
            <p:ph idx="1"/>
          </p:nvPr>
        </p:nvSpPr>
        <p:spPr>
          <a:xfrm>
            <a:off x="2107769" y="2726814"/>
            <a:ext cx="9927363" cy="3178040"/>
          </a:xfrm>
        </p:spPr>
        <p:txBody>
          <a:bodyPr>
            <a:normAutofit/>
          </a:bodyPr>
          <a:lstStyle/>
          <a:p>
            <a:pPr marL="0" indent="0">
              <a:buNone/>
              <a:tabLst>
                <a:tab pos="2857500" algn="l"/>
              </a:tabLst>
            </a:pPr>
            <a:r>
              <a:rPr lang="en-AU" sz="2400" b="1" u="sng" dirty="0">
                <a:latin typeface="Arial Rounded MT Bold" panose="020F0704030504030204" pitchFamily="34" charset="0"/>
                <a:ea typeface="Times New Roman" panose="02020603050405020304" pitchFamily="18" charset="0"/>
              </a:rPr>
              <a:t>T</a:t>
            </a:r>
            <a:r>
              <a:rPr lang="en-AU" sz="2400" b="1" u="sng" dirty="0">
                <a:effectLst/>
                <a:latin typeface="Arial Rounded MT Bold" panose="020F0704030504030204" pitchFamily="34" charset="0"/>
                <a:ea typeface="Times New Roman" panose="02020603050405020304" pitchFamily="18" charset="0"/>
              </a:rPr>
              <a:t>he purposes of the Church can be seen in five key areas</a:t>
            </a:r>
            <a:r>
              <a:rPr lang="en-AU" sz="2400" dirty="0">
                <a:effectLst/>
                <a:latin typeface="Arial Rounded MT Bold" panose="020F0704030504030204" pitchFamily="34" charset="0"/>
                <a:ea typeface="Times New Roman" panose="02020603050405020304" pitchFamily="18" charset="0"/>
              </a:rPr>
              <a:t>:</a:t>
            </a:r>
          </a:p>
          <a:p>
            <a:pPr marL="0" indent="0">
              <a:buNone/>
              <a:tabLst>
                <a:tab pos="2857500" algn="l"/>
              </a:tabLst>
            </a:pPr>
            <a:endParaRPr lang="en-AU" sz="2000" dirty="0">
              <a:effectLst/>
              <a:latin typeface="Arial Rounded MT Bold" panose="020F0704030504030204" pitchFamily="34" charset="0"/>
              <a:ea typeface="Times New Roman" panose="02020603050405020304" pitchFamily="18" charset="0"/>
            </a:endParaRPr>
          </a:p>
          <a:p>
            <a:pPr marL="342900" lvl="0" indent="-342900">
              <a:buFont typeface="Symbol" panose="05050102010706020507" pitchFamily="18" charset="2"/>
              <a:buChar char=""/>
              <a:tabLst>
                <a:tab pos="457200" algn="l"/>
                <a:tab pos="2857500" algn="l"/>
              </a:tabLst>
            </a:pPr>
            <a:r>
              <a:rPr lang="en-AU" sz="2400" b="1" dirty="0">
                <a:solidFill>
                  <a:srgbClr val="C00000"/>
                </a:solidFill>
                <a:effectLst/>
                <a:latin typeface="Arial Rounded MT Bold" panose="020F0704030504030204" pitchFamily="34" charset="0"/>
                <a:ea typeface="Times New Roman" panose="02020603050405020304" pitchFamily="18" charset="0"/>
              </a:rPr>
              <a:t>Evangelism</a:t>
            </a:r>
            <a:r>
              <a:rPr lang="en-AU" sz="2400" b="1" dirty="0">
                <a:effectLst/>
                <a:latin typeface="Arial Rounded MT Bold" panose="020F0704030504030204" pitchFamily="34" charset="0"/>
                <a:ea typeface="Times New Roman" panose="02020603050405020304" pitchFamily="18" charset="0"/>
              </a:rPr>
              <a:t> </a:t>
            </a:r>
            <a:r>
              <a:rPr lang="en-AU" sz="2400" dirty="0">
                <a:effectLst/>
                <a:latin typeface="Arial Rounded MT Bold" panose="020F0704030504030204" pitchFamily="34" charset="0"/>
                <a:ea typeface="Times New Roman" panose="02020603050405020304" pitchFamily="18" charset="0"/>
              </a:rPr>
              <a:t>(Matt 28:19-20, Acts 1:8)</a:t>
            </a:r>
          </a:p>
          <a:p>
            <a:pPr marL="342900" lvl="0" indent="-342900">
              <a:buFont typeface="Symbol" panose="05050102010706020507" pitchFamily="18" charset="2"/>
              <a:buChar char=""/>
              <a:tabLst>
                <a:tab pos="457200" algn="l"/>
                <a:tab pos="2857500" algn="l"/>
              </a:tabLst>
            </a:pPr>
            <a:r>
              <a:rPr lang="en-AU" sz="2400" b="1" dirty="0">
                <a:solidFill>
                  <a:srgbClr val="0000FF"/>
                </a:solidFill>
                <a:effectLst/>
                <a:latin typeface="Arial Rounded MT Bold" panose="020F0704030504030204" pitchFamily="34" charset="0"/>
                <a:ea typeface="Times New Roman" panose="02020603050405020304" pitchFamily="18" charset="0"/>
              </a:rPr>
              <a:t>Fellowship</a:t>
            </a:r>
            <a:r>
              <a:rPr lang="en-AU" sz="2400" b="1" dirty="0">
                <a:effectLst/>
                <a:latin typeface="Arial Rounded MT Bold" panose="020F0704030504030204" pitchFamily="34" charset="0"/>
                <a:ea typeface="Times New Roman" panose="02020603050405020304" pitchFamily="18" charset="0"/>
              </a:rPr>
              <a:t> </a:t>
            </a:r>
            <a:r>
              <a:rPr lang="en-AU" sz="2400" dirty="0">
                <a:effectLst/>
                <a:latin typeface="Arial Rounded MT Bold" panose="020F0704030504030204" pitchFamily="34" charset="0"/>
                <a:ea typeface="Times New Roman" panose="02020603050405020304" pitchFamily="18" charset="0"/>
              </a:rPr>
              <a:t>(Matt 22:39, 1 John 4:21)</a:t>
            </a:r>
          </a:p>
          <a:p>
            <a:pPr marL="342900" lvl="0" indent="-342900">
              <a:buFont typeface="Symbol" panose="05050102010706020507" pitchFamily="18" charset="2"/>
              <a:buChar char=""/>
              <a:tabLst>
                <a:tab pos="457200" algn="l"/>
                <a:tab pos="2857500" algn="l"/>
              </a:tabLst>
            </a:pPr>
            <a:r>
              <a:rPr lang="en-AU" sz="2400" b="1" dirty="0">
                <a:solidFill>
                  <a:srgbClr val="C00000"/>
                </a:solidFill>
                <a:effectLst/>
                <a:latin typeface="Arial Rounded MT Bold" panose="020F0704030504030204" pitchFamily="34" charset="0"/>
                <a:ea typeface="Times New Roman" panose="02020603050405020304" pitchFamily="18" charset="0"/>
              </a:rPr>
              <a:t>Worship</a:t>
            </a:r>
            <a:r>
              <a:rPr lang="en-AU" sz="2400" b="1" dirty="0">
                <a:effectLst/>
                <a:latin typeface="Arial Rounded MT Bold" panose="020F0704030504030204" pitchFamily="34" charset="0"/>
                <a:ea typeface="Times New Roman" panose="02020603050405020304" pitchFamily="18" charset="0"/>
              </a:rPr>
              <a:t> </a:t>
            </a:r>
            <a:r>
              <a:rPr lang="en-AU" sz="2400" dirty="0">
                <a:effectLst/>
                <a:latin typeface="Arial Rounded MT Bold" panose="020F0704030504030204" pitchFamily="34" charset="0"/>
                <a:ea typeface="Times New Roman" panose="02020603050405020304" pitchFamily="18" charset="0"/>
              </a:rPr>
              <a:t>(Matt 22:37-38, Rom 12:1)</a:t>
            </a:r>
          </a:p>
          <a:p>
            <a:pPr marL="342900" lvl="0" indent="-342900">
              <a:buFont typeface="Symbol" panose="05050102010706020507" pitchFamily="18" charset="2"/>
              <a:buChar char=""/>
              <a:tabLst>
                <a:tab pos="457200" algn="l"/>
                <a:tab pos="2857500" algn="l"/>
              </a:tabLst>
            </a:pPr>
            <a:r>
              <a:rPr lang="en-AU" sz="2400" b="1" dirty="0">
                <a:solidFill>
                  <a:srgbClr val="0000FF"/>
                </a:solidFill>
                <a:effectLst/>
                <a:latin typeface="Arial Rounded MT Bold" panose="020F0704030504030204" pitchFamily="34" charset="0"/>
                <a:ea typeface="Times New Roman" panose="02020603050405020304" pitchFamily="18" charset="0"/>
              </a:rPr>
              <a:t>Discipleship</a:t>
            </a:r>
            <a:r>
              <a:rPr lang="en-AU" sz="2400" b="1" dirty="0">
                <a:effectLst/>
                <a:latin typeface="Arial Rounded MT Bold" panose="020F0704030504030204" pitchFamily="34" charset="0"/>
                <a:ea typeface="Times New Roman" panose="02020603050405020304" pitchFamily="18" charset="0"/>
              </a:rPr>
              <a:t> </a:t>
            </a:r>
            <a:r>
              <a:rPr lang="en-AU" sz="2400" dirty="0">
                <a:effectLst/>
                <a:latin typeface="Arial Rounded MT Bold" panose="020F0704030504030204" pitchFamily="34" charset="0"/>
                <a:ea typeface="Times New Roman" panose="02020603050405020304" pitchFamily="18" charset="0"/>
              </a:rPr>
              <a:t>(Rom 8:29, 2 Tim 2:2)</a:t>
            </a:r>
          </a:p>
          <a:p>
            <a:pPr marL="342900" lvl="0" indent="-342900">
              <a:buFont typeface="Symbol" panose="05050102010706020507" pitchFamily="18" charset="2"/>
              <a:buChar char=""/>
              <a:tabLst>
                <a:tab pos="457200" algn="l"/>
                <a:tab pos="2857500" algn="l"/>
              </a:tabLst>
            </a:pPr>
            <a:r>
              <a:rPr lang="en-AU" sz="2400" b="1" dirty="0">
                <a:solidFill>
                  <a:srgbClr val="C00000"/>
                </a:solidFill>
                <a:effectLst/>
                <a:latin typeface="Arial Rounded MT Bold" panose="020F0704030504030204" pitchFamily="34" charset="0"/>
                <a:ea typeface="Times New Roman" panose="02020603050405020304" pitchFamily="18" charset="0"/>
              </a:rPr>
              <a:t>Ministry</a:t>
            </a:r>
            <a:r>
              <a:rPr lang="en-AU" sz="2400" b="1" dirty="0">
                <a:effectLst/>
                <a:latin typeface="Arial Rounded MT Bold" panose="020F0704030504030204" pitchFamily="34" charset="0"/>
                <a:ea typeface="Times New Roman" panose="02020603050405020304" pitchFamily="18" charset="0"/>
              </a:rPr>
              <a:t> </a:t>
            </a:r>
            <a:r>
              <a:rPr lang="en-AU" sz="2400" dirty="0">
                <a:effectLst/>
                <a:latin typeface="Arial Rounded MT Bold" panose="020F0704030504030204" pitchFamily="34" charset="0"/>
                <a:ea typeface="Times New Roman" panose="02020603050405020304" pitchFamily="18" charset="0"/>
              </a:rPr>
              <a:t>(I Peter 4:10, Matt 20:26-28)</a:t>
            </a:r>
          </a:p>
        </p:txBody>
      </p:sp>
      <p:pic>
        <p:nvPicPr>
          <p:cNvPr id="4" name="Picture 3">
            <a:extLst>
              <a:ext uri="{FF2B5EF4-FFF2-40B4-BE49-F238E27FC236}">
                <a16:creationId xmlns:a16="http://schemas.microsoft.com/office/drawing/2014/main" id="{620AD082-AA9A-D206-2B1D-0ADE05781826}"/>
              </a:ext>
            </a:extLst>
          </p:cNvPr>
          <p:cNvPicPr>
            <a:picLocks noChangeAspect="1"/>
          </p:cNvPicPr>
          <p:nvPr/>
        </p:nvPicPr>
        <p:blipFill>
          <a:blip r:embed="rId2"/>
          <a:stretch>
            <a:fillRect/>
          </a:stretch>
        </p:blipFill>
        <p:spPr>
          <a:xfrm>
            <a:off x="132920" y="286489"/>
            <a:ext cx="3146616" cy="1573308"/>
          </a:xfrm>
          <a:prstGeom prst="rect">
            <a:avLst/>
          </a:prstGeom>
        </p:spPr>
      </p:pic>
    </p:spTree>
    <p:extLst>
      <p:ext uri="{BB962C8B-B14F-4D97-AF65-F5344CB8AC3E}">
        <p14:creationId xmlns:p14="http://schemas.microsoft.com/office/powerpoint/2010/main" val="14135483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2000"/>
                                        <p:tgtEl>
                                          <p:spTgt spid="3">
                                            <p:txEl>
                                              <p:pRg st="2" end="2"/>
                                            </p:txEl>
                                          </p:spTgt>
                                        </p:tgtEl>
                                      </p:cBhvr>
                                    </p:animEffect>
                                  </p:childTnLst>
                                </p:cTn>
                              </p:par>
                            </p:childTnLst>
                          </p:cTn>
                        </p:par>
                        <p:par>
                          <p:cTn id="12" fill="hold">
                            <p:stCondLst>
                              <p:cond delay="4750"/>
                            </p:stCondLst>
                            <p:childTnLst>
                              <p:par>
                                <p:cTn id="13" presetID="22" presetClass="entr" presetSubtype="1" fill="hold" nodeType="afterEffect">
                                  <p:stCondLst>
                                    <p:cond delay="7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2000"/>
                                        <p:tgtEl>
                                          <p:spTgt spid="3">
                                            <p:txEl>
                                              <p:pRg st="3" end="3"/>
                                            </p:txEl>
                                          </p:spTgt>
                                        </p:tgtEl>
                                      </p:cBhvr>
                                    </p:animEffect>
                                  </p:childTnLst>
                                </p:cTn>
                              </p:par>
                            </p:childTnLst>
                          </p:cTn>
                        </p:par>
                        <p:par>
                          <p:cTn id="16" fill="hold">
                            <p:stCondLst>
                              <p:cond delay="7500"/>
                            </p:stCondLst>
                            <p:childTnLst>
                              <p:par>
                                <p:cTn id="17" presetID="22" presetClass="entr" presetSubtype="1" fill="hold"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2000"/>
                                        <p:tgtEl>
                                          <p:spTgt spid="3">
                                            <p:txEl>
                                              <p:pRg st="4" end="4"/>
                                            </p:txEl>
                                          </p:spTgt>
                                        </p:tgtEl>
                                      </p:cBhvr>
                                    </p:animEffect>
                                  </p:childTnLst>
                                </p:cTn>
                              </p:par>
                            </p:childTnLst>
                          </p:cTn>
                        </p:par>
                        <p:par>
                          <p:cTn id="20" fill="hold">
                            <p:stCondLst>
                              <p:cond delay="10250"/>
                            </p:stCondLst>
                            <p:childTnLst>
                              <p:par>
                                <p:cTn id="21" presetID="22" presetClass="entr" presetSubtype="1" fill="hold" nodeType="afterEffect">
                                  <p:stCondLst>
                                    <p:cond delay="7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2000"/>
                                        <p:tgtEl>
                                          <p:spTgt spid="3">
                                            <p:txEl>
                                              <p:pRg st="5" end="5"/>
                                            </p:txEl>
                                          </p:spTgt>
                                        </p:tgtEl>
                                      </p:cBhvr>
                                    </p:animEffect>
                                  </p:childTnLst>
                                </p:cTn>
                              </p:par>
                            </p:childTnLst>
                          </p:cTn>
                        </p:par>
                        <p:par>
                          <p:cTn id="24" fill="hold">
                            <p:stCondLst>
                              <p:cond delay="13000"/>
                            </p:stCondLst>
                            <p:childTnLst>
                              <p:par>
                                <p:cTn id="25" presetID="22" presetClass="entr" presetSubtype="1" fill="hold" nodeType="afterEffect">
                                  <p:stCondLst>
                                    <p:cond delay="7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A9D43-4F55-E84E-B7F1-1F066EF65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B1A2E-4725-A17E-DC6E-EF440072252A}"/>
              </a:ext>
            </a:extLst>
          </p:cNvPr>
          <p:cNvSpPr>
            <a:spLocks noGrp="1"/>
          </p:cNvSpPr>
          <p:nvPr>
            <p:ph type="title"/>
          </p:nvPr>
        </p:nvSpPr>
        <p:spPr>
          <a:xfrm>
            <a:off x="3456122" y="286488"/>
            <a:ext cx="8735878" cy="2751180"/>
          </a:xfrm>
        </p:spPr>
        <p:txBody>
          <a:bodyPr>
            <a:noAutofit/>
          </a:bodyPr>
          <a:lstStyle/>
          <a:p>
            <a:pPr algn="ctr">
              <a:lnSpc>
                <a:spcPct val="120000"/>
              </a:lnSpc>
              <a:tabLst>
                <a:tab pos="2857500" algn="l"/>
              </a:tabLst>
            </a:pPr>
            <a:r>
              <a:rPr lang="en-AU" sz="2400" b="1" dirty="0">
                <a:effectLst/>
                <a:latin typeface="Arial Rounded MT Bold" panose="020F0704030504030204" pitchFamily="34" charset="0"/>
                <a:ea typeface="Times New Roman" panose="02020603050405020304" pitchFamily="18" charset="0"/>
              </a:rPr>
              <a:t>The best way we can assist folks who come to CBBC is </a:t>
            </a:r>
            <a:br>
              <a:rPr lang="en-AU" sz="2400" b="1" dirty="0">
                <a:effectLst/>
                <a:latin typeface="Arial Rounded MT Bold" panose="020F0704030504030204" pitchFamily="34" charset="0"/>
                <a:ea typeface="Times New Roman" panose="02020603050405020304" pitchFamily="18" charset="0"/>
              </a:rPr>
            </a:br>
            <a:r>
              <a:rPr lang="en-AU" sz="2400" b="1" dirty="0">
                <a:solidFill>
                  <a:srgbClr val="C00000"/>
                </a:solidFill>
                <a:latin typeface="Arial Rounded MT Bold" panose="020F0704030504030204" pitchFamily="34" charset="0"/>
                <a:ea typeface="Times New Roman" panose="02020603050405020304" pitchFamily="18" charset="0"/>
              </a:rPr>
              <a:t>by finding </a:t>
            </a:r>
            <a:r>
              <a:rPr lang="en-AU" sz="2400" b="1" i="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‘where they are at’ </a:t>
            </a:r>
            <a:r>
              <a:rPr lang="en-AU" sz="2400" b="1" dirty="0">
                <a:effectLst/>
                <a:latin typeface="Arial Rounded MT Bold" panose="020F0704030504030204" pitchFamily="34" charset="0"/>
                <a:ea typeface="Times New Roman" panose="02020603050405020304" pitchFamily="18" charset="0"/>
              </a:rPr>
              <a:t>and </a:t>
            </a:r>
            <a:br>
              <a:rPr lang="en-AU" sz="2400" b="1" dirty="0">
                <a:effectLst/>
                <a:latin typeface="Arial Rounded MT Bold" panose="020F0704030504030204" pitchFamily="34" charset="0"/>
                <a:ea typeface="Times New Roman" panose="02020603050405020304" pitchFamily="18" charset="0"/>
              </a:rPr>
            </a:br>
            <a:r>
              <a:rPr lang="en-AU" sz="2400" b="1" dirty="0">
                <a:solidFill>
                  <a:srgbClr val="0000FF"/>
                </a:solidFill>
                <a:effectLst/>
                <a:latin typeface="Arial Rounded MT Bold" panose="020F0704030504030204" pitchFamily="34" charset="0"/>
                <a:ea typeface="Times New Roman" panose="02020603050405020304" pitchFamily="18" charset="0"/>
              </a:rPr>
              <a:t>helping them to </a:t>
            </a:r>
            <a:r>
              <a:rPr lang="en-AU" sz="2400" b="1" u="sng" dirty="0">
                <a:solidFill>
                  <a:srgbClr val="0000FF"/>
                </a:solidFill>
                <a:effectLst/>
                <a:latin typeface="Arial Rounded MT Bold" panose="020F0704030504030204" pitchFamily="34" charset="0"/>
                <a:ea typeface="Times New Roman" panose="02020603050405020304" pitchFamily="18" charset="0"/>
              </a:rPr>
              <a:t>move closer</a:t>
            </a:r>
            <a:r>
              <a:rPr lang="en-AU" sz="2400" b="1" dirty="0">
                <a:solidFill>
                  <a:srgbClr val="0000FF"/>
                </a:solidFill>
                <a:effectLst/>
                <a:latin typeface="Arial Rounded MT Bold" panose="020F0704030504030204" pitchFamily="34" charset="0"/>
                <a:ea typeface="Times New Roman" panose="02020603050405020304" pitchFamily="18" charset="0"/>
              </a:rPr>
              <a:t> to the Lord.  </a:t>
            </a:r>
            <a:br>
              <a:rPr lang="en-AU" sz="2400" b="1" dirty="0">
                <a:effectLst/>
                <a:latin typeface="Arial Rounded MT Bold" panose="020F0704030504030204" pitchFamily="34" charset="0"/>
                <a:ea typeface="Times New Roman" panose="02020603050405020304" pitchFamily="18" charset="0"/>
              </a:rPr>
            </a:br>
            <a:r>
              <a:rPr lang="en-AU" sz="2400" b="1" dirty="0">
                <a:effectLst/>
                <a:latin typeface="Arial Rounded MT Bold" panose="020F0704030504030204" pitchFamily="34" charset="0"/>
                <a:ea typeface="Times New Roman" panose="02020603050405020304" pitchFamily="18" charset="0"/>
              </a:rPr>
              <a:t>This plan must consider people at different stages of spiritual growth, from the unconverted through to the committed Christian.</a:t>
            </a:r>
            <a:endParaRPr lang="en-AU" sz="2400" dirty="0">
              <a:effectLst/>
              <a:latin typeface="Arial Rounded MT Bold" panose="020F070403050403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A3FE9283-2874-07E9-6544-D77CC3AA76A2}"/>
              </a:ext>
            </a:extLst>
          </p:cNvPr>
          <p:cNvSpPr>
            <a:spLocks noGrp="1"/>
          </p:cNvSpPr>
          <p:nvPr>
            <p:ph idx="1"/>
          </p:nvPr>
        </p:nvSpPr>
        <p:spPr>
          <a:xfrm>
            <a:off x="1132318" y="3820333"/>
            <a:ext cx="9927363" cy="2217804"/>
          </a:xfrm>
        </p:spPr>
        <p:txBody>
          <a:bodyPr>
            <a:normAutofit/>
          </a:bodyPr>
          <a:lstStyle/>
          <a:p>
            <a:pPr marL="0" indent="0" algn="ctr">
              <a:lnSpc>
                <a:spcPct val="120000"/>
              </a:lnSpc>
              <a:buNone/>
              <a:tabLst>
                <a:tab pos="2857500" algn="l"/>
              </a:tabLst>
            </a:pPr>
            <a:r>
              <a:rPr lang="en-AU" b="1" dirty="0">
                <a:effectLst/>
                <a:latin typeface="Arial Rounded MT Bold" panose="020F0704030504030204" pitchFamily="34" charset="0"/>
                <a:ea typeface="Times New Roman" panose="02020603050405020304" pitchFamily="18" charset="0"/>
              </a:rPr>
              <a:t>On our spiritual journeys, </a:t>
            </a:r>
            <a:br>
              <a:rPr lang="en-AU" b="1" dirty="0">
                <a:effectLst/>
                <a:latin typeface="Arial Rounded MT Bold" panose="020F0704030504030204" pitchFamily="34" charset="0"/>
                <a:ea typeface="Times New Roman" panose="02020603050405020304" pitchFamily="18" charset="0"/>
              </a:rPr>
            </a:br>
            <a:r>
              <a:rPr lang="en-AU" b="1" dirty="0">
                <a:effectLst/>
                <a:latin typeface="Arial Rounded MT Bold" panose="020F0704030504030204" pitchFamily="34" charset="0"/>
                <a:ea typeface="Times New Roman" panose="02020603050405020304" pitchFamily="18" charset="0"/>
              </a:rPr>
              <a:t>most of </a:t>
            </a:r>
            <a:r>
              <a:rPr lang="en-AU" b="1" dirty="0">
                <a:latin typeface="Arial Rounded MT Bold" panose="020F0704030504030204" pitchFamily="34" charset="0"/>
                <a:ea typeface="Times New Roman" panose="02020603050405020304" pitchFamily="18" charset="0"/>
              </a:rPr>
              <a:t>us move closer to the Lord </a:t>
            </a:r>
            <a:r>
              <a:rPr lang="en-AU" b="1" u="sng"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one step at a time</a:t>
            </a:r>
            <a:r>
              <a:rPr lang="en-AU"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 </a:t>
            </a:r>
            <a:br>
              <a:rPr lang="en-AU" b="1" dirty="0">
                <a:effectLst/>
                <a:latin typeface="Arial Rounded MT Bold" panose="020F0704030504030204" pitchFamily="34" charset="0"/>
                <a:ea typeface="Times New Roman" panose="02020603050405020304" pitchFamily="18" charset="0"/>
              </a:rPr>
            </a:br>
            <a:r>
              <a:rPr lang="en-AU" b="1" dirty="0">
                <a:effectLst/>
                <a:latin typeface="Arial Rounded MT Bold" panose="020F0704030504030204" pitchFamily="34" charset="0"/>
                <a:ea typeface="Times New Roman" panose="02020603050405020304" pitchFamily="18" charset="0"/>
              </a:rPr>
              <a:t>like walking across stepping stones in a stream </a:t>
            </a:r>
            <a:br>
              <a:rPr lang="en-AU" b="1" dirty="0">
                <a:effectLst/>
                <a:latin typeface="Arial Rounded MT Bold" panose="020F0704030504030204" pitchFamily="34" charset="0"/>
                <a:ea typeface="Times New Roman" panose="02020603050405020304" pitchFamily="18" charset="0"/>
              </a:rPr>
            </a:br>
            <a:r>
              <a:rPr lang="en-AU" b="1" dirty="0">
                <a:effectLst/>
                <a:latin typeface="Arial Rounded MT Bold" panose="020F0704030504030204" pitchFamily="34" charset="0"/>
                <a:ea typeface="Times New Roman" panose="02020603050405020304" pitchFamily="18" charset="0"/>
              </a:rPr>
              <a:t>to reach the other side. </a:t>
            </a:r>
          </a:p>
        </p:txBody>
      </p:sp>
      <p:pic>
        <p:nvPicPr>
          <p:cNvPr id="4" name="Picture 3">
            <a:extLst>
              <a:ext uri="{FF2B5EF4-FFF2-40B4-BE49-F238E27FC236}">
                <a16:creationId xmlns:a16="http://schemas.microsoft.com/office/drawing/2014/main" id="{F7E8DFA3-4ECA-EA69-024F-2F16B4B9E6F3}"/>
              </a:ext>
            </a:extLst>
          </p:cNvPr>
          <p:cNvPicPr>
            <a:picLocks noChangeAspect="1"/>
          </p:cNvPicPr>
          <p:nvPr/>
        </p:nvPicPr>
        <p:blipFill>
          <a:blip r:embed="rId2"/>
          <a:stretch>
            <a:fillRect/>
          </a:stretch>
        </p:blipFill>
        <p:spPr>
          <a:xfrm>
            <a:off x="132920" y="286489"/>
            <a:ext cx="3146616" cy="1573308"/>
          </a:xfrm>
          <a:prstGeom prst="rect">
            <a:avLst/>
          </a:prstGeom>
        </p:spPr>
      </p:pic>
    </p:spTree>
    <p:extLst>
      <p:ext uri="{BB962C8B-B14F-4D97-AF65-F5344CB8AC3E}">
        <p14:creationId xmlns:p14="http://schemas.microsoft.com/office/powerpoint/2010/main" val="3053471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C15E42-5C2B-A2E2-ADD2-0600D7F56A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FC5B16-344C-6D7C-C662-FF7F0D9B499D}"/>
              </a:ext>
            </a:extLst>
          </p:cNvPr>
          <p:cNvPicPr>
            <a:picLocks noChangeAspect="1"/>
          </p:cNvPicPr>
          <p:nvPr/>
        </p:nvPicPr>
        <p:blipFill>
          <a:blip r:embed="rId2"/>
          <a:stretch>
            <a:fillRect/>
          </a:stretch>
        </p:blipFill>
        <p:spPr>
          <a:xfrm>
            <a:off x="0" y="0"/>
            <a:ext cx="12212320" cy="6858000"/>
          </a:xfrm>
          <a:prstGeom prst="rect">
            <a:avLst/>
          </a:prstGeom>
        </p:spPr>
      </p:pic>
      <p:pic>
        <p:nvPicPr>
          <p:cNvPr id="6" name="Picture 5">
            <a:extLst>
              <a:ext uri="{FF2B5EF4-FFF2-40B4-BE49-F238E27FC236}">
                <a16:creationId xmlns:a16="http://schemas.microsoft.com/office/drawing/2014/main" id="{4F1BB487-04B5-52C7-5F9D-A91C18B5467A}"/>
              </a:ext>
            </a:extLst>
          </p:cNvPr>
          <p:cNvPicPr>
            <a:picLocks noChangeAspect="1"/>
          </p:cNvPicPr>
          <p:nvPr/>
        </p:nvPicPr>
        <p:blipFill>
          <a:blip r:embed="rId3"/>
          <a:stretch>
            <a:fillRect/>
          </a:stretch>
        </p:blipFill>
        <p:spPr>
          <a:xfrm rot="20733938">
            <a:off x="-258470" y="4356100"/>
            <a:ext cx="12971372" cy="1149325"/>
          </a:xfrm>
          <a:prstGeom prst="rect">
            <a:avLst/>
          </a:prstGeom>
          <a:solidFill>
            <a:schemeClr val="bg1"/>
          </a:solidFill>
          <a:effectLst>
            <a:softEdge rad="38100"/>
          </a:effectLst>
        </p:spPr>
      </p:pic>
    </p:spTree>
    <p:extLst>
      <p:ext uri="{BB962C8B-B14F-4D97-AF65-F5344CB8AC3E}">
        <p14:creationId xmlns:p14="http://schemas.microsoft.com/office/powerpoint/2010/main" val="79279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C24FFB-26B8-A067-5BA2-AAC9C3CA071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2A40990-5A70-3D1A-890E-5FE7AC84CEB4}"/>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A6942976-72FB-C888-B97B-52A8E4C29521}"/>
              </a:ext>
            </a:extLst>
          </p:cNvPr>
          <p:cNvSpPr txBox="1"/>
          <p:nvPr/>
        </p:nvSpPr>
        <p:spPr>
          <a:xfrm>
            <a:off x="166726" y="292093"/>
            <a:ext cx="8528700" cy="4702441"/>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C00000"/>
                </a:solidFill>
                <a:effectLst/>
                <a:latin typeface="Arial Rounded MT Bold" panose="020F0704030504030204" pitchFamily="34" charset="0"/>
                <a:ea typeface="Times New Roman" panose="02020603050405020304" pitchFamily="18" charset="0"/>
              </a:rPr>
              <a:t>CONTACT…   </a:t>
            </a:r>
            <a:r>
              <a:rPr lang="en-AU" sz="2800" b="1" i="1" u="sng" dirty="0">
                <a:solidFill>
                  <a:srgbClr val="C00000"/>
                </a:solidFill>
                <a:effectLst/>
                <a:latin typeface="Arial Rounded MT Bold" panose="020F0704030504030204" pitchFamily="34" charset="0"/>
                <a:ea typeface="Times New Roman" panose="02020603050405020304" pitchFamily="18" charset="0"/>
              </a:rPr>
              <a:t>Welcome</a:t>
            </a:r>
            <a:r>
              <a:rPr lang="en-AU" sz="2400" i="1" dirty="0">
                <a:solidFill>
                  <a:srgbClr val="C00000"/>
                </a:solidFill>
                <a:effectLst/>
                <a:latin typeface="Arial Rounded MT Bold" panose="020F0704030504030204" pitchFamily="34" charset="0"/>
                <a:ea typeface="Times New Roman" panose="02020603050405020304" pitchFamily="18" charset="0"/>
              </a:rPr>
              <a:t>!</a:t>
            </a:r>
            <a:r>
              <a:rPr lang="en-AU" sz="2400" dirty="0">
                <a:effectLst/>
                <a:latin typeface="Arial Rounded MT Bold" panose="020F0704030504030204" pitchFamily="34" charset="0"/>
                <a:ea typeface="Times New Roman" panose="02020603050405020304" pitchFamily="18" charset="0"/>
              </a:rPr>
              <a:t>			</a:t>
            </a:r>
          </a:p>
          <a:p>
            <a:pPr>
              <a:lnSpc>
                <a:spcPct val="120000"/>
              </a:lnSpc>
            </a:pPr>
            <a:r>
              <a:rPr lang="en-AU" sz="2400" b="1" dirty="0">
                <a:effectLst/>
                <a:latin typeface="Arial Rounded MT Bold" panose="020F0704030504030204" pitchFamily="34" charset="0"/>
                <a:ea typeface="Times New Roman" panose="02020603050405020304" pitchFamily="18" charset="0"/>
              </a:rPr>
              <a:t>Look around you in the various groups and activities you are involved with</a:t>
            </a:r>
            <a:r>
              <a:rPr lang="en-AU" sz="2400" b="1" dirty="0">
                <a:latin typeface="Arial Rounded MT Bold" panose="020F0704030504030204" pitchFamily="34" charset="0"/>
                <a:ea typeface="Times New Roman" panose="02020603050405020304" pitchFamily="18" charset="0"/>
              </a:rPr>
              <a:t>:  </a:t>
            </a:r>
            <a:r>
              <a:rPr lang="en-AU" sz="2400" b="1" dirty="0">
                <a:solidFill>
                  <a:srgbClr val="0000FF"/>
                </a:solidFill>
                <a:latin typeface="Arial Rounded MT Bold" panose="020F0704030504030204" pitchFamily="34" charset="0"/>
                <a:ea typeface="Times New Roman" panose="02020603050405020304" pitchFamily="18" charset="0"/>
              </a:rPr>
              <a:t>i</a:t>
            </a:r>
            <a:r>
              <a:rPr lang="en-AU" sz="2400" b="1" dirty="0">
                <a:solidFill>
                  <a:srgbClr val="0000FF"/>
                </a:solidFill>
                <a:effectLst/>
                <a:latin typeface="Arial Rounded MT Bold" panose="020F0704030504030204" pitchFamily="34" charset="0"/>
                <a:ea typeface="Times New Roman" panose="02020603050405020304" pitchFamily="18" charset="0"/>
              </a:rPr>
              <a:t>s there someone you can introduce yourself to or someone you can genuinely befriend?</a:t>
            </a:r>
            <a:r>
              <a:rPr lang="en-AU" sz="2400" dirty="0">
                <a:solidFill>
                  <a:srgbClr val="0000FF"/>
                </a:solidFill>
                <a:effectLst/>
                <a:latin typeface="Arial Rounded MT Bold" panose="020F0704030504030204" pitchFamily="34" charset="0"/>
                <a:ea typeface="Times New Roman" panose="02020603050405020304" pitchFamily="18" charset="0"/>
              </a:rPr>
              <a:t>  </a:t>
            </a:r>
            <a:br>
              <a:rPr lang="en-AU" sz="2400" dirty="0">
                <a:effectLst/>
                <a:latin typeface="Arial Rounded MT Bold" panose="020F0704030504030204" pitchFamily="34" charset="0"/>
                <a:ea typeface="Times New Roman" panose="02020603050405020304" pitchFamily="18" charset="0"/>
              </a:rPr>
            </a:br>
            <a:r>
              <a:rPr lang="en-AU" sz="24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ALL people need to know that they are genuinely welcome.  </a:t>
            </a:r>
          </a:p>
          <a:p>
            <a:pPr>
              <a:lnSpc>
                <a:spcPct val="120000"/>
              </a:lnSpc>
            </a:pPr>
            <a:r>
              <a:rPr lang="en-AU" sz="2400" b="1" dirty="0">
                <a:effectLst/>
                <a:latin typeface="Arial Rounded MT Bold" panose="020F0704030504030204" pitchFamily="34" charset="0"/>
                <a:ea typeface="Times New Roman" panose="02020603050405020304" pitchFamily="18" charset="0"/>
              </a:rPr>
              <a:t>ALL people need to know they are </a:t>
            </a:r>
            <a:r>
              <a:rPr lang="en-AU" sz="28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accepted,</a:t>
            </a:r>
            <a:r>
              <a:rPr lang="en-AU" sz="24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 </a:t>
            </a:r>
            <a:r>
              <a:rPr lang="en-AU" sz="2400" b="1" dirty="0">
                <a:effectLst/>
                <a:latin typeface="Arial Rounded MT Bold" panose="020F0704030504030204" pitchFamily="34" charset="0"/>
                <a:ea typeface="Times New Roman" panose="02020603050405020304" pitchFamily="18" charset="0"/>
              </a:rPr>
              <a:t>they can </a:t>
            </a:r>
            <a:r>
              <a:rPr lang="en-AU" sz="28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belong</a:t>
            </a:r>
            <a:r>
              <a:rPr lang="en-AU" sz="2400" b="1" dirty="0">
                <a:effectLst/>
                <a:latin typeface="Arial Rounded MT Bold" panose="020F0704030504030204" pitchFamily="34" charset="0"/>
                <a:ea typeface="Times New Roman" panose="02020603050405020304" pitchFamily="18" charset="0"/>
              </a:rPr>
              <a:t> </a:t>
            </a:r>
            <a:r>
              <a:rPr lang="en-AU" sz="2400" b="1" i="1" dirty="0">
                <a:effectLst/>
                <a:latin typeface="Arial Rounded MT Bold" panose="020F0704030504030204" pitchFamily="34" charset="0"/>
                <a:ea typeface="Times New Roman" panose="02020603050405020304" pitchFamily="18" charset="0"/>
              </a:rPr>
              <a:t>(if they choose)</a:t>
            </a:r>
            <a:r>
              <a:rPr lang="en-AU" sz="2400" b="1" dirty="0">
                <a:effectLst/>
                <a:latin typeface="Arial Rounded MT Bold" panose="020F0704030504030204" pitchFamily="34" charset="0"/>
                <a:ea typeface="Times New Roman" panose="02020603050405020304" pitchFamily="18" charset="0"/>
              </a:rPr>
              <a:t> and they are </a:t>
            </a:r>
            <a:r>
              <a:rPr lang="en-AU" sz="28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valued.</a:t>
            </a:r>
            <a:r>
              <a:rPr lang="en-AU" sz="2400" b="1" dirty="0">
                <a:effectLst/>
                <a:latin typeface="Arial Rounded MT Bold" panose="020F0704030504030204" pitchFamily="34" charset="0"/>
                <a:ea typeface="Times New Roman" panose="02020603050405020304" pitchFamily="18" charset="0"/>
              </a:rPr>
              <a:t>  This applies equally to Christian and </a:t>
            </a:r>
            <a:br>
              <a:rPr lang="en-AU" sz="2400" b="1" dirty="0">
                <a:effectLst/>
                <a:latin typeface="Arial Rounded MT Bold" panose="020F0704030504030204" pitchFamily="34" charset="0"/>
                <a:ea typeface="Times New Roman" panose="02020603050405020304" pitchFamily="18" charset="0"/>
              </a:rPr>
            </a:br>
            <a:r>
              <a:rPr lang="en-AU" sz="2400" b="1" dirty="0">
                <a:effectLst/>
                <a:latin typeface="Arial Rounded MT Bold" panose="020F0704030504030204" pitchFamily="34" charset="0"/>
                <a:ea typeface="Times New Roman" panose="02020603050405020304" pitchFamily="18" charset="0"/>
              </a:rPr>
              <a:t>non-Christian contacts.</a:t>
            </a:r>
          </a:p>
        </p:txBody>
      </p:sp>
      <p:pic>
        <p:nvPicPr>
          <p:cNvPr id="6" name="Picture 5">
            <a:extLst>
              <a:ext uri="{FF2B5EF4-FFF2-40B4-BE49-F238E27FC236}">
                <a16:creationId xmlns:a16="http://schemas.microsoft.com/office/drawing/2014/main" id="{37B00CB4-FA8C-2776-5BEB-3BC49327814E}"/>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7" name="Straight Arrow Connector 6">
            <a:extLst>
              <a:ext uri="{FF2B5EF4-FFF2-40B4-BE49-F238E27FC236}">
                <a16:creationId xmlns:a16="http://schemas.microsoft.com/office/drawing/2014/main" id="{5BA4C942-B537-B12D-E541-1C1375A78572}"/>
              </a:ext>
            </a:extLst>
          </p:cNvPr>
          <p:cNvCxnSpPr>
            <a:cxnSpLocks/>
          </p:cNvCxnSpPr>
          <p:nvPr/>
        </p:nvCxnSpPr>
        <p:spPr>
          <a:xfrm flipH="1">
            <a:off x="836908" y="4435813"/>
            <a:ext cx="1799288" cy="134505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377185"/>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2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C8A29FF-677B-0667-0DD3-0EAC18BD4B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CE2649-F8CB-AF9B-F2DE-F31A814441CF}"/>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A1D42F29-0D7D-915C-FE2A-275F2A6EB045}"/>
              </a:ext>
            </a:extLst>
          </p:cNvPr>
          <p:cNvSpPr txBox="1"/>
          <p:nvPr/>
        </p:nvSpPr>
        <p:spPr>
          <a:xfrm>
            <a:off x="166726" y="292093"/>
            <a:ext cx="8318056" cy="4591642"/>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C00000"/>
                </a:solidFill>
                <a:effectLst/>
                <a:latin typeface="Arial Rounded MT Bold" panose="020F0704030504030204" pitchFamily="34" charset="0"/>
                <a:ea typeface="Times New Roman" panose="02020603050405020304" pitchFamily="18" charset="0"/>
              </a:rPr>
              <a:t>RELATIONSHIP</a:t>
            </a:r>
            <a:r>
              <a:rPr lang="en-AU" sz="2800" u="sng" dirty="0">
                <a:solidFill>
                  <a:srgbClr val="C00000"/>
                </a:solidFill>
                <a:effectLst/>
                <a:latin typeface="Arial Rounded MT Bold" panose="020F0704030504030204" pitchFamily="34" charset="0"/>
                <a:ea typeface="Times New Roman" panose="02020603050405020304" pitchFamily="18" charset="0"/>
              </a:rPr>
              <a:t>…  </a:t>
            </a:r>
            <a:r>
              <a:rPr lang="en-AU" sz="2800" i="1" u="sng" dirty="0">
                <a:solidFill>
                  <a:srgbClr val="C00000"/>
                </a:solidFill>
                <a:effectLst/>
                <a:latin typeface="Arial Rounded MT Bold" panose="020F0704030504030204" pitchFamily="34" charset="0"/>
                <a:ea typeface="Times New Roman" panose="02020603050405020304" pitchFamily="18" charset="0"/>
              </a:rPr>
              <a:t>A new friend !</a:t>
            </a:r>
            <a:endParaRPr lang="en-AU" sz="2800"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0000FF"/>
                </a:solidFill>
                <a:effectLst/>
                <a:latin typeface="Arial Rounded MT Bold" panose="020F0704030504030204" pitchFamily="34" charset="0"/>
                <a:ea typeface="Times New Roman" panose="02020603050405020304" pitchFamily="18" charset="0"/>
              </a:rPr>
              <a:t>As you meet new people, </a:t>
            </a:r>
            <a:r>
              <a:rPr lang="en-AU" sz="2400" b="1" dirty="0">
                <a:solidFill>
                  <a:srgbClr val="0000FF"/>
                </a:solidFill>
                <a:latin typeface="Arial Rounded MT Bold" panose="020F0704030504030204" pitchFamily="34" charset="0"/>
                <a:ea typeface="Times New Roman" panose="02020603050405020304" pitchFamily="18" charset="0"/>
              </a:rPr>
              <a:t>t</a:t>
            </a:r>
            <a:r>
              <a:rPr lang="en-AU" sz="2400" b="1" dirty="0">
                <a:solidFill>
                  <a:srgbClr val="0000FF"/>
                </a:solidFill>
                <a:effectLst/>
                <a:latin typeface="Arial Rounded MT Bold" panose="020F0704030504030204" pitchFamily="34" charset="0"/>
                <a:ea typeface="Times New Roman" panose="02020603050405020304" pitchFamily="18" charset="0"/>
              </a:rPr>
              <a:t>here are many ways you can develop friendships:</a:t>
            </a: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Include them in what you (and the group) are doing</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Share a cuppa at morning tea</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Give them a call on the phone</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Have them over for a meal or go out for coffee</a:t>
            </a:r>
            <a:endParaRPr lang="en-AU" sz="2400" dirty="0">
              <a:effectLst/>
              <a:latin typeface="Arial Rounded MT Bold" panose="020F0704030504030204" pitchFamily="34" charset="0"/>
              <a:ea typeface="Times New Roman" panose="02020603050405020304" pitchFamily="18" charset="0"/>
            </a:endParaRPr>
          </a:p>
          <a:p>
            <a:pPr>
              <a:lnSpc>
                <a:spcPct val="120000"/>
              </a:lnSpc>
            </a:pPr>
            <a:endParaRPr lang="en-AU" sz="1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People</a:t>
            </a:r>
            <a:r>
              <a:rPr lang="en-AU" sz="2400" b="1" dirty="0">
                <a:solidFill>
                  <a:srgbClr val="0000FF"/>
                </a:solidFill>
                <a:effectLst/>
                <a:latin typeface="Arial Rounded MT Bold" panose="020F0704030504030204" pitchFamily="34" charset="0"/>
                <a:ea typeface="Times New Roman" panose="02020603050405020304" pitchFamily="18" charset="0"/>
              </a:rPr>
              <a:t> </a:t>
            </a:r>
            <a:r>
              <a:rPr lang="en-AU" sz="2400" b="1" i="1" dirty="0">
                <a:effectLst/>
                <a:latin typeface="Arial Rounded MT Bold" panose="020F0704030504030204" pitchFamily="34" charset="0"/>
                <a:ea typeface="Times New Roman" panose="02020603050405020304" pitchFamily="18" charset="0"/>
              </a:rPr>
              <a:t>(usually)</a:t>
            </a:r>
            <a:r>
              <a:rPr lang="en-AU" sz="2400" b="1" dirty="0">
                <a:effectLst/>
                <a:latin typeface="Arial Rounded MT Bold" panose="020F0704030504030204" pitchFamily="34" charset="0"/>
                <a:ea typeface="Times New Roman" panose="02020603050405020304" pitchFamily="18" charset="0"/>
              </a:rPr>
              <a:t> </a:t>
            </a:r>
            <a:r>
              <a:rPr lang="en-AU" sz="2400" b="1"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don’t care how much you know </a:t>
            </a:r>
            <a:r>
              <a:rPr lang="en-AU" sz="2400" b="1" i="1" dirty="0">
                <a:effectLst/>
                <a:latin typeface="Arial Rounded MT Bold" panose="020F0704030504030204" pitchFamily="34" charset="0"/>
                <a:ea typeface="Times New Roman" panose="02020603050405020304" pitchFamily="18" charset="0"/>
              </a:rPr>
              <a:t>(about Christ)</a:t>
            </a:r>
            <a:r>
              <a:rPr lang="en-AU" sz="2400" b="1" dirty="0">
                <a:effectLst/>
                <a:latin typeface="Arial Rounded MT Bold" panose="020F0704030504030204" pitchFamily="34" charset="0"/>
                <a:ea typeface="Times New Roman" panose="02020603050405020304" pitchFamily="18" charset="0"/>
              </a:rPr>
              <a:t> </a:t>
            </a:r>
            <a:r>
              <a:rPr lang="en-AU" sz="2400" b="1" dirty="0">
                <a:solidFill>
                  <a:srgbClr val="0000FF"/>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until they know how much you care</a:t>
            </a:r>
            <a:br>
              <a:rPr lang="en-AU" sz="2400" b="1" dirty="0">
                <a:solidFill>
                  <a:srgbClr val="0000FF"/>
                </a:solidFill>
                <a:effectLst/>
                <a:latin typeface="Arial Rounded MT Bold" panose="020F0704030504030204" pitchFamily="34" charset="0"/>
                <a:ea typeface="Times New Roman" panose="02020603050405020304" pitchFamily="18" charset="0"/>
              </a:rPr>
            </a:br>
            <a:r>
              <a:rPr lang="en-AU" sz="2400" b="1" i="1" dirty="0">
                <a:effectLst/>
                <a:latin typeface="Arial Rounded MT Bold" panose="020F0704030504030204" pitchFamily="34" charset="0"/>
                <a:ea typeface="Times New Roman" panose="02020603050405020304" pitchFamily="18" charset="0"/>
              </a:rPr>
              <a:t>(about them as people)! </a:t>
            </a:r>
            <a:r>
              <a:rPr lang="en-AU" sz="2400" b="1" dirty="0">
                <a:effectLst/>
                <a:latin typeface="Arial Rounded MT Bold" panose="020F0704030504030204" pitchFamily="34" charset="0"/>
                <a:ea typeface="Times New Roman" panose="02020603050405020304" pitchFamily="18" charset="0"/>
              </a:rPr>
              <a:t>  </a:t>
            </a:r>
          </a:p>
        </p:txBody>
      </p:sp>
      <p:pic>
        <p:nvPicPr>
          <p:cNvPr id="6" name="Picture 5">
            <a:extLst>
              <a:ext uri="{FF2B5EF4-FFF2-40B4-BE49-F238E27FC236}">
                <a16:creationId xmlns:a16="http://schemas.microsoft.com/office/drawing/2014/main" id="{1C0E5597-D324-79FD-BC0F-F156092FEC41}"/>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70C850A2-3DE5-848F-FB48-E2A6E4439CF3}"/>
              </a:ext>
            </a:extLst>
          </p:cNvPr>
          <p:cNvCxnSpPr>
            <a:cxnSpLocks/>
          </p:cNvCxnSpPr>
          <p:nvPr/>
        </p:nvCxnSpPr>
        <p:spPr>
          <a:xfrm flipH="1">
            <a:off x="1797803" y="4823758"/>
            <a:ext cx="790414" cy="72463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43150"/>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up)">
                                      <p:cBhvr>
                                        <p:cTn id="7" dur="2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6040AE-24B2-D81E-76AB-965CE8B4B59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2BFBB02-D327-CF06-CEEB-C3F04A5F8AA7}"/>
              </a:ext>
            </a:extLst>
          </p:cNvPr>
          <p:cNvPicPr>
            <a:picLocks noChangeAspect="1"/>
          </p:cNvPicPr>
          <p:nvPr/>
        </p:nvPicPr>
        <p:blipFill>
          <a:blip r:embed="rId2"/>
          <a:stretch>
            <a:fillRect/>
          </a:stretch>
        </p:blipFill>
        <p:spPr>
          <a:xfrm>
            <a:off x="0" y="0"/>
            <a:ext cx="12212320" cy="6858000"/>
          </a:xfrm>
          <a:prstGeom prst="rect">
            <a:avLst/>
          </a:prstGeom>
        </p:spPr>
      </p:pic>
      <p:sp>
        <p:nvSpPr>
          <p:cNvPr id="2" name="TextBox 1">
            <a:extLst>
              <a:ext uri="{FF2B5EF4-FFF2-40B4-BE49-F238E27FC236}">
                <a16:creationId xmlns:a16="http://schemas.microsoft.com/office/drawing/2014/main" id="{DB285E0B-E13B-561E-B885-6097F71A61D5}"/>
              </a:ext>
            </a:extLst>
          </p:cNvPr>
          <p:cNvSpPr txBox="1"/>
          <p:nvPr/>
        </p:nvSpPr>
        <p:spPr>
          <a:xfrm>
            <a:off x="166726" y="292093"/>
            <a:ext cx="6778823" cy="4559133"/>
          </a:xfrm>
          <a:prstGeom prst="rect">
            <a:avLst/>
          </a:prstGeom>
          <a:solidFill>
            <a:schemeClr val="bg1"/>
          </a:solidFill>
          <a:effectLst>
            <a:softEdge rad="50800"/>
          </a:effectLst>
        </p:spPr>
        <p:txBody>
          <a:bodyPr wrap="square" rtlCol="0">
            <a:spAutoFit/>
          </a:bodyPr>
          <a:lstStyle/>
          <a:p>
            <a:pPr>
              <a:lnSpc>
                <a:spcPct val="120000"/>
              </a:lnSpc>
            </a:pPr>
            <a:r>
              <a:rPr lang="en-AU" sz="2800" b="1" u="sng" dirty="0">
                <a:solidFill>
                  <a:srgbClr val="C00000"/>
                </a:solidFill>
                <a:effectLst/>
                <a:latin typeface="Arial Rounded MT Bold" panose="020F0704030504030204" pitchFamily="34" charset="0"/>
                <a:ea typeface="Times New Roman" panose="02020603050405020304" pitchFamily="18" charset="0"/>
              </a:rPr>
              <a:t>FELLOWSHIP</a:t>
            </a:r>
            <a:r>
              <a:rPr lang="en-AU" sz="2800" u="sng" dirty="0">
                <a:solidFill>
                  <a:srgbClr val="C00000"/>
                </a:solidFill>
                <a:effectLst/>
                <a:latin typeface="Arial Rounded MT Bold" panose="020F0704030504030204" pitchFamily="34" charset="0"/>
                <a:ea typeface="Times New Roman" panose="02020603050405020304" pitchFamily="18" charset="0"/>
              </a:rPr>
              <a:t>… </a:t>
            </a:r>
            <a:r>
              <a:rPr lang="en-AU" sz="2800" i="1" u="sng" dirty="0">
                <a:solidFill>
                  <a:srgbClr val="C00000"/>
                </a:solidFill>
                <a:effectLst/>
                <a:latin typeface="Arial Rounded MT Bold" panose="020F0704030504030204" pitchFamily="34" charset="0"/>
                <a:ea typeface="Times New Roman" panose="02020603050405020304" pitchFamily="18" charset="0"/>
              </a:rPr>
              <a:t>Come and join us!</a:t>
            </a:r>
            <a:endParaRPr lang="en-AU" sz="2800" u="sng" dirty="0">
              <a:effectLst/>
              <a:latin typeface="Arial Rounded MT Bold" panose="020F0704030504030204" pitchFamily="34" charset="0"/>
              <a:ea typeface="Times New Roman" panose="02020603050405020304" pitchFamily="18" charset="0"/>
            </a:endParaRPr>
          </a:p>
          <a:p>
            <a:pPr>
              <a:lnSpc>
                <a:spcPct val="120000"/>
              </a:lnSpc>
            </a:pPr>
            <a:r>
              <a:rPr lang="en-AU" sz="2400" b="1" dirty="0">
                <a:solidFill>
                  <a:srgbClr val="0000FF"/>
                </a:solidFill>
                <a:effectLst/>
                <a:latin typeface="Arial Rounded MT Bold" panose="020F0704030504030204" pitchFamily="34" charset="0"/>
                <a:ea typeface="Times New Roman" panose="02020603050405020304" pitchFamily="18" charset="0"/>
              </a:rPr>
              <a:t>Every group in OUR CHURCH is encouraged to run its own </a:t>
            </a:r>
            <a:r>
              <a:rPr lang="en-AU" sz="2400" b="1" i="1" dirty="0">
                <a:solidFill>
                  <a:srgbClr val="C00000"/>
                </a:solidFill>
                <a:effectLst/>
                <a:latin typeface="Arial Rounded MT Bold" panose="020F0704030504030204" pitchFamily="34" charset="0"/>
                <a:ea typeface="Times New Roman" panose="02020603050405020304" pitchFamily="18" charset="0"/>
              </a:rPr>
              <a:t>(fun) </a:t>
            </a:r>
            <a:r>
              <a:rPr lang="en-AU" sz="2400" b="1" dirty="0">
                <a:solidFill>
                  <a:srgbClr val="0000FF"/>
                </a:solidFill>
                <a:effectLst/>
                <a:latin typeface="Arial Rounded MT Bold" panose="020F0704030504030204" pitchFamily="34" charset="0"/>
                <a:ea typeface="Times New Roman" panose="02020603050405020304" pitchFamily="18" charset="0"/>
              </a:rPr>
              <a:t>‘fellowship’ times where new contacts are invited to join in!</a:t>
            </a:r>
            <a:endParaRPr lang="en-AU" sz="2400" dirty="0">
              <a:solidFill>
                <a:srgbClr val="0000FF"/>
              </a:solidFill>
              <a:effectLst/>
              <a:latin typeface="Arial Rounded MT Bold" panose="020F0704030504030204" pitchFamily="34" charset="0"/>
              <a:ea typeface="Times New Roman" panose="02020603050405020304" pitchFamily="18" charset="0"/>
            </a:endParaRPr>
          </a:p>
          <a:p>
            <a:pPr>
              <a:lnSpc>
                <a:spcPct val="120000"/>
              </a:lnSpc>
            </a:pPr>
            <a:r>
              <a:rPr lang="en-AU" sz="2400" b="1" u="sng" dirty="0">
                <a:latin typeface="Arial Rounded MT Bold" panose="020F0704030504030204" pitchFamily="34" charset="0"/>
                <a:ea typeface="Times New Roman" panose="02020603050405020304" pitchFamily="18" charset="0"/>
              </a:rPr>
              <a:t>Church-based a</a:t>
            </a:r>
            <a:r>
              <a:rPr lang="en-AU" sz="2400" b="1" u="sng" dirty="0">
                <a:effectLst/>
                <a:latin typeface="Arial Rounded MT Bold" panose="020F0704030504030204" pitchFamily="34" charset="0"/>
                <a:ea typeface="Times New Roman" panose="02020603050405020304" pitchFamily="18" charset="0"/>
              </a:rPr>
              <a:t>ctivities / events</a:t>
            </a:r>
            <a:r>
              <a:rPr lang="en-AU" sz="2400" b="1" dirty="0">
                <a:effectLst/>
                <a:latin typeface="Arial Rounded MT Bold" panose="020F0704030504030204" pitchFamily="34" charset="0"/>
                <a:ea typeface="Times New Roman" panose="02020603050405020304" pitchFamily="18" charset="0"/>
              </a:rPr>
              <a:t>:</a:t>
            </a:r>
          </a:p>
          <a:p>
            <a:pPr marL="342900" lvl="0" indent="-342900">
              <a:lnSpc>
                <a:spcPct val="120000"/>
              </a:lnSpc>
              <a:buFont typeface="Symbol" panose="05050102010706020507" pitchFamily="18" charset="2"/>
              <a:buChar char=""/>
              <a:tabLst>
                <a:tab pos="228600" algn="l"/>
              </a:tabLst>
            </a:pPr>
            <a:r>
              <a:rPr lang="en-AU" sz="2400" b="1" i="1" dirty="0">
                <a:solidFill>
                  <a:srgbClr val="C00000"/>
                </a:solidFill>
                <a:effectLst/>
                <a:latin typeface="Arial Rounded MT Bold" panose="020F0704030504030204" pitchFamily="34" charset="0"/>
                <a:ea typeface="Times New Roman" panose="02020603050405020304" pitchFamily="18" charset="0"/>
              </a:rPr>
              <a:t>Fun nights / concerts / bus trips</a:t>
            </a:r>
            <a:endParaRPr lang="en-AU" sz="2400" dirty="0">
              <a:solidFill>
                <a:srgbClr val="C00000"/>
              </a:solidFill>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“Who’s coming to dinner?”</a:t>
            </a:r>
            <a:endParaRPr lang="en-AU" sz="2400" dirty="0">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solidFill>
                  <a:srgbClr val="C00000"/>
                </a:solidFill>
                <a:effectLst/>
                <a:latin typeface="Arial Rounded MT Bold" panose="020F0704030504030204" pitchFamily="34" charset="0"/>
                <a:ea typeface="Times New Roman" panose="02020603050405020304" pitchFamily="18" charset="0"/>
              </a:rPr>
              <a:t>Ladies’ meetings and coffee</a:t>
            </a:r>
            <a:endParaRPr lang="en-AU" sz="2400" dirty="0">
              <a:solidFill>
                <a:srgbClr val="C00000"/>
              </a:solidFill>
              <a:effectLst/>
              <a:latin typeface="Arial Rounded MT Bold" panose="020F0704030504030204" pitchFamily="34" charset="0"/>
              <a:ea typeface="Times New Roman" panose="02020603050405020304" pitchFamily="18" charset="0"/>
            </a:endParaRPr>
          </a:p>
          <a:p>
            <a:pPr marL="342900" lvl="0" indent="-342900">
              <a:lnSpc>
                <a:spcPct val="120000"/>
              </a:lnSpc>
              <a:buFont typeface="Symbol" panose="05050102010706020507" pitchFamily="18" charset="2"/>
              <a:buChar char=""/>
              <a:tabLst>
                <a:tab pos="228600" algn="l"/>
              </a:tabLst>
            </a:pPr>
            <a:r>
              <a:rPr lang="en-AU" sz="2400" b="1" i="1" dirty="0">
                <a:effectLst/>
                <a:latin typeface="Arial Rounded MT Bold" panose="020F0704030504030204" pitchFamily="34" charset="0"/>
                <a:ea typeface="Times New Roman" panose="02020603050405020304" pitchFamily="18" charset="0"/>
              </a:rPr>
              <a:t>Men’s meetings / fishing / hikes</a:t>
            </a:r>
          </a:p>
          <a:p>
            <a:pPr marL="342900" indent="-342900">
              <a:lnSpc>
                <a:spcPct val="120000"/>
              </a:lnSpc>
              <a:buFont typeface="Symbol" panose="05050102010706020507" pitchFamily="18" charset="2"/>
              <a:buChar char=""/>
              <a:tabLst>
                <a:tab pos="228600" algn="l"/>
              </a:tabLst>
            </a:pPr>
            <a:r>
              <a:rPr lang="en-AU" sz="2400" b="1" i="1" dirty="0">
                <a:solidFill>
                  <a:srgbClr val="C00000"/>
                </a:solidFill>
                <a:effectLst/>
                <a:latin typeface="Arial Rounded MT Bold" panose="020F0704030504030204" pitchFamily="34" charset="0"/>
                <a:ea typeface="Times New Roman" panose="02020603050405020304" pitchFamily="18" charset="0"/>
              </a:rPr>
              <a:t>Picnics</a:t>
            </a:r>
            <a:endParaRPr lang="en-AU" sz="2400" dirty="0">
              <a:solidFill>
                <a:srgbClr val="C00000"/>
              </a:solidFill>
              <a:effectLst/>
              <a:latin typeface="Arial Rounded MT Bold" panose="020F070403050403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2F8A4493-208F-83F2-F997-66AA1736148F}"/>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cxnSp>
        <p:nvCxnSpPr>
          <p:cNvPr id="3" name="Straight Arrow Connector 2">
            <a:extLst>
              <a:ext uri="{FF2B5EF4-FFF2-40B4-BE49-F238E27FC236}">
                <a16:creationId xmlns:a16="http://schemas.microsoft.com/office/drawing/2014/main" id="{A09A4AAE-0C8E-7B4F-58AA-A09ACA27033B}"/>
              </a:ext>
            </a:extLst>
          </p:cNvPr>
          <p:cNvCxnSpPr>
            <a:cxnSpLocks/>
          </p:cNvCxnSpPr>
          <p:nvPr/>
        </p:nvCxnSpPr>
        <p:spPr>
          <a:xfrm>
            <a:off x="2820692" y="4448014"/>
            <a:ext cx="0" cy="85240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7578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D09D34-6BA6-E5F1-48D3-7EB4620E2E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E4C52A-D017-D953-52C2-83452D15E912}"/>
              </a:ext>
            </a:extLst>
          </p:cNvPr>
          <p:cNvPicPr>
            <a:picLocks noChangeAspect="1"/>
          </p:cNvPicPr>
          <p:nvPr/>
        </p:nvPicPr>
        <p:blipFill>
          <a:blip r:embed="rId2"/>
          <a:stretch>
            <a:fillRect/>
          </a:stretch>
        </p:blipFill>
        <p:spPr>
          <a:xfrm>
            <a:off x="0" y="0"/>
            <a:ext cx="12212320" cy="6858000"/>
          </a:xfrm>
          <a:prstGeom prst="rect">
            <a:avLst/>
          </a:prstGeom>
        </p:spPr>
      </p:pic>
      <p:pic>
        <p:nvPicPr>
          <p:cNvPr id="6" name="Picture 5">
            <a:extLst>
              <a:ext uri="{FF2B5EF4-FFF2-40B4-BE49-F238E27FC236}">
                <a16:creationId xmlns:a16="http://schemas.microsoft.com/office/drawing/2014/main" id="{3D0C6396-2545-24EC-789D-C3255CA6C502}"/>
              </a:ext>
            </a:extLst>
          </p:cNvPr>
          <p:cNvPicPr>
            <a:picLocks noChangeAspect="1"/>
          </p:cNvPicPr>
          <p:nvPr/>
        </p:nvPicPr>
        <p:blipFill>
          <a:blip r:embed="rId3"/>
          <a:stretch>
            <a:fillRect/>
          </a:stretch>
        </p:blipFill>
        <p:spPr>
          <a:xfrm rot="20872278">
            <a:off x="-229287" y="4249096"/>
            <a:ext cx="12971372" cy="1149325"/>
          </a:xfrm>
          <a:prstGeom prst="rect">
            <a:avLst/>
          </a:prstGeom>
          <a:solidFill>
            <a:schemeClr val="bg1"/>
          </a:solidFill>
          <a:effectLst>
            <a:softEdge rad="38100"/>
          </a:effectLst>
        </p:spPr>
      </p:pic>
      <p:sp>
        <p:nvSpPr>
          <p:cNvPr id="2" name="Arrow: Chevron 1">
            <a:extLst>
              <a:ext uri="{FF2B5EF4-FFF2-40B4-BE49-F238E27FC236}">
                <a16:creationId xmlns:a16="http://schemas.microsoft.com/office/drawing/2014/main" id="{6B1F9D6B-DD78-2B1F-C3DF-DF9406E7FFAE}"/>
              </a:ext>
            </a:extLst>
          </p:cNvPr>
          <p:cNvSpPr/>
          <p:nvPr/>
        </p:nvSpPr>
        <p:spPr>
          <a:xfrm rot="20939172">
            <a:off x="3219856" y="5155660"/>
            <a:ext cx="484632" cy="484632"/>
          </a:xfrm>
          <a:prstGeom prst="chevr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6858159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912</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Calibri</vt:lpstr>
      <vt:lpstr>Calibri Light</vt:lpstr>
      <vt:lpstr>Symbol</vt:lpstr>
      <vt:lpstr>Office Theme</vt:lpstr>
      <vt:lpstr>PowerPoint Presentation</vt:lpstr>
      <vt:lpstr>"Therefore go and make disciples of all nations,  baptising them in the name of the Father and of the Son and of the Holy Spirit and teaching them to obey everything I have commanded you. And surely I am with you always, to the very end of the age." [Mat 28:19-20]</vt:lpstr>
      <vt:lpstr>Jesus was clearly showing His followers that spiritual understanding and growth involves  a personal developmental journey.   Its aim is maturing Christian character and service.</vt:lpstr>
      <vt:lpstr>The best way we can assist folks who come to CBBC is  by finding ‘where they are at’ and  helping them to move closer to the Lord.   This plan must consider people at different stages of spiritual growth, from the unconverted through to the committed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Lituri</dc:creator>
  <cp:lastModifiedBy>Colin Lituri</cp:lastModifiedBy>
  <cp:revision>2</cp:revision>
  <dcterms:created xsi:type="dcterms:W3CDTF">2024-01-19T00:51:34Z</dcterms:created>
  <dcterms:modified xsi:type="dcterms:W3CDTF">2024-02-04T06:04:49Z</dcterms:modified>
</cp:coreProperties>
</file>