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83386"/>
  </p:normalViewPr>
  <p:slideViewPr>
    <p:cSldViewPr snapToGrid="0">
      <p:cViewPr varScale="1">
        <p:scale>
          <a:sx n="103" d="100"/>
          <a:sy n="103" d="100"/>
        </p:scale>
        <p:origin x="114" y="114"/>
      </p:cViewPr>
      <p:guideLst/>
    </p:cSldViewPr>
  </p:slideViewPr>
  <p:notesTextViewPr>
    <p:cViewPr>
      <p:scale>
        <a:sx n="1" d="1"/>
        <a:sy n="1" d="1"/>
      </p:scale>
      <p:origin x="0" y="0"/>
    </p:cViewPr>
  </p:notesText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013A-EE6D-F540-A7C6-3A6A8781E4A6}"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968A3-E6CF-E64B-928E-25FD01469EB1}" type="slidenum">
              <a:rPr lang="en-US" smtClean="0"/>
              <a:t>‹#›</a:t>
            </a:fld>
            <a:endParaRPr lang="en-US"/>
          </a:p>
        </p:txBody>
      </p:sp>
    </p:spTree>
    <p:extLst>
      <p:ext uri="{BB962C8B-B14F-4D97-AF65-F5344CB8AC3E}">
        <p14:creationId xmlns:p14="http://schemas.microsoft.com/office/powerpoint/2010/main" val="10127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976" y="4400549"/>
            <a:ext cx="6509288" cy="4284663"/>
          </a:xfrm>
        </p:spPr>
        <p:txBody>
          <a:bodyPr/>
          <a:lstStyle/>
          <a:p>
            <a:pPr marL="171450" indent="-171450">
              <a:buFont typeface="Arial" panose="020B0604020202020204" pitchFamily="34" charset="0"/>
              <a:buChar char="•"/>
            </a:pPr>
            <a:r>
              <a:rPr lang="en-US" dirty="0"/>
              <a:t>Well good morning everyone. </a:t>
            </a:r>
          </a:p>
          <a:p>
            <a:pPr marL="171450" indent="-171450">
              <a:buFont typeface="Arial" panose="020B0604020202020204" pitchFamily="34" charset="0"/>
              <a:buChar char="•"/>
            </a:pPr>
            <a:r>
              <a:rPr lang="en-US" dirty="0"/>
              <a:t>This morning, I wanted to preach on a passage that would encourage all of us to take hope amidst  the trials and uncertainties we are currently facing as a church right now with dad stepping down as Senior Pastor</a:t>
            </a:r>
          </a:p>
          <a:p>
            <a:pPr marL="171450" indent="-171450">
              <a:buFont typeface="Arial" panose="020B0604020202020204" pitchFamily="34" charset="0"/>
              <a:buChar char="•"/>
            </a:pPr>
            <a:r>
              <a:rPr lang="en-US" dirty="0">
                <a:highlight>
                  <a:srgbClr val="00FF00"/>
                </a:highlight>
              </a:rPr>
              <a:t>Let me begin with a story of a Father and Son </a:t>
            </a:r>
          </a:p>
          <a:p>
            <a:pPr marL="171450" indent="-171450" algn="l">
              <a:buFont typeface="Arial" panose="020B0604020202020204" pitchFamily="34" charset="0"/>
              <a:buChar char="•"/>
            </a:pPr>
            <a:r>
              <a:rPr lang="en-AU" b="0" i="0" u="none" strike="noStrike" dirty="0">
                <a:solidFill>
                  <a:srgbClr val="000000"/>
                </a:solidFill>
                <a:effectLst/>
              </a:rPr>
              <a:t>“One day, while my son Zac and I were out in the country, climbing around in some cliffs, I heard a voice from above me yell, "Hey Dad! Catch me!" </a:t>
            </a:r>
          </a:p>
          <a:p>
            <a:pPr marL="171450" indent="-171450" algn="l">
              <a:buFont typeface="Arial" panose="020B0604020202020204" pitchFamily="34" charset="0"/>
              <a:buChar char="•"/>
            </a:pPr>
            <a:r>
              <a:rPr lang="en-AU" b="0" i="0" u="none" strike="noStrike" dirty="0">
                <a:solidFill>
                  <a:srgbClr val="000000"/>
                </a:solidFill>
                <a:effectLst/>
              </a:rPr>
              <a:t>I turned around to see Zac joyfully jumping off a rock straight at me. He had jumped and then yelled "Hey Dad!”</a:t>
            </a:r>
          </a:p>
          <a:p>
            <a:pPr marL="171450" indent="-171450" algn="l">
              <a:buFont typeface="Arial" panose="020B0604020202020204" pitchFamily="34" charset="0"/>
              <a:buChar char="•"/>
            </a:pPr>
            <a:r>
              <a:rPr lang="en-AU" b="0" i="0" u="none" strike="noStrike" dirty="0">
                <a:solidFill>
                  <a:srgbClr val="000000"/>
                </a:solidFill>
                <a:effectLst/>
              </a:rPr>
              <a:t> I became an instant circus act, catching him. We both fell to the ground. For a moment after I caught him I could hardly talk.  </a:t>
            </a:r>
          </a:p>
          <a:p>
            <a:pPr marL="171450" indent="-171450" algn="l">
              <a:buFont typeface="Arial" panose="020B0604020202020204" pitchFamily="34" charset="0"/>
              <a:buChar char="•"/>
            </a:pPr>
            <a:r>
              <a:rPr lang="en-AU" b="0" i="0" u="none" strike="noStrike" dirty="0">
                <a:solidFill>
                  <a:srgbClr val="000000"/>
                </a:solidFill>
                <a:effectLst/>
              </a:rPr>
              <a:t>When I found my voice again I gasped in exasperation: "Zac! Can you give me one good reason why you did that???" </a:t>
            </a:r>
          </a:p>
          <a:p>
            <a:pPr marL="171450" indent="-171450" algn="l">
              <a:buFont typeface="Arial" panose="020B0604020202020204" pitchFamily="34" charset="0"/>
              <a:buChar char="•"/>
            </a:pPr>
            <a:r>
              <a:rPr lang="en-AU" b="0" i="0" u="none" strike="noStrike" dirty="0">
                <a:solidFill>
                  <a:srgbClr val="000000"/>
                </a:solidFill>
                <a:effectLst/>
              </a:rPr>
              <a:t>He responded with remarkable calmness: "Sure...because you're my Dad." His whole assurance was based in the fact that his father was trustworthy. </a:t>
            </a:r>
          </a:p>
          <a:p>
            <a:pPr marL="171450" indent="-171450" algn="l">
              <a:buFont typeface="Arial" panose="020B0604020202020204" pitchFamily="34" charset="0"/>
              <a:buChar char="•"/>
            </a:pPr>
            <a:r>
              <a:rPr lang="en-AU" b="0" i="0" u="none" strike="noStrike" dirty="0">
                <a:solidFill>
                  <a:srgbClr val="000000"/>
                </a:solidFill>
                <a:effectLst/>
                <a:highlight>
                  <a:srgbClr val="00FF00"/>
                </a:highlight>
              </a:rPr>
              <a:t>He could live life to the hilt because </a:t>
            </a:r>
            <a:r>
              <a:rPr lang="en-AU" dirty="0">
                <a:solidFill>
                  <a:srgbClr val="000000"/>
                </a:solidFill>
                <a:highlight>
                  <a:srgbClr val="00FF00"/>
                </a:highlight>
              </a:rPr>
              <a:t>the father </a:t>
            </a:r>
            <a:r>
              <a:rPr lang="en-AU" b="0" i="0" u="none" strike="noStrike" dirty="0">
                <a:solidFill>
                  <a:srgbClr val="000000"/>
                </a:solidFill>
                <a:effectLst/>
                <a:highlight>
                  <a:srgbClr val="00FF00"/>
                </a:highlight>
              </a:rPr>
              <a:t>could be trusted. Isn't this even more true for a Christian? </a:t>
            </a:r>
          </a:p>
          <a:p>
            <a:pPr marL="171450" indent="-171450" algn="l">
              <a:buFont typeface="Arial" panose="020B0604020202020204" pitchFamily="34" charset="0"/>
              <a:buChar char="•"/>
            </a:pPr>
            <a:r>
              <a:rPr lang="en-AU" b="0" i="0" u="none" strike="noStrike" dirty="0">
                <a:solidFill>
                  <a:srgbClr val="000000"/>
                </a:solidFill>
                <a:effectLst/>
              </a:rPr>
              <a:t>Our game plan has not changed, all the years that dad has preached to us, he has constantly reminded us to trust in God and only God</a:t>
            </a:r>
          </a:p>
          <a:p>
            <a:pPr marL="171450" indent="-171450" algn="l">
              <a:buFont typeface="Arial" panose="020B0604020202020204" pitchFamily="34" charset="0"/>
              <a:buChar char="•"/>
            </a:pPr>
            <a:r>
              <a:rPr lang="en-AU" dirty="0">
                <a:solidFill>
                  <a:srgbClr val="000000"/>
                </a:solidFill>
              </a:rPr>
              <a:t>Despite our change of circumstances, the game plan will not change, we will go forth trusting in God alone, our rock and our salvation, for our God goes before us</a:t>
            </a:r>
            <a:endParaRPr lang="en-AU" b="0" i="0" u="none" strike="noStrike" dirty="0">
              <a:solidFill>
                <a:srgbClr val="000000"/>
              </a:solidFill>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76968A3-E6CF-E64B-928E-25FD01469EB1}" type="slidenum">
              <a:rPr lang="en-US" smtClean="0"/>
              <a:t>1</a:t>
            </a:fld>
            <a:endParaRPr lang="en-US"/>
          </a:p>
        </p:txBody>
      </p:sp>
    </p:spTree>
    <p:extLst>
      <p:ext uri="{BB962C8B-B14F-4D97-AF65-F5344CB8AC3E}">
        <p14:creationId xmlns:p14="http://schemas.microsoft.com/office/powerpoint/2010/main" val="268153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 us trust in Him at all times</a:t>
            </a:r>
          </a:p>
          <a:p>
            <a:pPr marL="171450" indent="-171450">
              <a:buFont typeface="Arial" panose="020B0604020202020204" pitchFamily="34" charset="0"/>
              <a:buChar char="•"/>
            </a:pPr>
            <a:r>
              <a:rPr lang="en-US" dirty="0"/>
              <a:t>Pour out your heart before Him, for He hears us</a:t>
            </a:r>
            <a:r>
              <a:rPr lang="en-US"/>
              <a:t>, and He will </a:t>
            </a:r>
            <a:r>
              <a:rPr lang="en-US" dirty="0"/>
              <a:t>deliver us and He will protect us</a:t>
            </a:r>
          </a:p>
          <a:p>
            <a:pPr marL="171450" indent="-171450">
              <a:buFont typeface="Arial" panose="020B0604020202020204" pitchFamily="34" charset="0"/>
              <a:buChar char="•"/>
            </a:pPr>
            <a:r>
              <a:rPr lang="en-US" dirty="0"/>
              <a:t>For it is in God alone, our rock, our refuge, and our salvation, that we find all that we need</a:t>
            </a:r>
          </a:p>
          <a:p>
            <a:pPr marL="171450" indent="-171450">
              <a:buFont typeface="Arial" panose="020B0604020202020204" pitchFamily="34" charset="0"/>
              <a:buChar char="•"/>
            </a:pPr>
            <a:r>
              <a:rPr lang="en-US" dirty="0"/>
              <a:t>Let us pray</a:t>
            </a:r>
          </a:p>
        </p:txBody>
      </p:sp>
      <p:sp>
        <p:nvSpPr>
          <p:cNvPr id="4" name="Slide Number Placeholder 3"/>
          <p:cNvSpPr>
            <a:spLocks noGrp="1"/>
          </p:cNvSpPr>
          <p:nvPr>
            <p:ph type="sldNum" sz="quarter" idx="5"/>
          </p:nvPr>
        </p:nvSpPr>
        <p:spPr/>
        <p:txBody>
          <a:bodyPr/>
          <a:lstStyle/>
          <a:p>
            <a:fld id="{B76968A3-E6CF-E64B-928E-25FD01469EB1}" type="slidenum">
              <a:rPr lang="en-US" smtClean="0"/>
              <a:t>10</a:t>
            </a:fld>
            <a:endParaRPr lang="en-US"/>
          </a:p>
        </p:txBody>
      </p:sp>
    </p:spTree>
    <p:extLst>
      <p:ext uri="{BB962C8B-B14F-4D97-AF65-F5344CB8AC3E}">
        <p14:creationId xmlns:p14="http://schemas.microsoft.com/office/powerpoint/2010/main" val="316781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166607" y="3797300"/>
            <a:ext cx="6524786" cy="4354807"/>
          </a:xfrm>
        </p:spPr>
        <p:txBody>
          <a:bodyPr/>
          <a:lstStyle/>
          <a:p>
            <a:pPr marL="171450" indent="-171450">
              <a:buFont typeface="Arial" panose="020B0604020202020204" pitchFamily="34" charset="0"/>
              <a:buChar char="•"/>
            </a:pPr>
            <a:r>
              <a:rPr lang="en-US" dirty="0">
                <a:highlight>
                  <a:srgbClr val="FFFF00"/>
                </a:highlight>
              </a:rPr>
              <a:t>“For God alone my soul waits in silence; from him comes my salvation” (Psalm 62:1)</a:t>
            </a:r>
            <a:br>
              <a:rPr lang="en-US" dirty="0"/>
            </a:br>
            <a:r>
              <a:rPr lang="en-US" dirty="0"/>
              <a:t>- The Hebrew word for alone occurs 6 times in the first 9 verses, 4 of which are in relation to God</a:t>
            </a:r>
            <a:br>
              <a:rPr lang="en-US" dirty="0"/>
            </a:br>
            <a:r>
              <a:rPr lang="en-US" dirty="0"/>
              <a:t>- I think David is trying to make something very clear here, that our trust ought to be in God alone</a:t>
            </a:r>
            <a:br>
              <a:rPr lang="en-US" dirty="0"/>
            </a:br>
            <a:r>
              <a:rPr lang="en-US" dirty="0"/>
              <a:t>- For is that not the great doctrine of all of Scripture, that our salvation is by grace alone, through faith alone, in Christ alone</a:t>
            </a:r>
            <a:br>
              <a:rPr lang="en-US" dirty="0"/>
            </a:br>
            <a:r>
              <a:rPr lang="en-US" dirty="0"/>
              <a:t>- And so it is before God almighty that we are to wait in silence</a:t>
            </a:r>
            <a:br>
              <a:rPr lang="en-US" dirty="0"/>
            </a:br>
            <a:r>
              <a:rPr lang="en-US" dirty="0"/>
              <a:t>- Waiting in silence, literally means ‘to be silent’. Silence before God expresses openness unto Him, and dependence upon Him</a:t>
            </a:r>
            <a:br>
              <a:rPr lang="en-US" dirty="0"/>
            </a:br>
            <a:r>
              <a:rPr lang="en-US" dirty="0"/>
              <a:t>- And so, our soul's utmost desire ought to be for God alone, as we await His guidance, as we await Him to go before us</a:t>
            </a:r>
          </a:p>
          <a:p>
            <a:pPr marL="171450" indent="-171450">
              <a:buFont typeface="Arial" panose="020B0604020202020204" pitchFamily="34" charset="0"/>
              <a:buChar char="•"/>
            </a:pPr>
            <a:r>
              <a:rPr lang="en-US" dirty="0">
                <a:highlight>
                  <a:srgbClr val="FFFF00"/>
                </a:highlight>
              </a:rPr>
              <a:t>“He alone is my rock and my salvation, my fortress; I shall not be greatly shaken” (Psalm 62:2)</a:t>
            </a:r>
            <a:br>
              <a:rPr lang="en-US" dirty="0"/>
            </a:br>
            <a:r>
              <a:rPr lang="en-US" dirty="0"/>
              <a:t>- To describe God as a rock, causes me to cast my mind to some form of great rocky mountain range, with summits that pierce the clouds</a:t>
            </a:r>
            <a:br>
              <a:rPr lang="en-US" dirty="0"/>
            </a:br>
            <a:r>
              <a:rPr lang="en-US" dirty="0"/>
              <a:t>- And as we look, and gaze in wonder in awe, we see how firm, how unmoved it stands, it does not stray, but withstands the test of time</a:t>
            </a:r>
            <a:br>
              <a:rPr lang="en-US" dirty="0"/>
            </a:br>
            <a:r>
              <a:rPr lang="en-US" dirty="0"/>
              <a:t>- And so it is with God, that if our trust is in God Almighty, the one who makes the thunders roar, who makes the waves rage, who is the Alpha and the Omega, and knows the beginning from the end, we know our trust is not in vain</a:t>
            </a:r>
            <a:br>
              <a:rPr lang="en-US" dirty="0"/>
            </a:br>
            <a:r>
              <a:rPr lang="en-US" dirty="0"/>
              <a:t>- Our God is sure, immovable and unchanging. Just as we have trusted God over the many years of our lives, and the many years collectively as a church, it is in Him, that even though things seem uncertain, we can, and we must continue to trust in God alone</a:t>
            </a:r>
          </a:p>
          <a:p>
            <a:pPr marL="171450" indent="-171450">
              <a:buFont typeface="Arial" panose="020B0604020202020204" pitchFamily="34" charset="0"/>
              <a:buChar char="•"/>
            </a:pPr>
            <a:r>
              <a:rPr lang="en-US" dirty="0">
                <a:highlight>
                  <a:srgbClr val="FFFF00"/>
                </a:highlight>
              </a:rPr>
              <a:t>David knows that while he trusts in God he will not be greatly moved</a:t>
            </a:r>
            <a:br>
              <a:rPr lang="en-US" dirty="0"/>
            </a:br>
            <a:r>
              <a:rPr lang="en-US" dirty="0"/>
              <a:t>- Like a ship at sea, with its anchor having gone down deep into the sea, firmly embedded. He knows that he may swing with the tide, but he will not be swept away by the storms of life</a:t>
            </a:r>
            <a:br>
              <a:rPr lang="en-US" dirty="0"/>
            </a:br>
            <a:r>
              <a:rPr lang="en-US" dirty="0"/>
              <a:t>- For if you know assuredly that the Lord is your salvation, you cannot be greatly shaken, and swept away from God, your rock, your anchor, and your salvation</a:t>
            </a:r>
            <a:br>
              <a:rPr lang="en-US" dirty="0"/>
            </a:br>
            <a:r>
              <a:rPr lang="en-US" dirty="0"/>
              <a:t>- For He will protect you, and it is He who fights  and ultimately wins for you</a:t>
            </a:r>
            <a:br>
              <a:rPr lang="en-US" dirty="0"/>
            </a:br>
            <a:endParaRPr lang="en-US" dirty="0"/>
          </a:p>
        </p:txBody>
      </p:sp>
      <p:sp>
        <p:nvSpPr>
          <p:cNvPr id="4" name="Slide Number Placeholder 3"/>
          <p:cNvSpPr>
            <a:spLocks noGrp="1"/>
          </p:cNvSpPr>
          <p:nvPr>
            <p:ph type="sldNum" sz="quarter" idx="5"/>
          </p:nvPr>
        </p:nvSpPr>
        <p:spPr/>
        <p:txBody>
          <a:bodyPr/>
          <a:lstStyle/>
          <a:p>
            <a:fld id="{B76968A3-E6CF-E64B-928E-25FD01469EB1}" type="slidenum">
              <a:rPr lang="en-US" smtClean="0"/>
              <a:t>2</a:t>
            </a:fld>
            <a:endParaRPr lang="en-US"/>
          </a:p>
        </p:txBody>
      </p:sp>
    </p:spTree>
    <p:extLst>
      <p:ext uri="{BB962C8B-B14F-4D97-AF65-F5344CB8AC3E}">
        <p14:creationId xmlns:p14="http://schemas.microsoft.com/office/powerpoint/2010/main" val="336035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151108" y="3703126"/>
            <a:ext cx="6555783" cy="4185511"/>
          </a:xfrm>
        </p:spPr>
        <p:txBody>
          <a:bodyPr/>
          <a:lstStyle/>
          <a:p>
            <a:pPr marL="171450" indent="-171450">
              <a:buFont typeface="Arial" panose="020B0604020202020204" pitchFamily="34" charset="0"/>
              <a:buChar char="•"/>
            </a:pPr>
            <a:r>
              <a:rPr lang="en-US" dirty="0">
                <a:highlight>
                  <a:srgbClr val="FFFF00"/>
                </a:highlight>
              </a:rPr>
              <a:t>“How long will all of you attack a man… They only plan to thrust him down from his high position” (Psalm 62:3,4)</a:t>
            </a:r>
            <a:br>
              <a:rPr lang="en-US" dirty="0"/>
            </a:br>
            <a:r>
              <a:rPr lang="en-US" dirty="0"/>
              <a:t>- It appears there are people trying to attack David’s reputation, trying to bring him down from his position of king, by speaking lies about him</a:t>
            </a:r>
            <a:br>
              <a:rPr lang="en-US" dirty="0"/>
            </a:br>
            <a:r>
              <a:rPr lang="en-US" dirty="0"/>
              <a:t>- In front of David they bless him and speak well of him, but behind his back they speak ill of him, and seek to topple him off his throne</a:t>
            </a:r>
            <a:br>
              <a:rPr lang="en-US" dirty="0"/>
            </a:br>
            <a:r>
              <a:rPr lang="en-US" dirty="0"/>
              <a:t>- Friends, brothers and sisters in Christ, this will be a time when Satan will seek to get a foothold</a:t>
            </a:r>
            <a:br>
              <a:rPr lang="en-US" dirty="0"/>
            </a:br>
            <a:r>
              <a:rPr lang="en-US" dirty="0"/>
              <a:t>- </a:t>
            </a:r>
            <a:r>
              <a:rPr lang="en-US" dirty="0">
                <a:highlight>
                  <a:srgbClr val="00FFFF"/>
                </a:highlight>
              </a:rPr>
              <a:t>This will be a time when Satan will try and get us to take our eyes off Jesus. He will do whatever it takes to see God’s people suffer, whether it be from the inside through division, or attacking us from the outside</a:t>
            </a:r>
            <a:br>
              <a:rPr lang="en-US" dirty="0"/>
            </a:br>
            <a:r>
              <a:rPr lang="en-US" dirty="0"/>
              <a:t>- But let us not give in. Let us continue to come together for the building up of one another, let us love another as Christ has loved us</a:t>
            </a:r>
            <a:br>
              <a:rPr lang="en-US" dirty="0"/>
            </a:br>
            <a:r>
              <a:rPr lang="en-US" dirty="0"/>
              <a:t>- Even if hell makes war, we will trust the Lord, for the gates of hell will not prevail, for in Christ we are more than conquerors, Christ has crushed the serpent, and death has lost its sting</a:t>
            </a:r>
            <a:br>
              <a:rPr lang="en-US" dirty="0"/>
            </a:br>
            <a:r>
              <a:rPr lang="en-US" dirty="0"/>
              <a:t>- So let us put on the whole </a:t>
            </a:r>
            <a:r>
              <a:rPr lang="en-US" dirty="0" err="1"/>
              <a:t>armour</a:t>
            </a:r>
            <a:r>
              <a:rPr lang="en-US" dirty="0"/>
              <a:t> of God, let us trust in God our rock, our salvation, and our mighty fortress. If God is for us, then who can be against us!</a:t>
            </a:r>
          </a:p>
          <a:p>
            <a:pPr marL="171450" indent="-171450">
              <a:buFont typeface="Arial" panose="020B0604020202020204" pitchFamily="34" charset="0"/>
              <a:buChar char="•"/>
            </a:pPr>
            <a:r>
              <a:rPr lang="en-US" dirty="0">
                <a:highlight>
                  <a:srgbClr val="FFFF00"/>
                </a:highlight>
              </a:rPr>
              <a:t>David’s mind does not dwell on his strength and weaknesses, on the strategies of the wicked, or on his dire circumstances</a:t>
            </a:r>
            <a:br>
              <a:rPr lang="en-US" dirty="0"/>
            </a:br>
            <a:r>
              <a:rPr lang="en-US" dirty="0"/>
              <a:t>- It would be very easy for David to become down, and depressed over what is happening around him, but instead, through the prompting of the Holy Spirit, he is directed towards his heavenly Father</a:t>
            </a:r>
            <a:br>
              <a:rPr lang="en-US" dirty="0"/>
            </a:br>
            <a:r>
              <a:rPr lang="en-US" dirty="0"/>
              <a:t>- I know that everyone would have mixed emotions with dad leaving, so let us get alongside one another. </a:t>
            </a:r>
            <a:br>
              <a:rPr lang="en-US" dirty="0"/>
            </a:br>
            <a:r>
              <a:rPr lang="en-US" dirty="0"/>
              <a:t>- Let us mourn with one another, let us encourage one another, let us pray with one another, let us REMEMBER all the times that God has provided for us, and let us REMEMBER the hope we have in Christ, the hope of eternal glory</a:t>
            </a:r>
            <a:br>
              <a:rPr lang="en-US" dirty="0"/>
            </a:br>
            <a:r>
              <a:rPr lang="en-US" dirty="0"/>
              <a:t>- And as we reflect on these things we will see that our God is the same yesterday, today and forever</a:t>
            </a:r>
          </a:p>
          <a:p>
            <a:pPr marL="171450" indent="-171450">
              <a:buFont typeface="Arial" panose="020B0604020202020204" pitchFamily="34" charset="0"/>
              <a:buChar char="•"/>
            </a:pPr>
            <a:r>
              <a:rPr lang="en-US" dirty="0">
                <a:highlight>
                  <a:srgbClr val="FFFF00"/>
                </a:highlight>
              </a:rPr>
              <a:t>We find in God all we need, so let us make Him the only object of our trust</a:t>
            </a:r>
            <a:br>
              <a:rPr lang="en-US" dirty="0"/>
            </a:br>
            <a:r>
              <a:rPr lang="en-US" dirty="0"/>
              <a:t>- No person can look at two objects at the same time and see both distinctly</a:t>
            </a:r>
            <a:br>
              <a:rPr lang="en-US" dirty="0"/>
            </a:br>
            <a:r>
              <a:rPr lang="en-US" dirty="0"/>
              <a:t>- As we turn our eyes to Jesus, and fix our hearts on doing only what pleases Him, and brings him glory, we will find our very souls begin to experience the peace that surpasses all understanding</a:t>
            </a:r>
            <a:br>
              <a:rPr lang="en-US" dirty="0"/>
            </a:br>
            <a:r>
              <a:rPr lang="en-US" dirty="0"/>
              <a:t>- So together, we will trust God alone</a:t>
            </a:r>
          </a:p>
        </p:txBody>
      </p:sp>
      <p:sp>
        <p:nvSpPr>
          <p:cNvPr id="4" name="Slide Number Placeholder 3"/>
          <p:cNvSpPr>
            <a:spLocks noGrp="1"/>
          </p:cNvSpPr>
          <p:nvPr>
            <p:ph type="sldNum" sz="quarter" idx="5"/>
          </p:nvPr>
        </p:nvSpPr>
        <p:spPr/>
        <p:txBody>
          <a:bodyPr/>
          <a:lstStyle/>
          <a:p>
            <a:fld id="{B76968A3-E6CF-E64B-928E-25FD01469EB1}" type="slidenum">
              <a:rPr lang="en-US" smtClean="0"/>
              <a:t>3</a:t>
            </a:fld>
            <a:endParaRPr lang="en-US"/>
          </a:p>
        </p:txBody>
      </p:sp>
    </p:spTree>
    <p:extLst>
      <p:ext uri="{BB962C8B-B14F-4D97-AF65-F5344CB8AC3E}">
        <p14:creationId xmlns:p14="http://schemas.microsoft.com/office/powerpoint/2010/main" val="366624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98463"/>
            <a:ext cx="5486400" cy="3086100"/>
          </a:xfrm>
        </p:spPr>
      </p:sp>
      <p:sp>
        <p:nvSpPr>
          <p:cNvPr id="3" name="Notes Placeholder 2"/>
          <p:cNvSpPr>
            <a:spLocks noGrp="1"/>
          </p:cNvSpPr>
          <p:nvPr>
            <p:ph type="body" idx="1"/>
          </p:nvPr>
        </p:nvSpPr>
        <p:spPr>
          <a:xfrm>
            <a:off x="170158" y="3718625"/>
            <a:ext cx="6555783" cy="5026912"/>
          </a:xfrm>
        </p:spPr>
        <p:txBody>
          <a:bodyPr/>
          <a:lstStyle/>
          <a:p>
            <a:pPr marL="171450" indent="-171450">
              <a:buFont typeface="Arial" panose="020B0604020202020204" pitchFamily="34" charset="0"/>
              <a:buChar char="•"/>
            </a:pPr>
            <a:r>
              <a:rPr lang="en-US" dirty="0">
                <a:highlight>
                  <a:srgbClr val="FFFF00"/>
                </a:highlight>
              </a:rPr>
              <a:t>“For God alone, O my soul, wait in silence, for my hope is from him” (Psalm 62:5)</a:t>
            </a:r>
            <a:br>
              <a:rPr lang="en-US" dirty="0"/>
            </a:br>
            <a:r>
              <a:rPr lang="en-US" dirty="0"/>
              <a:t>- Throughout this Psalm you will notice a lot of repetition, but this is very deliberate, very intentional, to make the main point the main point</a:t>
            </a:r>
            <a:br>
              <a:rPr lang="en-US" dirty="0"/>
            </a:br>
            <a:r>
              <a:rPr lang="en-US" dirty="0"/>
              <a:t>- Whilst this verse is very similar to verse 1, there is a slight difference, and it shifts the emphasis</a:t>
            </a:r>
            <a:br>
              <a:rPr lang="en-US" dirty="0"/>
            </a:br>
            <a:r>
              <a:rPr lang="en-US" dirty="0"/>
              <a:t>- David now, with the waves getting higher around him, and the people around him are turning their backs on him, he looks inward and upward</a:t>
            </a:r>
            <a:br>
              <a:rPr lang="en-US" dirty="0"/>
            </a:br>
            <a:r>
              <a:rPr lang="en-US" dirty="0"/>
              <a:t>- He presses deeper into God, His rock and salvation, and cries out to his soul, to keep its eyes fixed on his only hope, the Rock of Ages</a:t>
            </a:r>
            <a:br>
              <a:rPr lang="en-US" dirty="0"/>
            </a:br>
            <a:r>
              <a:rPr lang="en-US" dirty="0"/>
              <a:t>- </a:t>
            </a:r>
            <a:r>
              <a:rPr lang="en-US" dirty="0">
                <a:highlight>
                  <a:srgbClr val="00FFFF"/>
                </a:highlight>
              </a:rPr>
              <a:t>And so we must always preach to ourself first,</a:t>
            </a:r>
            <a:br>
              <a:rPr lang="en-US" dirty="0">
                <a:highlight>
                  <a:srgbClr val="00FFFF"/>
                </a:highlight>
              </a:rPr>
            </a:br>
            <a:r>
              <a:rPr lang="en-US" dirty="0">
                <a:highlight>
                  <a:srgbClr val="00FFFF"/>
                </a:highlight>
              </a:rPr>
              <a:t>- As a pastor this is something that God is constantly </a:t>
            </a:r>
            <a:r>
              <a:rPr lang="en-US" dirty="0"/>
              <a:t>reminding me of, that whenever I preach, whenever I prepare a sermon, I always find myself moved and convicted by the Holy Spirit and reminded where my help comes from, before I even set a foot on this stage. </a:t>
            </a:r>
            <a:br>
              <a:rPr lang="en-US" dirty="0"/>
            </a:br>
            <a:r>
              <a:rPr lang="en-US" dirty="0"/>
              <a:t>- Every sermon that I preach before you is first preached to myself</a:t>
            </a:r>
            <a:br>
              <a:rPr lang="en-US" dirty="0"/>
            </a:br>
            <a:r>
              <a:rPr lang="en-US" dirty="0"/>
              <a:t>- The best sermons are ones preached with humility, and the understanding that I am a but poor sinner preaching to sinners. A dying man preaching unto dying people</a:t>
            </a:r>
            <a:br>
              <a:rPr lang="en-US" dirty="0"/>
            </a:br>
            <a:r>
              <a:rPr lang="en-US" dirty="0"/>
              <a:t>- That is exactly what David is doing here, in desperation he begs that he would find himself open and humble before the presence of God, because He sees that his only hope in the world can be found in God</a:t>
            </a:r>
          </a:p>
          <a:p>
            <a:pPr marL="171450" indent="-171450">
              <a:buFont typeface="Arial" panose="020B0604020202020204" pitchFamily="34" charset="0"/>
              <a:buChar char="•"/>
            </a:pPr>
            <a:r>
              <a:rPr lang="en-US" dirty="0">
                <a:highlight>
                  <a:srgbClr val="FFFF00"/>
                </a:highlight>
              </a:rPr>
              <a:t>“He only is my rock and salvation, my fortress; I shall not be shaken” (Psalm 62:6)</a:t>
            </a:r>
            <a:br>
              <a:rPr lang="en-US" dirty="0"/>
            </a:br>
            <a:r>
              <a:rPr lang="en-US" dirty="0"/>
              <a:t>- This is a Psalm of confidence and if you look closely, it’s almost as though you can see David’s confidence growing with every stanza of this Psalm</a:t>
            </a:r>
            <a:br>
              <a:rPr lang="en-US" dirty="0"/>
            </a:br>
            <a:r>
              <a:rPr lang="en-US" dirty="0"/>
              <a:t>- In verse 2, David knew that while he trusted in the Lord he would not be GREATLY shaken. And yet now that it seems as though evil may win, by the grace of God it causes David to throw himself further into the loving arms of God</a:t>
            </a:r>
            <a:br>
              <a:rPr lang="en-US" dirty="0"/>
            </a:br>
            <a:r>
              <a:rPr lang="en-US" dirty="0"/>
              <a:t>- Because now he knows that he WILL NOT be shaken. There is nothing that Satan can do to snatch him out of the hands of God</a:t>
            </a:r>
            <a:br>
              <a:rPr lang="en-US" dirty="0"/>
            </a:br>
            <a:r>
              <a:rPr lang="en-US" dirty="0"/>
              <a:t>- </a:t>
            </a:r>
            <a:r>
              <a:rPr lang="en-US" dirty="0">
                <a:highlight>
                  <a:srgbClr val="00FFFF"/>
                </a:highlight>
              </a:rPr>
              <a:t>Trials give us the opportunity to grow in our dependence upon God, that’s why James tells us to consider it pure joy when trials come our way</a:t>
            </a:r>
            <a:br>
              <a:rPr lang="en-US" dirty="0"/>
            </a:br>
            <a:r>
              <a:rPr lang="en-US" dirty="0"/>
              <a:t>- And so it is my prayer that as the fog of uncertainty lies ahead of us, that collectively, as the body of Christ, we will grow in our dependence upon God, that we would be made stronger in the gospel of our Lord Jesus Christ, and that we would not be shaken!</a:t>
            </a:r>
          </a:p>
          <a:p>
            <a:pPr marL="171450" indent="-171450">
              <a:buFont typeface="Arial" panose="020B0604020202020204" pitchFamily="34" charset="0"/>
              <a:buChar char="•"/>
            </a:pPr>
            <a:r>
              <a:rPr lang="en-US" dirty="0">
                <a:highlight>
                  <a:srgbClr val="FFFF00"/>
                </a:highlight>
              </a:rPr>
              <a:t>“On God rests my salvation and my glory; my mighty rock, my refuge is God” (Psalm 62:7)</a:t>
            </a:r>
            <a:br>
              <a:rPr lang="en-US" dirty="0"/>
            </a:br>
            <a:r>
              <a:rPr lang="en-US" dirty="0"/>
              <a:t>- This Psalm begs the question though, how can David be this confident?</a:t>
            </a:r>
            <a:br>
              <a:rPr lang="en-US" dirty="0"/>
            </a:br>
            <a:r>
              <a:rPr lang="en-US" dirty="0"/>
              <a:t>- Well, the answer is, the more we take our eyes off this world and ourselves, and instead steer our hearts and mind towards God, the more we see just how little the world can do to us while we are safe in the arms of our heavenly Father</a:t>
            </a:r>
            <a:br>
              <a:rPr lang="en-US" dirty="0"/>
            </a:br>
            <a:r>
              <a:rPr lang="en-US" dirty="0"/>
              <a:t>- You see the more we live as we were created to live, that is glorifying God in all that we do, the less people can do to you</a:t>
            </a:r>
            <a:br>
              <a:rPr lang="en-US" dirty="0"/>
            </a:br>
            <a:r>
              <a:rPr lang="en-US" dirty="0"/>
              <a:t>- It’s like in the book of Acts when the Apostles were getting into trouble for proclaiming the gospel, and the authorities </a:t>
            </a:r>
            <a:r>
              <a:rPr lang="en-US" dirty="0" err="1"/>
              <a:t>realised</a:t>
            </a:r>
            <a:r>
              <a:rPr lang="en-US" dirty="0"/>
              <a:t> that the Apostles were not concerned with the consequences that they may give them, for even death did not phase them</a:t>
            </a:r>
            <a:br>
              <a:rPr lang="en-US" dirty="0"/>
            </a:br>
            <a:r>
              <a:rPr lang="en-US" dirty="0"/>
              <a:t>- </a:t>
            </a:r>
            <a:r>
              <a:rPr lang="en-US" dirty="0">
                <a:highlight>
                  <a:srgbClr val="00FFFF"/>
                </a:highlight>
              </a:rPr>
              <a:t>For them, to live is Christ and to die is gain</a:t>
            </a:r>
            <a:br>
              <a:rPr lang="en-US" dirty="0"/>
            </a:br>
            <a:r>
              <a:rPr lang="en-US" dirty="0"/>
              <a:t>- As we hide ourselves in the rock of ages, and live as a people concerned with God and doing His will, and not our own</a:t>
            </a:r>
            <a:br>
              <a:rPr lang="en-US" dirty="0"/>
            </a:br>
            <a:r>
              <a:rPr lang="en-US" dirty="0"/>
              <a:t>- We too, will quickly find that the burdens of this world will not so easily entangle us, because we live not for this world, but for the next, because “On God rests my salvation and my glory… He is my refuge”</a:t>
            </a:r>
          </a:p>
        </p:txBody>
      </p:sp>
      <p:sp>
        <p:nvSpPr>
          <p:cNvPr id="4" name="Slide Number Placeholder 3"/>
          <p:cNvSpPr>
            <a:spLocks noGrp="1"/>
          </p:cNvSpPr>
          <p:nvPr>
            <p:ph type="sldNum" sz="quarter" idx="5"/>
          </p:nvPr>
        </p:nvSpPr>
        <p:spPr/>
        <p:txBody>
          <a:bodyPr/>
          <a:lstStyle/>
          <a:p>
            <a:fld id="{B76968A3-E6CF-E64B-928E-25FD01469EB1}" type="slidenum">
              <a:rPr lang="en-US" smtClean="0"/>
              <a:t>4</a:t>
            </a:fld>
            <a:endParaRPr lang="en-US"/>
          </a:p>
        </p:txBody>
      </p:sp>
    </p:spTree>
    <p:extLst>
      <p:ext uri="{BB962C8B-B14F-4D97-AF65-F5344CB8AC3E}">
        <p14:creationId xmlns:p14="http://schemas.microsoft.com/office/powerpoint/2010/main" val="363502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976" y="4400550"/>
            <a:ext cx="6478292" cy="4139016"/>
          </a:xfrm>
        </p:spPr>
        <p:txBody>
          <a:bodyPr/>
          <a:lstStyle/>
          <a:p>
            <a:pPr marL="171450" indent="-171450">
              <a:buFont typeface="Arial" panose="020B0604020202020204" pitchFamily="34" charset="0"/>
              <a:buChar char="•"/>
            </a:pPr>
            <a:r>
              <a:rPr lang="en-US" dirty="0">
                <a:highlight>
                  <a:srgbClr val="FFFF00"/>
                </a:highlight>
              </a:rPr>
              <a:t>“Trust in him at all times, O people” (Psalm 62:8a)</a:t>
            </a:r>
            <a:br>
              <a:rPr lang="en-US" dirty="0"/>
            </a:br>
            <a:r>
              <a:rPr lang="en-US" dirty="0"/>
              <a:t>- And so now that David has preached to himself, he directs his message to the people</a:t>
            </a:r>
            <a:br>
              <a:rPr lang="en-US" dirty="0"/>
            </a:br>
            <a:r>
              <a:rPr lang="en-US" dirty="0"/>
              <a:t>- What David has found to be true for him he knows must be true for others. </a:t>
            </a:r>
            <a:br>
              <a:rPr lang="en-US" dirty="0"/>
            </a:br>
            <a:r>
              <a:rPr lang="en-US" dirty="0"/>
              <a:t>- What God has been for him, He can be for others, and so exhorts us to trust in God</a:t>
            </a:r>
          </a:p>
          <a:p>
            <a:pPr marL="171450" indent="-171450">
              <a:buFont typeface="Arial" panose="020B0604020202020204" pitchFamily="34" charset="0"/>
              <a:buChar char="•"/>
            </a:pPr>
            <a:r>
              <a:rPr lang="en-US" dirty="0">
                <a:highlight>
                  <a:srgbClr val="FFFF00"/>
                </a:highlight>
              </a:rPr>
              <a:t>”Pour out your hearts before him, God is a refuge for us” (Psalm 62:8b)</a:t>
            </a:r>
            <a:br>
              <a:rPr lang="en-US" dirty="0"/>
            </a:br>
            <a:r>
              <a:rPr lang="en-US" dirty="0"/>
              <a:t>- The word for pour is used to express your true self in openness and vulnerability to God</a:t>
            </a:r>
            <a:br>
              <a:rPr lang="en-US" dirty="0"/>
            </a:br>
            <a:r>
              <a:rPr lang="en-US" dirty="0"/>
              <a:t>- It is to confess your sins to him knowing that He is faithful and just to forgive because of the finished work of Jesus Christ</a:t>
            </a:r>
            <a:br>
              <a:rPr lang="en-US" dirty="0"/>
            </a:br>
            <a:r>
              <a:rPr lang="en-US" dirty="0"/>
              <a:t>- It is to bring all your troubles, your fears and your needs before Him, knowing that He hears every single one of your prayers</a:t>
            </a:r>
            <a:br>
              <a:rPr lang="en-US" dirty="0"/>
            </a:br>
            <a:r>
              <a:rPr lang="en-US" dirty="0"/>
              <a:t>- It is to praise God for all His blessings that He bestows upon us and to magnify His holy name for God is a refuge for us</a:t>
            </a:r>
          </a:p>
          <a:p>
            <a:pPr marL="171450" indent="-171450">
              <a:buFont typeface="Arial" panose="020B0604020202020204" pitchFamily="34" charset="0"/>
              <a:buChar char="•"/>
            </a:pPr>
            <a:r>
              <a:rPr lang="en-US" dirty="0">
                <a:highlight>
                  <a:srgbClr val="FFFF00"/>
                </a:highlight>
              </a:rPr>
              <a:t>Coolum Beach Baptist, God will not fail us, and so, may we trust Him always</a:t>
            </a:r>
            <a:br>
              <a:rPr lang="en-US" dirty="0"/>
            </a:br>
            <a:r>
              <a:rPr lang="en-US" dirty="0"/>
              <a:t>- Let us trust in God alone, and let us trust Him always</a:t>
            </a:r>
            <a:br>
              <a:rPr lang="en-US" dirty="0"/>
            </a:br>
            <a:r>
              <a:rPr lang="en-US" dirty="0"/>
              <a:t>- Let us today be reminded that we serve a faithful God who by His power and grace has sustained us, and preserved us, all the while making us more like His Son Jesus Christ</a:t>
            </a:r>
            <a:br>
              <a:rPr lang="en-US" dirty="0"/>
            </a:br>
            <a:r>
              <a:rPr lang="en-US" dirty="0"/>
              <a:t>- And yet let us be reminded that God is not finished with us, that He works all things together for the good of those who love Him</a:t>
            </a:r>
          </a:p>
        </p:txBody>
      </p:sp>
      <p:sp>
        <p:nvSpPr>
          <p:cNvPr id="4" name="Slide Number Placeholder 3"/>
          <p:cNvSpPr>
            <a:spLocks noGrp="1"/>
          </p:cNvSpPr>
          <p:nvPr>
            <p:ph type="sldNum" sz="quarter" idx="5"/>
          </p:nvPr>
        </p:nvSpPr>
        <p:spPr/>
        <p:txBody>
          <a:bodyPr/>
          <a:lstStyle/>
          <a:p>
            <a:fld id="{B76968A3-E6CF-E64B-928E-25FD01469EB1}" type="slidenum">
              <a:rPr lang="en-US" smtClean="0"/>
              <a:t>5</a:t>
            </a:fld>
            <a:endParaRPr lang="en-US"/>
          </a:p>
        </p:txBody>
      </p:sp>
    </p:spTree>
    <p:extLst>
      <p:ext uri="{BB962C8B-B14F-4D97-AF65-F5344CB8AC3E}">
        <p14:creationId xmlns:p14="http://schemas.microsoft.com/office/powerpoint/2010/main" val="212140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481" y="4400550"/>
            <a:ext cx="6524787" cy="3600450"/>
          </a:xfrm>
        </p:spPr>
        <p:txBody>
          <a:bodyPr/>
          <a:lstStyle/>
          <a:p>
            <a:pPr marL="171450" indent="-171450">
              <a:buFont typeface="Arial" panose="020B0604020202020204" pitchFamily="34" charset="0"/>
              <a:buChar char="•"/>
            </a:pPr>
            <a:r>
              <a:rPr lang="en-US" dirty="0">
                <a:highlight>
                  <a:srgbClr val="FFFF00"/>
                </a:highlight>
              </a:rPr>
              <a:t>“Those of low estate are but a breath, those of high estate are but a delusion” (Psalm 62:9a)</a:t>
            </a:r>
            <a:br>
              <a:rPr lang="en-US" dirty="0"/>
            </a:br>
            <a:r>
              <a:rPr lang="en-US" dirty="0"/>
              <a:t>- The word for breath here is the word translated vanity in </a:t>
            </a:r>
            <a:r>
              <a:rPr lang="en-US" dirty="0" err="1"/>
              <a:t>Ecclesiates</a:t>
            </a:r>
            <a:r>
              <a:rPr lang="en-US" dirty="0"/>
              <a:t>, or meaningless, and the word for delusion is lie</a:t>
            </a:r>
            <a:br>
              <a:rPr lang="en-US" dirty="0"/>
            </a:br>
            <a:r>
              <a:rPr lang="en-US" dirty="0"/>
              <a:t>- Those of low estate are but a breath, here today and gone tomorrow, and those of high rank are but a lie, not what they appear to be</a:t>
            </a:r>
            <a:br>
              <a:rPr lang="en-US" dirty="0"/>
            </a:br>
            <a:r>
              <a:rPr lang="en-US" dirty="0"/>
              <a:t>- This is ultimately saying that we have nothing to fear of mankind, they have nothing to offer us that we cannot find in God</a:t>
            </a:r>
          </a:p>
          <a:p>
            <a:pPr marL="171450" indent="-171450">
              <a:buFont typeface="Arial" panose="020B0604020202020204" pitchFamily="34" charset="0"/>
              <a:buChar char="•"/>
            </a:pPr>
            <a:r>
              <a:rPr lang="en-US" dirty="0">
                <a:highlight>
                  <a:srgbClr val="FFFF00"/>
                </a:highlight>
              </a:rPr>
              <a:t>“In the balances they go up; they are together lighter than a breath” (Psalm 62:9b)</a:t>
            </a:r>
            <a:br>
              <a:rPr lang="en-US" dirty="0"/>
            </a:br>
            <a:r>
              <a:rPr lang="en-US" dirty="0"/>
              <a:t>- When mankind is placed on the scales to determine their weight , they are less than </a:t>
            </a:r>
            <a:r>
              <a:rPr lang="en-US" dirty="0" err="1"/>
              <a:t>vapour</a:t>
            </a:r>
            <a:r>
              <a:rPr lang="en-US" dirty="0"/>
              <a:t>, there is nothing there</a:t>
            </a:r>
            <a:br>
              <a:rPr lang="en-US" dirty="0"/>
            </a:br>
            <a:r>
              <a:rPr lang="en-US" dirty="0"/>
              <a:t>- And if you put your problems, your very souls on one side of the scales, and you choose to place your trust in man, and you place that on the other side of the scales </a:t>
            </a:r>
            <a:br>
              <a:rPr lang="en-US" dirty="0"/>
            </a:br>
            <a:r>
              <a:rPr lang="en-US" dirty="0"/>
              <a:t>- You will quickly discover that what humans can do is utterly insufficient to meet the needs of your soul</a:t>
            </a:r>
          </a:p>
          <a:p>
            <a:pPr marL="171450" indent="-171450">
              <a:buFont typeface="Arial" panose="020B0604020202020204" pitchFamily="34" charset="0"/>
              <a:buChar char="•"/>
            </a:pPr>
            <a:r>
              <a:rPr lang="en-US" dirty="0">
                <a:highlight>
                  <a:srgbClr val="FFFF00"/>
                </a:highlight>
              </a:rPr>
              <a:t>“Put no trust in extortion… robbery… riches” (Psalm 62:10)</a:t>
            </a:r>
            <a:br>
              <a:rPr lang="en-US" dirty="0"/>
            </a:br>
            <a:r>
              <a:rPr lang="en-US" dirty="0"/>
              <a:t>- If it is true that even humanity at its best isn’t able to save us, it is even more true that at its sinful worst, it should be shunned</a:t>
            </a:r>
            <a:br>
              <a:rPr lang="en-US" dirty="0"/>
            </a:br>
            <a:r>
              <a:rPr lang="en-US" dirty="0"/>
              <a:t>- God alone is unfailing, God alone can meet the needs of your soul</a:t>
            </a:r>
          </a:p>
        </p:txBody>
      </p:sp>
      <p:sp>
        <p:nvSpPr>
          <p:cNvPr id="4" name="Slide Number Placeholder 3"/>
          <p:cNvSpPr>
            <a:spLocks noGrp="1"/>
          </p:cNvSpPr>
          <p:nvPr>
            <p:ph type="sldNum" sz="quarter" idx="5"/>
          </p:nvPr>
        </p:nvSpPr>
        <p:spPr/>
        <p:txBody>
          <a:bodyPr/>
          <a:lstStyle/>
          <a:p>
            <a:fld id="{B76968A3-E6CF-E64B-928E-25FD01469EB1}" type="slidenum">
              <a:rPr lang="en-US" smtClean="0"/>
              <a:t>6</a:t>
            </a:fld>
            <a:endParaRPr lang="en-US"/>
          </a:p>
        </p:txBody>
      </p:sp>
    </p:spTree>
    <p:extLst>
      <p:ext uri="{BB962C8B-B14F-4D97-AF65-F5344CB8AC3E}">
        <p14:creationId xmlns:p14="http://schemas.microsoft.com/office/powerpoint/2010/main" val="253782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336550"/>
            <a:ext cx="5486400" cy="3086100"/>
          </a:xfrm>
        </p:spPr>
      </p:sp>
      <p:sp>
        <p:nvSpPr>
          <p:cNvPr id="3" name="Notes Placeholder 2"/>
          <p:cNvSpPr>
            <a:spLocks noGrp="1"/>
          </p:cNvSpPr>
          <p:nvPr>
            <p:ph type="body" idx="1"/>
          </p:nvPr>
        </p:nvSpPr>
        <p:spPr>
          <a:xfrm>
            <a:off x="171181" y="3594638"/>
            <a:ext cx="6509287" cy="5212812"/>
          </a:xfrm>
        </p:spPr>
        <p:txBody>
          <a:bodyPr/>
          <a:lstStyle/>
          <a:p>
            <a:pPr marL="171450" indent="-171450">
              <a:buFont typeface="Arial" panose="020B0604020202020204" pitchFamily="34" charset="0"/>
              <a:buChar char="•"/>
            </a:pPr>
            <a:r>
              <a:rPr lang="en-US" dirty="0">
                <a:highlight>
                  <a:srgbClr val="FFFF00"/>
                </a:highlight>
              </a:rPr>
              <a:t>“Once God has spoken, twice have I heard this: that power belongs to God” (Psalm 62:11)</a:t>
            </a:r>
            <a:br>
              <a:rPr lang="en-US" dirty="0"/>
            </a:br>
            <a:r>
              <a:rPr lang="en-US" dirty="0"/>
              <a:t>- God has spoken something important enough that David has needed to come back and remind himself of it</a:t>
            </a:r>
            <a:br>
              <a:rPr lang="en-US" dirty="0"/>
            </a:br>
            <a:r>
              <a:rPr lang="en-US" dirty="0"/>
              <a:t>- This is how it ought to be for us as followers of Jesus Christ, that we keep coming back to remind ourselves of what God has spoken in His Word</a:t>
            </a:r>
            <a:br>
              <a:rPr lang="en-US" dirty="0"/>
            </a:br>
            <a:r>
              <a:rPr lang="en-US" dirty="0"/>
              <a:t>- The first thing that David reminds himself of, is that power belongs to God</a:t>
            </a:r>
            <a:br>
              <a:rPr lang="en-US" dirty="0"/>
            </a:br>
            <a:r>
              <a:rPr lang="en-US" dirty="0"/>
              <a:t>- That God is ABLE to save all who will call upon His name</a:t>
            </a:r>
          </a:p>
          <a:p>
            <a:pPr marL="171450" indent="-171450">
              <a:buFont typeface="Arial" panose="020B0604020202020204" pitchFamily="34" charset="0"/>
              <a:buChar char="•"/>
            </a:pPr>
            <a:r>
              <a:rPr lang="en-US" dirty="0">
                <a:highlight>
                  <a:srgbClr val="FFFF00"/>
                </a:highlight>
              </a:rPr>
              <a:t>“and that to you, O Lord, belongs steadfast love. For you will render to a man according to his work” (Psalm 62:12)</a:t>
            </a:r>
            <a:br>
              <a:rPr lang="en-US" dirty="0"/>
            </a:br>
            <a:r>
              <a:rPr lang="en-US" dirty="0"/>
              <a:t>- The word for steadfast love is the word used for covenant love, </a:t>
            </a:r>
            <a:r>
              <a:rPr lang="en-US" b="1" i="1" dirty="0" err="1"/>
              <a:t>hesed</a:t>
            </a:r>
            <a:r>
              <a:rPr lang="en-US" dirty="0"/>
              <a:t>,</a:t>
            </a:r>
            <a:br>
              <a:rPr lang="en-US" dirty="0"/>
            </a:br>
            <a:r>
              <a:rPr lang="en-US" dirty="0"/>
              <a:t>- Which tells reader, that because of the covenant established through the death of His one and only Son, Jesus Christ, He will continually love and remain faithful to all those who have believed in Jesus Christ as Lord and </a:t>
            </a:r>
            <a:r>
              <a:rPr lang="en-US" dirty="0" err="1"/>
              <a:t>Saviour</a:t>
            </a:r>
            <a:br>
              <a:rPr lang="en-US" dirty="0"/>
            </a:br>
            <a:r>
              <a:rPr lang="en-US" dirty="0"/>
              <a:t>- Not only does He have the power to save, but has demonstrated that He is willing to save by sending His one and only Son through whom is the only way in which we may be saved</a:t>
            </a:r>
            <a:br>
              <a:rPr lang="en-US" dirty="0"/>
            </a:br>
            <a:r>
              <a:rPr lang="en-US" dirty="0"/>
              <a:t>- </a:t>
            </a:r>
            <a:r>
              <a:rPr lang="en-US" dirty="0">
                <a:highlight>
                  <a:srgbClr val="00FFFF"/>
                </a:highlight>
              </a:rPr>
              <a:t>And so if we now go back to the scales and place our soul on one side of the scales and the </a:t>
            </a:r>
            <a:r>
              <a:rPr lang="en-US" dirty="0"/>
              <a:t>cross of Jesus Christ on the other side,  we see that there is no weight he cannot lift, no burden He cannot bear, no circumstance He cannot handle, and no attack which He is unable to defend </a:t>
            </a:r>
            <a:br>
              <a:rPr lang="en-US" dirty="0"/>
            </a:br>
            <a:r>
              <a:rPr lang="en-US" dirty="0"/>
              <a:t>- Mercy and steadfast love is a promise for all who belong to God through faith in Jesus Christ</a:t>
            </a:r>
          </a:p>
          <a:p>
            <a:pPr marL="171450" indent="-171450">
              <a:buFont typeface="Arial" panose="020B0604020202020204" pitchFamily="34" charset="0"/>
              <a:buChar char="•"/>
            </a:pPr>
            <a:r>
              <a:rPr lang="en-US" dirty="0">
                <a:highlight>
                  <a:srgbClr val="FFFF00"/>
                </a:highlight>
              </a:rPr>
              <a:t>Man neither helps nor rewards, but God does both</a:t>
            </a:r>
            <a:br>
              <a:rPr lang="en-US" dirty="0"/>
            </a:br>
            <a:r>
              <a:rPr lang="en-US" dirty="0"/>
              <a:t>- Do not look to humanity for your help, do not place your trust in the things of this world, for it is but a breath. You will find no reward if that is where your help lies</a:t>
            </a:r>
            <a:br>
              <a:rPr lang="en-US" dirty="0"/>
            </a:br>
            <a:r>
              <a:rPr lang="en-US" dirty="0"/>
              <a:t>- We know that we are not saved by our good works, but saved unto God works</a:t>
            </a:r>
            <a:br>
              <a:rPr lang="en-US" dirty="0"/>
            </a:br>
            <a:r>
              <a:rPr lang="en-US" dirty="0"/>
              <a:t>- For our good works do not produce the gospel, our salvation, but rather it is the gospel, it is the power of God at work in us that produces the good works.</a:t>
            </a:r>
            <a:br>
              <a:rPr lang="en-US" dirty="0"/>
            </a:br>
            <a:r>
              <a:rPr lang="en-US" dirty="0"/>
              <a:t>- Trust only in God, not in people, and you will find all that you need</a:t>
            </a:r>
          </a:p>
        </p:txBody>
      </p:sp>
      <p:sp>
        <p:nvSpPr>
          <p:cNvPr id="4" name="Slide Number Placeholder 3"/>
          <p:cNvSpPr>
            <a:spLocks noGrp="1"/>
          </p:cNvSpPr>
          <p:nvPr>
            <p:ph type="sldNum" sz="quarter" idx="5"/>
          </p:nvPr>
        </p:nvSpPr>
        <p:spPr/>
        <p:txBody>
          <a:bodyPr/>
          <a:lstStyle/>
          <a:p>
            <a:fld id="{B76968A3-E6CF-E64B-928E-25FD01469EB1}" type="slidenum">
              <a:rPr lang="en-US" smtClean="0"/>
              <a:t>7</a:t>
            </a:fld>
            <a:endParaRPr lang="en-US"/>
          </a:p>
        </p:txBody>
      </p:sp>
    </p:spTree>
    <p:extLst>
      <p:ext uri="{BB962C8B-B14F-4D97-AF65-F5344CB8AC3E}">
        <p14:creationId xmlns:p14="http://schemas.microsoft.com/office/powerpoint/2010/main" val="151344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322263"/>
            <a:ext cx="5486400" cy="3086100"/>
          </a:xfrm>
        </p:spPr>
      </p:sp>
      <p:sp>
        <p:nvSpPr>
          <p:cNvPr id="3" name="Notes Placeholder 2"/>
          <p:cNvSpPr>
            <a:spLocks noGrp="1"/>
          </p:cNvSpPr>
          <p:nvPr>
            <p:ph type="body" idx="1"/>
          </p:nvPr>
        </p:nvSpPr>
        <p:spPr>
          <a:xfrm>
            <a:off x="155682" y="3504608"/>
            <a:ext cx="6570582" cy="5453411"/>
          </a:xfrm>
        </p:spPr>
        <p:txBody>
          <a:bodyPr/>
          <a:lstStyle/>
          <a:p>
            <a:pPr marL="171450" indent="-171450">
              <a:buFont typeface="Arial" panose="020B0604020202020204" pitchFamily="34" charset="0"/>
              <a:buChar char="•"/>
            </a:pPr>
            <a:r>
              <a:rPr lang="en-US" dirty="0">
                <a:highlight>
                  <a:srgbClr val="FFFF00"/>
                </a:highlight>
              </a:rPr>
              <a:t>”Because he holds fast to me in love, I will deliver him; I will protect him, because he knows my name” (Psalm 91:14)</a:t>
            </a:r>
            <a:br>
              <a:rPr lang="en-US" dirty="0"/>
            </a:br>
            <a:r>
              <a:rPr lang="en-US" dirty="0"/>
              <a:t>- For those who trust in God alone, He gives three promises</a:t>
            </a:r>
            <a:br>
              <a:rPr lang="en-US" dirty="0"/>
            </a:br>
            <a:r>
              <a:rPr lang="en-US" dirty="0"/>
              <a:t>- The first is a promise of deliverance, a promise that He will protect</a:t>
            </a:r>
            <a:br>
              <a:rPr lang="en-US" dirty="0"/>
            </a:br>
            <a:r>
              <a:rPr lang="en-US" dirty="0"/>
              <a:t>- </a:t>
            </a:r>
            <a:r>
              <a:rPr lang="en-US" dirty="0">
                <a:highlight>
                  <a:srgbClr val="00FF00"/>
                </a:highlight>
              </a:rPr>
              <a:t>John Calvin, the famous reformer put it like this, “God does not promise believers a life of ease and luxury, but deliverance from their tribulations”</a:t>
            </a:r>
            <a:br>
              <a:rPr lang="en-US" dirty="0"/>
            </a:br>
            <a:r>
              <a:rPr lang="en-US" dirty="0"/>
              <a:t>- Notice it does not say, that whoever is without sin, whoever is worthy and keeps my Word perfectly, those people will be delivered and guarded.</a:t>
            </a:r>
            <a:br>
              <a:rPr lang="en-US" dirty="0"/>
            </a:br>
            <a:r>
              <a:rPr lang="en-US" dirty="0"/>
              <a:t>- No, it is simply given to those who hold fast to God in love, those who live a life tethered to the cross of Jesus Christ</a:t>
            </a:r>
          </a:p>
          <a:p>
            <a:pPr marL="171450" indent="-171450">
              <a:buFont typeface="Arial" panose="020B0604020202020204" pitchFamily="34" charset="0"/>
              <a:buChar char="•"/>
            </a:pPr>
            <a:r>
              <a:rPr lang="en-US" dirty="0">
                <a:highlight>
                  <a:srgbClr val="FFFF00"/>
                </a:highlight>
              </a:rPr>
              <a:t>”When he calls to me, I will answer him; I will be with him in trouble; I will rescue him and </a:t>
            </a:r>
            <a:r>
              <a:rPr lang="en-US" dirty="0" err="1">
                <a:highlight>
                  <a:srgbClr val="FFFF00"/>
                </a:highlight>
              </a:rPr>
              <a:t>honour</a:t>
            </a:r>
            <a:r>
              <a:rPr lang="en-US" dirty="0">
                <a:highlight>
                  <a:srgbClr val="FFFF00"/>
                </a:highlight>
              </a:rPr>
              <a:t> him” (Psalm 91:15)</a:t>
            </a:r>
            <a:br>
              <a:rPr lang="en-US" dirty="0"/>
            </a:br>
            <a:r>
              <a:rPr lang="en-US" dirty="0"/>
              <a:t>- Whilst God is our warrior God, our delivering God, we get the image of a loving parent in this particular verse</a:t>
            </a:r>
            <a:br>
              <a:rPr lang="en-US" dirty="0"/>
            </a:br>
            <a:r>
              <a:rPr lang="en-US" dirty="0"/>
              <a:t>- </a:t>
            </a:r>
            <a:r>
              <a:rPr lang="en-US" dirty="0">
                <a:highlight>
                  <a:srgbClr val="00FF00"/>
                </a:highlight>
              </a:rPr>
              <a:t>Charles Spurgeon puts it like this,  “The parent hears the slightest moan, rushes to the side of the cradle, takes the child in their arms, kisses its lips, and drops a tear upon its face, asking, ‘What can I do for you my child’</a:t>
            </a:r>
            <a:br>
              <a:rPr lang="en-US" dirty="0"/>
            </a:br>
            <a:r>
              <a:rPr lang="en-US" dirty="0"/>
              <a:t>- So it is with the way the Lord deals with His children who have been paid for by the precious blood of His Son Jesus Christ</a:t>
            </a:r>
            <a:br>
              <a:rPr lang="en-US" dirty="0"/>
            </a:br>
            <a:r>
              <a:rPr lang="en-US" dirty="0"/>
              <a:t>- God hears our prayers, He answers our prayers in accordance with His will, and He will rescue us</a:t>
            </a:r>
          </a:p>
          <a:p>
            <a:pPr marL="171450" indent="-171450">
              <a:buFont typeface="Arial" panose="020B0604020202020204" pitchFamily="34" charset="0"/>
              <a:buChar char="•"/>
            </a:pPr>
            <a:r>
              <a:rPr lang="en-US" dirty="0">
                <a:highlight>
                  <a:srgbClr val="FFFF00"/>
                </a:highlight>
              </a:rPr>
              <a:t>“With long life I will satisfy him and show him my salvation” (Psalm 91:16)</a:t>
            </a:r>
            <a:br>
              <a:rPr lang="en-US" dirty="0"/>
            </a:br>
            <a:r>
              <a:rPr lang="en-US" dirty="0"/>
              <a:t>- Now a long life often </a:t>
            </a:r>
            <a:r>
              <a:rPr lang="en-US" dirty="0" err="1"/>
              <a:t>symbolised</a:t>
            </a:r>
            <a:r>
              <a:rPr lang="en-US" dirty="0"/>
              <a:t> blessings from God</a:t>
            </a:r>
            <a:br>
              <a:rPr lang="en-US" dirty="0"/>
            </a:br>
            <a:r>
              <a:rPr lang="en-US" dirty="0"/>
              <a:t>- And so, when our satisfaction rests in the presence and provision of God, our souls long not so much for more days in this world, but increasingly for the enjoyment of the glories of heaven with God</a:t>
            </a:r>
            <a:br>
              <a:rPr lang="en-US" dirty="0"/>
            </a:br>
            <a:r>
              <a:rPr lang="en-US" dirty="0"/>
              <a:t>- God promises to those who call upon His name, “I will deliver them, I will protect them”</a:t>
            </a:r>
            <a:br>
              <a:rPr lang="en-US" dirty="0"/>
            </a:br>
            <a:r>
              <a:rPr lang="en-US" dirty="0"/>
              <a:t>- Let this serve as our motto for a life of peace, a life of contentment in the arms of our heavenly Father</a:t>
            </a:r>
          </a:p>
        </p:txBody>
      </p:sp>
      <p:sp>
        <p:nvSpPr>
          <p:cNvPr id="4" name="Slide Number Placeholder 3"/>
          <p:cNvSpPr>
            <a:spLocks noGrp="1"/>
          </p:cNvSpPr>
          <p:nvPr>
            <p:ph type="sldNum" sz="quarter" idx="5"/>
          </p:nvPr>
        </p:nvSpPr>
        <p:spPr/>
        <p:txBody>
          <a:bodyPr/>
          <a:lstStyle/>
          <a:p>
            <a:fld id="{B76968A3-E6CF-E64B-928E-25FD01469EB1}" type="slidenum">
              <a:rPr lang="en-US" smtClean="0"/>
              <a:t>8</a:t>
            </a:fld>
            <a:endParaRPr lang="en-US" dirty="0"/>
          </a:p>
        </p:txBody>
      </p:sp>
    </p:spTree>
    <p:extLst>
      <p:ext uri="{BB962C8B-B14F-4D97-AF65-F5344CB8AC3E}">
        <p14:creationId xmlns:p14="http://schemas.microsoft.com/office/powerpoint/2010/main" val="308926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89855" y="3920103"/>
            <a:ext cx="6478290" cy="3600450"/>
          </a:xfrm>
        </p:spPr>
        <p:txBody>
          <a:bodyPr/>
          <a:lstStyle/>
          <a:p>
            <a:pPr marL="171450" indent="-171450">
              <a:buFont typeface="Arial" panose="020B0604020202020204" pitchFamily="34" charset="0"/>
              <a:buChar char="•"/>
            </a:pPr>
            <a:r>
              <a:rPr lang="en-US" dirty="0">
                <a:highlight>
                  <a:srgbClr val="FFFF00"/>
                </a:highlight>
              </a:rPr>
              <a:t>God alone is our hope, our rock, and our salvation</a:t>
            </a:r>
            <a:br>
              <a:rPr lang="en-US" dirty="0"/>
            </a:br>
            <a:r>
              <a:rPr lang="en-US" dirty="0"/>
              <a:t>- There is only one answer to a life of true contentment and it is found in God alone</a:t>
            </a:r>
            <a:br>
              <a:rPr lang="en-US" dirty="0"/>
            </a:br>
            <a:r>
              <a:rPr lang="en-US" dirty="0"/>
              <a:t>- There is only answer to get through the troubles and trials and uncertainties of life, and it is found in God alone</a:t>
            </a:r>
            <a:br>
              <a:rPr lang="en-US" dirty="0"/>
            </a:br>
            <a:r>
              <a:rPr lang="en-US" dirty="0"/>
              <a:t>- There is only one answer for us being saved from our sin, that we may enter into the joy of our master, and it is found in God alone</a:t>
            </a:r>
          </a:p>
          <a:p>
            <a:pPr marL="171450" indent="-171450">
              <a:buFont typeface="Arial" panose="020B0604020202020204" pitchFamily="34" charset="0"/>
              <a:buChar char="•"/>
            </a:pPr>
            <a:r>
              <a:rPr lang="en-US" dirty="0">
                <a:highlight>
                  <a:srgbClr val="FFFF00"/>
                </a:highlight>
              </a:rPr>
              <a:t>In God alone, we can ALWAYS trust</a:t>
            </a:r>
            <a:br>
              <a:rPr lang="en-US" dirty="0"/>
            </a:br>
            <a:r>
              <a:rPr lang="en-US" dirty="0"/>
              <a:t>- Come, cast your burden unto the Lord, He has not failed you, nor will He ever fail you</a:t>
            </a:r>
            <a:br>
              <a:rPr lang="en-US" dirty="0"/>
            </a:br>
            <a:r>
              <a:rPr lang="en-US" dirty="0"/>
              <a:t>- Come, rest in God, your enemies may be mighty, but He is Almighty. Your troubles may be great, but He is greater</a:t>
            </a:r>
            <a:br>
              <a:rPr lang="en-US" dirty="0"/>
            </a:br>
            <a:r>
              <a:rPr lang="en-US" dirty="0"/>
              <a:t>- And so in God alone, we can always trust…</a:t>
            </a:r>
          </a:p>
          <a:p>
            <a:pPr marL="171450" indent="-171450">
              <a:buFont typeface="Arial" panose="020B0604020202020204" pitchFamily="34" charset="0"/>
              <a:buChar char="•"/>
            </a:pPr>
            <a:r>
              <a:rPr lang="en-US" dirty="0">
                <a:highlight>
                  <a:srgbClr val="FFFF00"/>
                </a:highlight>
              </a:rPr>
              <a:t>Because it is God alone who will never forsake us</a:t>
            </a:r>
            <a:br>
              <a:rPr lang="en-US" dirty="0"/>
            </a:br>
            <a:r>
              <a:rPr lang="en-US" dirty="0"/>
              <a:t>- I am reminded of that great passage in </a:t>
            </a:r>
            <a:r>
              <a:rPr lang="en-US" dirty="0">
                <a:highlight>
                  <a:srgbClr val="00FFFF"/>
                </a:highlight>
              </a:rPr>
              <a:t>Romans 8: 38-39 – “For I am sure that neither death nor life, nor angels nor rulers, nor things present, nor things to come, nor powers, nor height nor depth, nor anything else in all creation, will be able to separate us from the love of God in Christ Jesus”</a:t>
            </a:r>
            <a:br>
              <a:rPr lang="en-US" dirty="0"/>
            </a:br>
            <a:r>
              <a:rPr lang="en-US" dirty="0"/>
              <a:t>- He alone is our rock and our salvation, our fortress, and in Him we shall not be shaken</a:t>
            </a:r>
          </a:p>
        </p:txBody>
      </p:sp>
      <p:sp>
        <p:nvSpPr>
          <p:cNvPr id="4" name="Slide Number Placeholder 3"/>
          <p:cNvSpPr>
            <a:spLocks noGrp="1"/>
          </p:cNvSpPr>
          <p:nvPr>
            <p:ph type="sldNum" sz="quarter" idx="5"/>
          </p:nvPr>
        </p:nvSpPr>
        <p:spPr/>
        <p:txBody>
          <a:bodyPr/>
          <a:lstStyle/>
          <a:p>
            <a:fld id="{B76968A3-E6CF-E64B-928E-25FD01469EB1}" type="slidenum">
              <a:rPr lang="en-US" smtClean="0"/>
              <a:t>9</a:t>
            </a:fld>
            <a:endParaRPr lang="en-US"/>
          </a:p>
        </p:txBody>
      </p:sp>
    </p:spTree>
    <p:extLst>
      <p:ext uri="{BB962C8B-B14F-4D97-AF65-F5344CB8AC3E}">
        <p14:creationId xmlns:p14="http://schemas.microsoft.com/office/powerpoint/2010/main" val="383699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D3A4-F5DB-6458-0B65-7B36EAD0E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9327E8-9D4E-A3B4-7683-0B57AEF5C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6B06F9-0F50-B46D-262A-0D2BF67F2240}"/>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E023AC2C-5428-0199-CC0A-FD59F26C0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C4EC0-B984-B737-D67B-15DAC2D4F600}"/>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29298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5D0A-481E-A42D-2AF1-61E6239B139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B08274-175B-1C6F-CA49-0857FBD4A2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3201B2-00B6-3B02-D207-5C977A5156F3}"/>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AC661115-CC84-D1A8-D98C-37D0A9748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FFF73-22D6-0D9E-B88E-7849788E3D31}"/>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355432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9AE94-50D2-C292-185E-D7C5797D37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FC3BBE-0B6A-3FFD-756D-3E48E06DF3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21F1FA-92CB-B15C-2D45-CE123D626BB3}"/>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00B6FAD5-4FB2-7067-A34F-D3551AF6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3633A-6BC5-8251-CE07-6DB786711ED6}"/>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93277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FC7D-3328-F888-D392-E0F104F9A3D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4A3EBF-0F17-8F6C-146A-7948FAA13B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5AA141-BE5D-9A26-6855-D96F7F793D0A}"/>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7A8F0147-8631-16DB-DB96-E8C2D9E31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1E188-A957-8A81-8B97-F79490341853}"/>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20554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9014-9D3D-39F6-5FDC-69723DFF3C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3B56628-41E3-BF30-99CA-BA86BBC3F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57F5D6-4779-BD25-0432-0E0AEE6A0316}"/>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0981A99D-15CD-4691-936D-0429026A8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FA9B1-E8FF-B48A-CE8D-CB7D0B1D5A6B}"/>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40535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24E5-2056-AE38-C7D7-58D430B778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0E7CF8-3883-5A59-734B-E21C8B4109F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1259B2-125B-D1F4-4F16-9B96BDC42F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88CDE5-FA43-9D45-178F-3991CD41323B}"/>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6" name="Footer Placeholder 5">
            <a:extLst>
              <a:ext uri="{FF2B5EF4-FFF2-40B4-BE49-F238E27FC236}">
                <a16:creationId xmlns:a16="http://schemas.microsoft.com/office/drawing/2014/main" id="{664D88BC-5F24-6E51-AF12-70AE67714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7C4EC-0177-EFD3-83D7-C3EA8C4AB1E6}"/>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49055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5408-D78A-E7D6-9CAD-1D38FFA1EF2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1E0D95-6B64-A389-90B6-378CA39D3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430D48-0C95-EC12-2057-B28424618D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9B00C2-74CA-0B56-2EF5-DBDC506D1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6E8A3F-616E-55E0-8AD9-C6F4F5CDF6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F3ED2C-802B-A779-4DEE-565707FCDD7C}"/>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8" name="Footer Placeholder 7">
            <a:extLst>
              <a:ext uri="{FF2B5EF4-FFF2-40B4-BE49-F238E27FC236}">
                <a16:creationId xmlns:a16="http://schemas.microsoft.com/office/drawing/2014/main" id="{1940CF31-41B8-1E63-E176-11959797A1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67F30-AA3E-4BD7-4FBA-5F80CB72A21A}"/>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317780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9B0A-5A76-8722-38BF-E67ADCFFA64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6DB277-CCAA-51BB-37D6-1061943D9DA6}"/>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4" name="Footer Placeholder 3">
            <a:extLst>
              <a:ext uri="{FF2B5EF4-FFF2-40B4-BE49-F238E27FC236}">
                <a16:creationId xmlns:a16="http://schemas.microsoft.com/office/drawing/2014/main" id="{346EFDAC-54B4-A67D-6FAA-BB0B26627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85CAEE-42E6-1B79-9CC7-B8262169ACDB}"/>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4280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D10FC-FD41-D5B3-3C2C-3E81A1E314EB}"/>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3" name="Footer Placeholder 2">
            <a:extLst>
              <a:ext uri="{FF2B5EF4-FFF2-40B4-BE49-F238E27FC236}">
                <a16:creationId xmlns:a16="http://schemas.microsoft.com/office/drawing/2014/main" id="{D63F64A4-3457-2838-EA4F-EC3C68C5CF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5E1162-2D5A-8402-10D0-97F0B770B974}"/>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40513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7F57-6E2A-44A1-1942-3D739F5580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1435B8-256B-E138-287B-29E7DE2A0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3F30CD2-A869-575A-44F3-CBAE660CA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B87529-A58C-56D0-87F6-C85EA19BE26B}"/>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6" name="Footer Placeholder 5">
            <a:extLst>
              <a:ext uri="{FF2B5EF4-FFF2-40B4-BE49-F238E27FC236}">
                <a16:creationId xmlns:a16="http://schemas.microsoft.com/office/drawing/2014/main" id="{968A6F04-CE52-1A07-C776-84BEC169E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0E16F-EA05-1A2F-9142-169543A1305A}"/>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336739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75EA-8BB6-56F7-7BDD-CF1944D395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08744E7-91AA-7837-F29E-05B01A481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EE4E8-6908-5F72-079B-A228B3D8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C81524-59C6-4E85-B5FA-E031DE688F7E}"/>
              </a:ext>
            </a:extLst>
          </p:cNvPr>
          <p:cNvSpPr>
            <a:spLocks noGrp="1"/>
          </p:cNvSpPr>
          <p:nvPr>
            <p:ph type="dt" sz="half" idx="10"/>
          </p:nvPr>
        </p:nvSpPr>
        <p:spPr/>
        <p:txBody>
          <a:bodyPr/>
          <a:lstStyle/>
          <a:p>
            <a:fld id="{114E85DB-CACD-544D-8CC1-D55B903AD6E3}" type="datetimeFigureOut">
              <a:rPr lang="en-US" smtClean="0"/>
              <a:t>1/28/2024</a:t>
            </a:fld>
            <a:endParaRPr lang="en-US"/>
          </a:p>
        </p:txBody>
      </p:sp>
      <p:sp>
        <p:nvSpPr>
          <p:cNvPr id="6" name="Footer Placeholder 5">
            <a:extLst>
              <a:ext uri="{FF2B5EF4-FFF2-40B4-BE49-F238E27FC236}">
                <a16:creationId xmlns:a16="http://schemas.microsoft.com/office/drawing/2014/main" id="{BA0B8D60-2345-EA9D-7B73-D9B25C7D8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1FBBF-5DE1-BEE3-CDDD-0D85BC165FC9}"/>
              </a:ext>
            </a:extLst>
          </p:cNvPr>
          <p:cNvSpPr>
            <a:spLocks noGrp="1"/>
          </p:cNvSpPr>
          <p:nvPr>
            <p:ph type="sldNum" sz="quarter" idx="12"/>
          </p:nvPr>
        </p:nvSpPr>
        <p:spPr/>
        <p:txBody>
          <a:bodyPr/>
          <a:lstStyle/>
          <a:p>
            <a:fld id="{8F6160A4-0D43-9D4A-B2C7-71D90E8DC4F0}" type="slidenum">
              <a:rPr lang="en-US" smtClean="0"/>
              <a:t>‹#›</a:t>
            </a:fld>
            <a:endParaRPr lang="en-US"/>
          </a:p>
        </p:txBody>
      </p:sp>
    </p:spTree>
    <p:extLst>
      <p:ext uri="{BB962C8B-B14F-4D97-AF65-F5344CB8AC3E}">
        <p14:creationId xmlns:p14="http://schemas.microsoft.com/office/powerpoint/2010/main" val="62071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6AD54-EF3C-8732-D183-DD39206BB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121F63-8152-FF8B-062B-0D5E6C415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426CA2-5041-EDE2-4770-4D182541D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85DB-CACD-544D-8CC1-D55B903AD6E3}" type="datetimeFigureOut">
              <a:rPr lang="en-US" smtClean="0"/>
              <a:t>1/28/2024</a:t>
            </a:fld>
            <a:endParaRPr lang="en-US"/>
          </a:p>
        </p:txBody>
      </p:sp>
      <p:sp>
        <p:nvSpPr>
          <p:cNvPr id="5" name="Footer Placeholder 4">
            <a:extLst>
              <a:ext uri="{FF2B5EF4-FFF2-40B4-BE49-F238E27FC236}">
                <a16:creationId xmlns:a16="http://schemas.microsoft.com/office/drawing/2014/main" id="{BCCFF863-276F-770F-CBFD-EE479913C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FBFF5D-CC35-1923-A528-506A85130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160A4-0D43-9D4A-B2C7-71D90E8DC4F0}" type="slidenum">
              <a:rPr lang="en-US" smtClean="0"/>
              <a:t>‹#›</a:t>
            </a:fld>
            <a:endParaRPr lang="en-US"/>
          </a:p>
        </p:txBody>
      </p:sp>
    </p:spTree>
    <p:extLst>
      <p:ext uri="{BB962C8B-B14F-4D97-AF65-F5344CB8AC3E}">
        <p14:creationId xmlns:p14="http://schemas.microsoft.com/office/powerpoint/2010/main" val="2630261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ootball field with people in the stands&#10;&#10;Description automatically generated">
            <a:extLst>
              <a:ext uri="{FF2B5EF4-FFF2-40B4-BE49-F238E27FC236}">
                <a16:creationId xmlns:a16="http://schemas.microsoft.com/office/drawing/2014/main" id="{A15038A8-545D-6D7D-1302-4EB5744BC337}"/>
              </a:ext>
            </a:extLst>
          </p:cNvPr>
          <p:cNvPicPr>
            <a:picLocks noChangeAspect="1"/>
          </p:cNvPicPr>
          <p:nvPr/>
        </p:nvPicPr>
        <p:blipFill rotWithShape="1">
          <a:blip r:embed="rId3">
            <a:alphaModFix amt="50000"/>
          </a:blip>
          <a:srcRect t="10953" b="14047"/>
          <a:stretch/>
        </p:blipFill>
        <p:spPr>
          <a:xfrm>
            <a:off x="20" y="1"/>
            <a:ext cx="12191980" cy="6857999"/>
          </a:xfrm>
          <a:prstGeom prst="rect">
            <a:avLst/>
          </a:prstGeom>
        </p:spPr>
      </p:pic>
      <p:sp>
        <p:nvSpPr>
          <p:cNvPr id="3" name="TextBox 2">
            <a:extLst>
              <a:ext uri="{FF2B5EF4-FFF2-40B4-BE49-F238E27FC236}">
                <a16:creationId xmlns:a16="http://schemas.microsoft.com/office/drawing/2014/main" id="{B3ADB981-397D-925E-23B2-F54434747C19}"/>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a:solidFill>
                  <a:srgbClr val="FFFFFF"/>
                </a:solidFill>
                <a:latin typeface="+mj-lt"/>
                <a:ea typeface="+mj-ea"/>
                <a:cs typeface="+mj-cs"/>
              </a:rPr>
              <a:t>THE GAME PLAN</a:t>
            </a:r>
          </a:p>
          <a:p>
            <a:pPr algn="ctr">
              <a:lnSpc>
                <a:spcPct val="90000"/>
              </a:lnSpc>
              <a:spcBef>
                <a:spcPct val="0"/>
              </a:spcBef>
              <a:spcAft>
                <a:spcPts val="600"/>
              </a:spcAft>
            </a:pPr>
            <a:r>
              <a:rPr lang="en-US" sz="6000" b="1">
                <a:solidFill>
                  <a:srgbClr val="FFFFFF"/>
                </a:solidFill>
                <a:latin typeface="+mj-lt"/>
                <a:ea typeface="+mj-ea"/>
                <a:cs typeface="+mj-cs"/>
              </a:rPr>
              <a:t>Psalm 62</a:t>
            </a:r>
          </a:p>
        </p:txBody>
      </p:sp>
    </p:spTree>
    <p:extLst>
      <p:ext uri="{BB962C8B-B14F-4D97-AF65-F5344CB8AC3E}">
        <p14:creationId xmlns:p14="http://schemas.microsoft.com/office/powerpoint/2010/main" val="3531469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ountain with the sun shining through it&#10;&#10;Description automatically generated">
            <a:extLst>
              <a:ext uri="{FF2B5EF4-FFF2-40B4-BE49-F238E27FC236}">
                <a16:creationId xmlns:a16="http://schemas.microsoft.com/office/drawing/2014/main" id="{4D1F948B-C31A-92DF-9386-36B7ABDEB9D8}"/>
              </a:ext>
            </a:extLst>
          </p:cNvPr>
          <p:cNvPicPr>
            <a:picLocks noChangeAspect="1"/>
          </p:cNvPicPr>
          <p:nvPr/>
        </p:nvPicPr>
        <p:blipFill>
          <a:blip r:embed="rId3"/>
          <a:stretch>
            <a:fillRect/>
          </a:stretch>
        </p:blipFill>
        <p:spPr>
          <a:xfrm>
            <a:off x="-1" y="-1"/>
            <a:ext cx="12192001" cy="6858001"/>
          </a:xfrm>
          <a:prstGeom prst="rect">
            <a:avLst/>
          </a:prstGeom>
        </p:spPr>
      </p:pic>
      <p:sp>
        <p:nvSpPr>
          <p:cNvPr id="3" name="TextBox 2">
            <a:extLst>
              <a:ext uri="{FF2B5EF4-FFF2-40B4-BE49-F238E27FC236}">
                <a16:creationId xmlns:a16="http://schemas.microsoft.com/office/drawing/2014/main" id="{D3589F2A-3FD9-F8C1-8672-E7424C8921A0}"/>
              </a:ext>
            </a:extLst>
          </p:cNvPr>
          <p:cNvSpPr txBox="1"/>
          <p:nvPr/>
        </p:nvSpPr>
        <p:spPr>
          <a:xfrm>
            <a:off x="142875" y="335845"/>
            <a:ext cx="11715750" cy="6186309"/>
          </a:xfrm>
          <a:prstGeom prst="rect">
            <a:avLst/>
          </a:prstGeom>
          <a:noFill/>
        </p:spPr>
        <p:txBody>
          <a:bodyPr wrap="square">
            <a:spAutoFit/>
          </a:bodyPr>
          <a:lstStyle/>
          <a:p>
            <a:pPr algn="ctr"/>
            <a:r>
              <a:rPr lang="en-AU" sz="4400" b="1" i="0" u="none" strike="noStrike" dirty="0">
                <a:solidFill>
                  <a:schemeClr val="bg1"/>
                </a:solidFill>
                <a:effectLst/>
              </a:rPr>
              <a:t>“Trust Him when dark doubts assail thee,</a:t>
            </a:r>
          </a:p>
          <a:p>
            <a:pPr algn="ctr"/>
            <a:r>
              <a:rPr lang="en-AU" sz="4400" b="1" i="0" u="none" strike="noStrike" dirty="0">
                <a:solidFill>
                  <a:schemeClr val="bg1"/>
                </a:solidFill>
                <a:effectLst/>
              </a:rPr>
              <a:t>Trust Him when thy strength is small,</a:t>
            </a:r>
          </a:p>
          <a:p>
            <a:pPr algn="ctr"/>
            <a:r>
              <a:rPr lang="en-AU" sz="4400" b="1" i="0" u="none" strike="noStrike" dirty="0">
                <a:solidFill>
                  <a:schemeClr val="bg1"/>
                </a:solidFill>
                <a:effectLst/>
              </a:rPr>
              <a:t>Trust Him when to simply trust Him</a:t>
            </a:r>
          </a:p>
          <a:p>
            <a:pPr algn="ctr"/>
            <a:r>
              <a:rPr lang="en-AU" sz="4400" b="1" i="0" u="none" strike="noStrike" dirty="0">
                <a:solidFill>
                  <a:schemeClr val="bg1"/>
                </a:solidFill>
                <a:effectLst/>
              </a:rPr>
              <a:t>Seems the hardest thing of all.</a:t>
            </a:r>
          </a:p>
          <a:p>
            <a:pPr algn="ctr"/>
            <a:r>
              <a:rPr lang="en-AU" sz="4400" b="1" i="0" u="none" strike="noStrike" dirty="0">
                <a:solidFill>
                  <a:schemeClr val="bg1"/>
                </a:solidFill>
                <a:effectLst/>
              </a:rPr>
              <a:t>Trust Him, He is ever faithful,</a:t>
            </a:r>
          </a:p>
          <a:p>
            <a:pPr algn="ctr"/>
            <a:r>
              <a:rPr lang="en-AU" sz="4400" b="1" i="0" u="none" strike="noStrike" dirty="0">
                <a:solidFill>
                  <a:schemeClr val="bg1"/>
                </a:solidFill>
                <a:effectLst/>
              </a:rPr>
              <a:t>Trust Him, for his will is best,</a:t>
            </a:r>
          </a:p>
          <a:p>
            <a:pPr algn="ctr"/>
            <a:r>
              <a:rPr lang="en-AU" sz="4400" b="1" i="0" u="none" strike="noStrike" dirty="0">
                <a:solidFill>
                  <a:schemeClr val="bg1"/>
                </a:solidFill>
                <a:effectLst/>
              </a:rPr>
              <a:t>Trust Him, for the heart of Jesus</a:t>
            </a:r>
          </a:p>
          <a:p>
            <a:pPr algn="ctr"/>
            <a:r>
              <a:rPr lang="en-AU" sz="4400" b="1" i="0" u="none" strike="noStrike" dirty="0">
                <a:solidFill>
                  <a:schemeClr val="bg1"/>
                </a:solidFill>
                <a:effectLst/>
              </a:rPr>
              <a:t>Is the only place of rest.” </a:t>
            </a:r>
            <a:br>
              <a:rPr lang="en-AU" sz="4400" b="1" i="0" u="none" strike="noStrike" dirty="0">
                <a:solidFill>
                  <a:schemeClr val="bg1"/>
                </a:solidFill>
                <a:effectLst/>
              </a:rPr>
            </a:br>
            <a:r>
              <a:rPr lang="en-AU" sz="4400" b="1" i="0" u="none" strike="noStrike" dirty="0">
                <a:solidFill>
                  <a:schemeClr val="bg1"/>
                </a:solidFill>
                <a:effectLst/>
              </a:rPr>
              <a:t>- Unknown</a:t>
            </a:r>
          </a:p>
        </p:txBody>
      </p:sp>
    </p:spTree>
    <p:extLst>
      <p:ext uri="{BB962C8B-B14F-4D97-AF65-F5344CB8AC3E}">
        <p14:creationId xmlns:p14="http://schemas.microsoft.com/office/powerpoint/2010/main" val="38391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ountain range with trees and clouds&#10;&#10;Description automatically generated">
            <a:extLst>
              <a:ext uri="{FF2B5EF4-FFF2-40B4-BE49-F238E27FC236}">
                <a16:creationId xmlns:a16="http://schemas.microsoft.com/office/drawing/2014/main" id="{25DF85A5-EF19-49DF-BDC4-16ED1C88BCE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b="12419"/>
          <a:stretch/>
        </p:blipFill>
        <p:spPr>
          <a:xfrm>
            <a:off x="0" y="0"/>
            <a:ext cx="12192000" cy="6858000"/>
          </a:xfrm>
          <a:prstGeom prst="rect">
            <a:avLst/>
          </a:prstGeom>
        </p:spPr>
      </p:pic>
      <p:sp>
        <p:nvSpPr>
          <p:cNvPr id="2" name="TextBox 1">
            <a:extLst>
              <a:ext uri="{FF2B5EF4-FFF2-40B4-BE49-F238E27FC236}">
                <a16:creationId xmlns:a16="http://schemas.microsoft.com/office/drawing/2014/main" id="{BC2E33E9-61D5-A0D2-290F-366B7F53C295}"/>
              </a:ext>
            </a:extLst>
          </p:cNvPr>
          <p:cNvSpPr txBox="1"/>
          <p:nvPr/>
        </p:nvSpPr>
        <p:spPr>
          <a:xfrm>
            <a:off x="210064" y="424050"/>
            <a:ext cx="11751276" cy="707886"/>
          </a:xfrm>
          <a:prstGeom prst="rect">
            <a:avLst/>
          </a:prstGeom>
          <a:noFill/>
        </p:spPr>
        <p:txBody>
          <a:bodyPr wrap="square" rtlCol="0">
            <a:spAutoFit/>
          </a:bodyPr>
          <a:lstStyle/>
          <a:p>
            <a:pPr algn="ctr"/>
            <a:r>
              <a:rPr lang="en-US" sz="4000" b="1" dirty="0">
                <a:solidFill>
                  <a:schemeClr val="bg1"/>
                </a:solidFill>
              </a:rPr>
              <a:t>TRUST GOD ONLY</a:t>
            </a:r>
          </a:p>
        </p:txBody>
      </p:sp>
      <p:sp>
        <p:nvSpPr>
          <p:cNvPr id="3" name="TextBox 2">
            <a:extLst>
              <a:ext uri="{FF2B5EF4-FFF2-40B4-BE49-F238E27FC236}">
                <a16:creationId xmlns:a16="http://schemas.microsoft.com/office/drawing/2014/main" id="{E0EB5CB6-9220-5F94-0A60-3860982C6CD7}"/>
              </a:ext>
            </a:extLst>
          </p:cNvPr>
          <p:cNvSpPr txBox="1"/>
          <p:nvPr/>
        </p:nvSpPr>
        <p:spPr>
          <a:xfrm>
            <a:off x="296562" y="1297459"/>
            <a:ext cx="11664779" cy="1200329"/>
          </a:xfrm>
          <a:prstGeom prst="rect">
            <a:avLst/>
          </a:prstGeom>
          <a:noFill/>
        </p:spPr>
        <p:txBody>
          <a:bodyPr wrap="square" rtlCol="0">
            <a:spAutoFit/>
          </a:bodyPr>
          <a:lstStyle/>
          <a:p>
            <a:pPr algn="ctr"/>
            <a:r>
              <a:rPr lang="en-US" sz="3600" b="1" dirty="0">
                <a:solidFill>
                  <a:schemeClr val="bg1"/>
                </a:solidFill>
              </a:rPr>
              <a:t>“For God alone my soul waits in silence; from him comes my salvation” (Psalm 62:1)</a:t>
            </a:r>
          </a:p>
        </p:txBody>
      </p:sp>
      <p:sp>
        <p:nvSpPr>
          <p:cNvPr id="4" name="TextBox 3">
            <a:extLst>
              <a:ext uri="{FF2B5EF4-FFF2-40B4-BE49-F238E27FC236}">
                <a16:creationId xmlns:a16="http://schemas.microsoft.com/office/drawing/2014/main" id="{A1E96B4B-E5F0-1EFA-FFE2-2D843A94AD79}"/>
              </a:ext>
            </a:extLst>
          </p:cNvPr>
          <p:cNvSpPr txBox="1"/>
          <p:nvPr/>
        </p:nvSpPr>
        <p:spPr>
          <a:xfrm>
            <a:off x="296561" y="3267604"/>
            <a:ext cx="11664779" cy="1200329"/>
          </a:xfrm>
          <a:prstGeom prst="rect">
            <a:avLst/>
          </a:prstGeom>
          <a:noFill/>
        </p:spPr>
        <p:txBody>
          <a:bodyPr wrap="square" rtlCol="0">
            <a:spAutoFit/>
          </a:bodyPr>
          <a:lstStyle/>
          <a:p>
            <a:pPr algn="ctr"/>
            <a:r>
              <a:rPr lang="en-US" sz="3600" b="1" dirty="0">
                <a:solidFill>
                  <a:schemeClr val="bg1"/>
                </a:solidFill>
              </a:rPr>
              <a:t>“He alone is my rock and my salvation, my fortress; I shall not be greatly shaken” (Psalm 62:2)</a:t>
            </a:r>
          </a:p>
        </p:txBody>
      </p:sp>
      <p:sp>
        <p:nvSpPr>
          <p:cNvPr id="5" name="TextBox 4">
            <a:extLst>
              <a:ext uri="{FF2B5EF4-FFF2-40B4-BE49-F238E27FC236}">
                <a16:creationId xmlns:a16="http://schemas.microsoft.com/office/drawing/2014/main" id="{73D4B11D-64CF-A7CB-6439-32BC3BAF3627}"/>
              </a:ext>
            </a:extLst>
          </p:cNvPr>
          <p:cNvSpPr txBox="1"/>
          <p:nvPr/>
        </p:nvSpPr>
        <p:spPr>
          <a:xfrm>
            <a:off x="296561" y="5233621"/>
            <a:ext cx="11664779" cy="1200329"/>
          </a:xfrm>
          <a:prstGeom prst="rect">
            <a:avLst/>
          </a:prstGeom>
          <a:noFill/>
        </p:spPr>
        <p:txBody>
          <a:bodyPr wrap="square" rtlCol="0">
            <a:spAutoFit/>
          </a:bodyPr>
          <a:lstStyle/>
          <a:p>
            <a:pPr algn="ctr"/>
            <a:r>
              <a:rPr lang="en-US" sz="3600" b="1" dirty="0">
                <a:solidFill>
                  <a:schemeClr val="bg1"/>
                </a:solidFill>
              </a:rPr>
              <a:t>David knows that while he trusts in God he will not be </a:t>
            </a:r>
            <a:r>
              <a:rPr lang="en-US" sz="3600" b="1" u="sng" dirty="0">
                <a:solidFill>
                  <a:schemeClr val="bg1"/>
                </a:solidFill>
              </a:rPr>
              <a:t>greatly</a:t>
            </a:r>
            <a:r>
              <a:rPr lang="en-US" sz="3600" b="1" dirty="0">
                <a:solidFill>
                  <a:schemeClr val="bg1"/>
                </a:solidFill>
              </a:rPr>
              <a:t> moved </a:t>
            </a:r>
          </a:p>
        </p:txBody>
      </p:sp>
    </p:spTree>
    <p:extLst>
      <p:ext uri="{BB962C8B-B14F-4D97-AF65-F5344CB8AC3E}">
        <p14:creationId xmlns:p14="http://schemas.microsoft.com/office/powerpoint/2010/main" val="30922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background with a black glove&#10;&#10;Description automatically generated">
            <a:extLst>
              <a:ext uri="{FF2B5EF4-FFF2-40B4-BE49-F238E27FC236}">
                <a16:creationId xmlns:a16="http://schemas.microsoft.com/office/drawing/2014/main" id="{07522C75-93C6-8E7A-6D60-1EE84C356901}"/>
              </a:ext>
            </a:extLst>
          </p:cNvPr>
          <p:cNvPicPr>
            <a:picLocks noChangeAspect="1"/>
          </p:cNvPicPr>
          <p:nvPr/>
        </p:nvPicPr>
        <p:blipFill>
          <a:blip r:embed="rId3"/>
          <a:stretch>
            <a:fillRect/>
          </a:stretch>
        </p:blipFill>
        <p:spPr>
          <a:xfrm>
            <a:off x="-1" y="0"/>
            <a:ext cx="12192001" cy="6876111"/>
          </a:xfrm>
          <a:prstGeom prst="rect">
            <a:avLst/>
          </a:prstGeom>
        </p:spPr>
      </p:pic>
      <p:sp>
        <p:nvSpPr>
          <p:cNvPr id="2" name="TextBox 1">
            <a:extLst>
              <a:ext uri="{FF2B5EF4-FFF2-40B4-BE49-F238E27FC236}">
                <a16:creationId xmlns:a16="http://schemas.microsoft.com/office/drawing/2014/main" id="{1D6D0EBF-B454-7781-4DC0-457062F334C0}"/>
              </a:ext>
            </a:extLst>
          </p:cNvPr>
          <p:cNvSpPr txBox="1"/>
          <p:nvPr/>
        </p:nvSpPr>
        <p:spPr>
          <a:xfrm>
            <a:off x="306858" y="4460457"/>
            <a:ext cx="11578281" cy="1200329"/>
          </a:xfrm>
          <a:prstGeom prst="rect">
            <a:avLst/>
          </a:prstGeom>
          <a:noFill/>
        </p:spPr>
        <p:txBody>
          <a:bodyPr wrap="square" rtlCol="0">
            <a:spAutoFit/>
          </a:bodyPr>
          <a:lstStyle/>
          <a:p>
            <a:r>
              <a:rPr lang="en-US" sz="3600" b="1" dirty="0">
                <a:solidFill>
                  <a:schemeClr val="bg1"/>
                </a:solidFill>
              </a:rPr>
              <a:t>We find in God all we need, so let us make Him the ONLY object of our trust</a:t>
            </a:r>
          </a:p>
        </p:txBody>
      </p:sp>
      <p:sp>
        <p:nvSpPr>
          <p:cNvPr id="3" name="TextBox 2">
            <a:extLst>
              <a:ext uri="{FF2B5EF4-FFF2-40B4-BE49-F238E27FC236}">
                <a16:creationId xmlns:a16="http://schemas.microsoft.com/office/drawing/2014/main" id="{32B3EFA3-179B-685F-7264-9C85C270AF33}"/>
              </a:ext>
            </a:extLst>
          </p:cNvPr>
          <p:cNvSpPr txBox="1"/>
          <p:nvPr/>
        </p:nvSpPr>
        <p:spPr>
          <a:xfrm>
            <a:off x="306859" y="418406"/>
            <a:ext cx="11578281" cy="1200329"/>
          </a:xfrm>
          <a:prstGeom prst="rect">
            <a:avLst/>
          </a:prstGeom>
          <a:noFill/>
        </p:spPr>
        <p:txBody>
          <a:bodyPr wrap="square" rtlCol="0">
            <a:spAutoFit/>
          </a:bodyPr>
          <a:lstStyle/>
          <a:p>
            <a:r>
              <a:rPr lang="en-US" sz="3600" b="1" dirty="0">
                <a:solidFill>
                  <a:schemeClr val="bg1"/>
                </a:solidFill>
              </a:rPr>
              <a:t>“How long will all of you attack a man… They only plan to thrust him down from his high position” (Psalm 62:3,4)</a:t>
            </a:r>
          </a:p>
        </p:txBody>
      </p:sp>
      <p:sp>
        <p:nvSpPr>
          <p:cNvPr id="4" name="TextBox 3">
            <a:extLst>
              <a:ext uri="{FF2B5EF4-FFF2-40B4-BE49-F238E27FC236}">
                <a16:creationId xmlns:a16="http://schemas.microsoft.com/office/drawing/2014/main" id="{2E69B474-AFEC-2A80-A3B5-DC44EC02D7C1}"/>
              </a:ext>
            </a:extLst>
          </p:cNvPr>
          <p:cNvSpPr txBox="1"/>
          <p:nvPr/>
        </p:nvSpPr>
        <p:spPr>
          <a:xfrm>
            <a:off x="306858" y="2162433"/>
            <a:ext cx="11578281" cy="1754326"/>
          </a:xfrm>
          <a:prstGeom prst="rect">
            <a:avLst/>
          </a:prstGeom>
          <a:noFill/>
        </p:spPr>
        <p:txBody>
          <a:bodyPr wrap="square" rtlCol="0">
            <a:spAutoFit/>
          </a:bodyPr>
          <a:lstStyle/>
          <a:p>
            <a:r>
              <a:rPr lang="en-US" sz="3600" b="1" dirty="0">
                <a:solidFill>
                  <a:schemeClr val="bg1"/>
                </a:solidFill>
              </a:rPr>
              <a:t>David’s mind does not dwell on his strength and weaknesses, on the strategies of the wicked, or on his dire circumstances</a:t>
            </a:r>
          </a:p>
        </p:txBody>
      </p:sp>
    </p:spTree>
    <p:extLst>
      <p:ext uri="{BB962C8B-B14F-4D97-AF65-F5344CB8AC3E}">
        <p14:creationId xmlns:p14="http://schemas.microsoft.com/office/powerpoint/2010/main" val="33280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ountain with snow and clouds&#10;&#10;Description automatically generated">
            <a:extLst>
              <a:ext uri="{FF2B5EF4-FFF2-40B4-BE49-F238E27FC236}">
                <a16:creationId xmlns:a16="http://schemas.microsoft.com/office/drawing/2014/main" id="{125E33A5-27A0-F3D6-5E88-131E3258138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00DA080-6F78-CABF-F7C5-32FA931899C1}"/>
              </a:ext>
            </a:extLst>
          </p:cNvPr>
          <p:cNvSpPr txBox="1"/>
          <p:nvPr/>
        </p:nvSpPr>
        <p:spPr>
          <a:xfrm>
            <a:off x="222422" y="407773"/>
            <a:ext cx="11763632" cy="707886"/>
          </a:xfrm>
          <a:prstGeom prst="rect">
            <a:avLst/>
          </a:prstGeom>
          <a:noFill/>
        </p:spPr>
        <p:txBody>
          <a:bodyPr wrap="square" rtlCol="0">
            <a:spAutoFit/>
          </a:bodyPr>
          <a:lstStyle/>
          <a:p>
            <a:pPr algn="ctr"/>
            <a:r>
              <a:rPr lang="en-US" sz="4000" b="1" dirty="0">
                <a:solidFill>
                  <a:schemeClr val="bg1"/>
                </a:solidFill>
              </a:rPr>
              <a:t>TRUST GOD ALWAYS</a:t>
            </a:r>
          </a:p>
        </p:txBody>
      </p:sp>
      <p:sp>
        <p:nvSpPr>
          <p:cNvPr id="3" name="TextBox 2">
            <a:extLst>
              <a:ext uri="{FF2B5EF4-FFF2-40B4-BE49-F238E27FC236}">
                <a16:creationId xmlns:a16="http://schemas.microsoft.com/office/drawing/2014/main" id="{6598EB20-FC7D-6DEC-7A42-628FB6BF5CFD}"/>
              </a:ext>
            </a:extLst>
          </p:cNvPr>
          <p:cNvSpPr txBox="1"/>
          <p:nvPr/>
        </p:nvSpPr>
        <p:spPr>
          <a:xfrm>
            <a:off x="222422" y="1272746"/>
            <a:ext cx="11763632" cy="1200329"/>
          </a:xfrm>
          <a:prstGeom prst="rect">
            <a:avLst/>
          </a:prstGeom>
          <a:noFill/>
        </p:spPr>
        <p:txBody>
          <a:bodyPr wrap="square" rtlCol="0">
            <a:spAutoFit/>
          </a:bodyPr>
          <a:lstStyle/>
          <a:p>
            <a:r>
              <a:rPr lang="en-US" sz="3600" b="1" dirty="0">
                <a:solidFill>
                  <a:schemeClr val="bg1"/>
                </a:solidFill>
              </a:rPr>
              <a:t>“For God alone, O my soul, wait in silence, for my hope is from him” (Psalm 62:5)</a:t>
            </a:r>
          </a:p>
        </p:txBody>
      </p:sp>
      <p:sp>
        <p:nvSpPr>
          <p:cNvPr id="4" name="TextBox 3">
            <a:extLst>
              <a:ext uri="{FF2B5EF4-FFF2-40B4-BE49-F238E27FC236}">
                <a16:creationId xmlns:a16="http://schemas.microsoft.com/office/drawing/2014/main" id="{2CFD86AF-0EEB-308B-C215-35F8689FE377}"/>
              </a:ext>
            </a:extLst>
          </p:cNvPr>
          <p:cNvSpPr txBox="1"/>
          <p:nvPr/>
        </p:nvSpPr>
        <p:spPr>
          <a:xfrm>
            <a:off x="222422" y="3002691"/>
            <a:ext cx="9750253" cy="1200329"/>
          </a:xfrm>
          <a:prstGeom prst="rect">
            <a:avLst/>
          </a:prstGeom>
          <a:noFill/>
        </p:spPr>
        <p:txBody>
          <a:bodyPr wrap="square" rtlCol="0">
            <a:spAutoFit/>
          </a:bodyPr>
          <a:lstStyle/>
          <a:p>
            <a:r>
              <a:rPr lang="en-US" sz="3600" b="1" dirty="0">
                <a:solidFill>
                  <a:schemeClr val="bg1"/>
                </a:solidFill>
              </a:rPr>
              <a:t>“He only is my rock and my salvation, my fortress; I shall not be shaken” (Psalm 62:6)</a:t>
            </a:r>
          </a:p>
        </p:txBody>
      </p:sp>
      <p:sp>
        <p:nvSpPr>
          <p:cNvPr id="5" name="TextBox 4">
            <a:extLst>
              <a:ext uri="{FF2B5EF4-FFF2-40B4-BE49-F238E27FC236}">
                <a16:creationId xmlns:a16="http://schemas.microsoft.com/office/drawing/2014/main" id="{C41D6FD1-8FE6-3CE3-9DD4-9A4F405CED29}"/>
              </a:ext>
            </a:extLst>
          </p:cNvPr>
          <p:cNvSpPr txBox="1"/>
          <p:nvPr/>
        </p:nvSpPr>
        <p:spPr>
          <a:xfrm>
            <a:off x="222423" y="4732636"/>
            <a:ext cx="7721428" cy="1754326"/>
          </a:xfrm>
          <a:prstGeom prst="rect">
            <a:avLst/>
          </a:prstGeom>
          <a:noFill/>
        </p:spPr>
        <p:txBody>
          <a:bodyPr wrap="square" rtlCol="0">
            <a:spAutoFit/>
          </a:bodyPr>
          <a:lstStyle/>
          <a:p>
            <a:r>
              <a:rPr lang="en-US" sz="3600" b="1" dirty="0">
                <a:solidFill>
                  <a:schemeClr val="bg1"/>
                </a:solidFill>
              </a:rPr>
              <a:t>“On God rests my salvation and my glory; my mighty rock, my refuge is God” (Psalm 62:7)</a:t>
            </a:r>
          </a:p>
        </p:txBody>
      </p:sp>
    </p:spTree>
    <p:extLst>
      <p:ext uri="{BB962C8B-B14F-4D97-AF65-F5344CB8AC3E}">
        <p14:creationId xmlns:p14="http://schemas.microsoft.com/office/powerpoint/2010/main" val="20735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73CA4-671A-291C-9165-297640E39E40}"/>
              </a:ext>
            </a:extLst>
          </p:cNvPr>
          <p:cNvPicPr>
            <a:picLocks noChangeAspect="1"/>
          </p:cNvPicPr>
          <p:nvPr/>
        </p:nvPicPr>
        <p:blipFill>
          <a:blip r:embed="rId3"/>
          <a:stretch>
            <a:fillRect/>
          </a:stretch>
        </p:blipFill>
        <p:spPr>
          <a:xfrm flipH="1">
            <a:off x="-3" y="0"/>
            <a:ext cx="12192001" cy="6858000"/>
          </a:xfrm>
          <a:prstGeom prst="rect">
            <a:avLst/>
          </a:prstGeom>
        </p:spPr>
      </p:pic>
      <p:sp>
        <p:nvSpPr>
          <p:cNvPr id="2" name="TextBox 1">
            <a:extLst>
              <a:ext uri="{FF2B5EF4-FFF2-40B4-BE49-F238E27FC236}">
                <a16:creationId xmlns:a16="http://schemas.microsoft.com/office/drawing/2014/main" id="{60572F45-A91C-6946-129E-B6B5478AD93D}"/>
              </a:ext>
            </a:extLst>
          </p:cNvPr>
          <p:cNvSpPr txBox="1"/>
          <p:nvPr/>
        </p:nvSpPr>
        <p:spPr>
          <a:xfrm>
            <a:off x="197708" y="234778"/>
            <a:ext cx="11800703" cy="646331"/>
          </a:xfrm>
          <a:prstGeom prst="rect">
            <a:avLst/>
          </a:prstGeom>
          <a:noFill/>
        </p:spPr>
        <p:txBody>
          <a:bodyPr wrap="square" rtlCol="0">
            <a:spAutoFit/>
          </a:bodyPr>
          <a:lstStyle/>
          <a:p>
            <a:r>
              <a:rPr lang="en-US" sz="3600" b="1" dirty="0"/>
              <a:t>“Trust in him at all times, O people” (Psalm 62:8a)</a:t>
            </a:r>
          </a:p>
        </p:txBody>
      </p:sp>
      <p:sp>
        <p:nvSpPr>
          <p:cNvPr id="3" name="TextBox 2">
            <a:extLst>
              <a:ext uri="{FF2B5EF4-FFF2-40B4-BE49-F238E27FC236}">
                <a16:creationId xmlns:a16="http://schemas.microsoft.com/office/drawing/2014/main" id="{A16B1D75-37D9-C0B6-16E3-91F4696BF4FF}"/>
              </a:ext>
            </a:extLst>
          </p:cNvPr>
          <p:cNvSpPr txBox="1"/>
          <p:nvPr/>
        </p:nvSpPr>
        <p:spPr>
          <a:xfrm>
            <a:off x="195648" y="1808205"/>
            <a:ext cx="11248640" cy="1200329"/>
          </a:xfrm>
          <a:prstGeom prst="rect">
            <a:avLst/>
          </a:prstGeom>
          <a:noFill/>
        </p:spPr>
        <p:txBody>
          <a:bodyPr wrap="square" rtlCol="0">
            <a:spAutoFit/>
          </a:bodyPr>
          <a:lstStyle/>
          <a:p>
            <a:r>
              <a:rPr lang="en-US" sz="3600" b="1" dirty="0"/>
              <a:t>”Pour out your heart before him, God is a refuge for us” (Psalm 62:8b)</a:t>
            </a:r>
          </a:p>
        </p:txBody>
      </p:sp>
      <p:sp>
        <p:nvSpPr>
          <p:cNvPr id="4" name="TextBox 3">
            <a:extLst>
              <a:ext uri="{FF2B5EF4-FFF2-40B4-BE49-F238E27FC236}">
                <a16:creationId xmlns:a16="http://schemas.microsoft.com/office/drawing/2014/main" id="{B0978332-5A52-6CD3-AE7D-91B476DE132A}"/>
              </a:ext>
            </a:extLst>
          </p:cNvPr>
          <p:cNvSpPr txBox="1"/>
          <p:nvPr/>
        </p:nvSpPr>
        <p:spPr>
          <a:xfrm>
            <a:off x="195648" y="3935630"/>
            <a:ext cx="10148502" cy="1200329"/>
          </a:xfrm>
          <a:prstGeom prst="rect">
            <a:avLst/>
          </a:prstGeom>
          <a:noFill/>
        </p:spPr>
        <p:txBody>
          <a:bodyPr wrap="square" rtlCol="0">
            <a:spAutoFit/>
          </a:bodyPr>
          <a:lstStyle/>
          <a:p>
            <a:r>
              <a:rPr lang="en-US" sz="3600" b="1" dirty="0"/>
              <a:t>Coolum Beach Baptist, God will not fail us, and so, may we trust Him always</a:t>
            </a:r>
          </a:p>
        </p:txBody>
      </p:sp>
    </p:spTree>
    <p:extLst>
      <p:ext uri="{BB962C8B-B14F-4D97-AF65-F5344CB8AC3E}">
        <p14:creationId xmlns:p14="http://schemas.microsoft.com/office/powerpoint/2010/main" val="9603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sky with clouds&#10;&#10;Description automatically generated">
            <a:extLst>
              <a:ext uri="{FF2B5EF4-FFF2-40B4-BE49-F238E27FC236}">
                <a16:creationId xmlns:a16="http://schemas.microsoft.com/office/drawing/2014/main" id="{05EA49D3-C20C-ACB9-7F9E-DE6CBE095886}"/>
              </a:ext>
            </a:extLst>
          </p:cNvPr>
          <p:cNvPicPr>
            <a:picLocks noChangeAspect="1"/>
          </p:cNvPicPr>
          <p:nvPr/>
        </p:nvPicPr>
        <p:blipFill>
          <a:blip r:embed="rId3"/>
          <a:stretch>
            <a:fillRect/>
          </a:stretch>
        </p:blipFill>
        <p:spPr>
          <a:xfrm>
            <a:off x="-1" y="0"/>
            <a:ext cx="12315825" cy="6864626"/>
          </a:xfrm>
          <a:prstGeom prst="rect">
            <a:avLst/>
          </a:prstGeom>
        </p:spPr>
      </p:pic>
      <p:sp>
        <p:nvSpPr>
          <p:cNvPr id="2" name="TextBox 1">
            <a:extLst>
              <a:ext uri="{FF2B5EF4-FFF2-40B4-BE49-F238E27FC236}">
                <a16:creationId xmlns:a16="http://schemas.microsoft.com/office/drawing/2014/main" id="{3BDBBCD9-58D4-1A19-0BA4-419492912152}"/>
              </a:ext>
            </a:extLst>
          </p:cNvPr>
          <p:cNvSpPr txBox="1"/>
          <p:nvPr/>
        </p:nvSpPr>
        <p:spPr>
          <a:xfrm>
            <a:off x="210065" y="453649"/>
            <a:ext cx="11578281" cy="707886"/>
          </a:xfrm>
          <a:prstGeom prst="rect">
            <a:avLst/>
          </a:prstGeom>
          <a:noFill/>
        </p:spPr>
        <p:txBody>
          <a:bodyPr wrap="square" rtlCol="0">
            <a:spAutoFit/>
          </a:bodyPr>
          <a:lstStyle/>
          <a:p>
            <a:pPr algn="ctr"/>
            <a:r>
              <a:rPr lang="en-US" sz="4000" b="1" dirty="0"/>
              <a:t>TRUST GOD NOT MAN</a:t>
            </a:r>
          </a:p>
        </p:txBody>
      </p:sp>
      <p:sp>
        <p:nvSpPr>
          <p:cNvPr id="3" name="TextBox 2">
            <a:extLst>
              <a:ext uri="{FF2B5EF4-FFF2-40B4-BE49-F238E27FC236}">
                <a16:creationId xmlns:a16="http://schemas.microsoft.com/office/drawing/2014/main" id="{04FE6D23-7723-BB9F-658B-24C13CDE4AAD}"/>
              </a:ext>
            </a:extLst>
          </p:cNvPr>
          <p:cNvSpPr txBox="1"/>
          <p:nvPr/>
        </p:nvSpPr>
        <p:spPr>
          <a:xfrm>
            <a:off x="210065" y="1285103"/>
            <a:ext cx="11813059" cy="1200329"/>
          </a:xfrm>
          <a:prstGeom prst="rect">
            <a:avLst/>
          </a:prstGeom>
          <a:noFill/>
        </p:spPr>
        <p:txBody>
          <a:bodyPr wrap="square" rtlCol="0">
            <a:spAutoFit/>
          </a:bodyPr>
          <a:lstStyle/>
          <a:p>
            <a:r>
              <a:rPr lang="en-US" sz="3600" b="1" dirty="0"/>
              <a:t>”Those of low estate are but a breath, those of high estate are but a delusion” (Psalm 62:9a)</a:t>
            </a:r>
          </a:p>
        </p:txBody>
      </p:sp>
      <p:sp>
        <p:nvSpPr>
          <p:cNvPr id="4" name="TextBox 3">
            <a:extLst>
              <a:ext uri="{FF2B5EF4-FFF2-40B4-BE49-F238E27FC236}">
                <a16:creationId xmlns:a16="http://schemas.microsoft.com/office/drawing/2014/main" id="{2D67A554-B506-9291-1125-6F1282965E15}"/>
              </a:ext>
            </a:extLst>
          </p:cNvPr>
          <p:cNvSpPr txBox="1"/>
          <p:nvPr/>
        </p:nvSpPr>
        <p:spPr>
          <a:xfrm>
            <a:off x="210065" y="3172240"/>
            <a:ext cx="11726562" cy="1200329"/>
          </a:xfrm>
          <a:prstGeom prst="rect">
            <a:avLst/>
          </a:prstGeom>
          <a:noFill/>
        </p:spPr>
        <p:txBody>
          <a:bodyPr wrap="square" rtlCol="0">
            <a:spAutoFit/>
          </a:bodyPr>
          <a:lstStyle/>
          <a:p>
            <a:r>
              <a:rPr lang="en-US" sz="3600" b="1" dirty="0"/>
              <a:t>“In the balances they go up; they are together lighter than a breath” (Psalm 62:9b)</a:t>
            </a:r>
          </a:p>
        </p:txBody>
      </p:sp>
      <p:sp>
        <p:nvSpPr>
          <p:cNvPr id="5" name="TextBox 4">
            <a:extLst>
              <a:ext uri="{FF2B5EF4-FFF2-40B4-BE49-F238E27FC236}">
                <a16:creationId xmlns:a16="http://schemas.microsoft.com/office/drawing/2014/main" id="{7120D69E-3AA9-FEB7-DD8F-9FFC0F1B4F1E}"/>
              </a:ext>
            </a:extLst>
          </p:cNvPr>
          <p:cNvSpPr txBox="1"/>
          <p:nvPr/>
        </p:nvSpPr>
        <p:spPr>
          <a:xfrm>
            <a:off x="210066" y="5059377"/>
            <a:ext cx="8519598" cy="1200329"/>
          </a:xfrm>
          <a:prstGeom prst="rect">
            <a:avLst/>
          </a:prstGeom>
          <a:noFill/>
        </p:spPr>
        <p:txBody>
          <a:bodyPr wrap="square" rtlCol="0">
            <a:spAutoFit/>
          </a:bodyPr>
          <a:lstStyle/>
          <a:p>
            <a:r>
              <a:rPr lang="en-US" sz="3600" b="1" dirty="0"/>
              <a:t>“Put no trust in extortion…robbery…riches” (Psalm 62:10)</a:t>
            </a:r>
          </a:p>
        </p:txBody>
      </p:sp>
      <p:pic>
        <p:nvPicPr>
          <p:cNvPr id="1026" name="Picture 2">
            <a:extLst>
              <a:ext uri="{FF2B5EF4-FFF2-40B4-BE49-F238E27FC236}">
                <a16:creationId xmlns:a16="http://schemas.microsoft.com/office/drawing/2014/main" id="{4D6C975A-32A5-0B89-B498-A04FDE3F1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731" y="3918127"/>
            <a:ext cx="3083394" cy="27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ross with a tie in the middle of the sun&#10;&#10;Description automatically generated">
            <a:extLst>
              <a:ext uri="{FF2B5EF4-FFF2-40B4-BE49-F238E27FC236}">
                <a16:creationId xmlns:a16="http://schemas.microsoft.com/office/drawing/2014/main" id="{85F8516D-CB11-29DB-90B1-4DEFE881739C}"/>
              </a:ext>
            </a:extLst>
          </p:cNvPr>
          <p:cNvPicPr>
            <a:picLocks noChangeAspect="1"/>
          </p:cNvPicPr>
          <p:nvPr/>
        </p:nvPicPr>
        <p:blipFill>
          <a:blip r:embed="rId3">
            <a:alphaModFix amt="85000"/>
          </a:blip>
          <a:stretch>
            <a:fillRect/>
          </a:stretch>
        </p:blipFill>
        <p:spPr>
          <a:xfrm flipH="1">
            <a:off x="-1" y="0"/>
            <a:ext cx="12192001" cy="6858000"/>
          </a:xfrm>
          <a:prstGeom prst="rect">
            <a:avLst/>
          </a:prstGeom>
        </p:spPr>
      </p:pic>
      <p:sp>
        <p:nvSpPr>
          <p:cNvPr id="2" name="TextBox 1">
            <a:extLst>
              <a:ext uri="{FF2B5EF4-FFF2-40B4-BE49-F238E27FC236}">
                <a16:creationId xmlns:a16="http://schemas.microsoft.com/office/drawing/2014/main" id="{D504642A-1352-397E-A546-F2B6F9DB7CEF}"/>
              </a:ext>
            </a:extLst>
          </p:cNvPr>
          <p:cNvSpPr txBox="1"/>
          <p:nvPr/>
        </p:nvSpPr>
        <p:spPr>
          <a:xfrm>
            <a:off x="185351" y="321276"/>
            <a:ext cx="11751276" cy="1200329"/>
          </a:xfrm>
          <a:prstGeom prst="rect">
            <a:avLst/>
          </a:prstGeom>
          <a:noFill/>
        </p:spPr>
        <p:txBody>
          <a:bodyPr wrap="square" rtlCol="0">
            <a:spAutoFit/>
          </a:bodyPr>
          <a:lstStyle/>
          <a:p>
            <a:r>
              <a:rPr lang="en-US" sz="3600" b="1" dirty="0"/>
              <a:t>“Once God has spoken, twice have I heard this: that power belongs to God” (Psalm 62:11)</a:t>
            </a:r>
          </a:p>
        </p:txBody>
      </p:sp>
      <p:sp>
        <p:nvSpPr>
          <p:cNvPr id="3" name="TextBox 2">
            <a:extLst>
              <a:ext uri="{FF2B5EF4-FFF2-40B4-BE49-F238E27FC236}">
                <a16:creationId xmlns:a16="http://schemas.microsoft.com/office/drawing/2014/main" id="{1EA7AE5A-E12D-3193-AA9E-39B7D00039E2}"/>
              </a:ext>
            </a:extLst>
          </p:cNvPr>
          <p:cNvSpPr txBox="1"/>
          <p:nvPr/>
        </p:nvSpPr>
        <p:spPr>
          <a:xfrm>
            <a:off x="185351" y="2115978"/>
            <a:ext cx="8887212" cy="1754326"/>
          </a:xfrm>
          <a:prstGeom prst="rect">
            <a:avLst/>
          </a:prstGeom>
          <a:noFill/>
        </p:spPr>
        <p:txBody>
          <a:bodyPr wrap="square" rtlCol="0">
            <a:spAutoFit/>
          </a:bodyPr>
          <a:lstStyle/>
          <a:p>
            <a:r>
              <a:rPr lang="en-US" sz="3600" b="1" dirty="0"/>
              <a:t>“and that to you, O Lord, belongs steadfast love. For you will render to a man according to his work” (Psalm 62:12)</a:t>
            </a:r>
          </a:p>
        </p:txBody>
      </p:sp>
      <p:sp>
        <p:nvSpPr>
          <p:cNvPr id="4" name="TextBox 3">
            <a:extLst>
              <a:ext uri="{FF2B5EF4-FFF2-40B4-BE49-F238E27FC236}">
                <a16:creationId xmlns:a16="http://schemas.microsoft.com/office/drawing/2014/main" id="{CE92C661-326F-6474-5CD4-FAF7A7F7AC92}"/>
              </a:ext>
            </a:extLst>
          </p:cNvPr>
          <p:cNvSpPr txBox="1"/>
          <p:nvPr/>
        </p:nvSpPr>
        <p:spPr>
          <a:xfrm>
            <a:off x="185351" y="4464678"/>
            <a:ext cx="8001387" cy="1200329"/>
          </a:xfrm>
          <a:prstGeom prst="rect">
            <a:avLst/>
          </a:prstGeom>
          <a:noFill/>
        </p:spPr>
        <p:txBody>
          <a:bodyPr wrap="square" rtlCol="0">
            <a:spAutoFit/>
          </a:bodyPr>
          <a:lstStyle/>
          <a:p>
            <a:r>
              <a:rPr lang="en-US" sz="3600" b="1" dirty="0"/>
              <a:t>Man neither helps nor rewards, but God does both</a:t>
            </a:r>
          </a:p>
        </p:txBody>
      </p:sp>
    </p:spTree>
    <p:extLst>
      <p:ext uri="{BB962C8B-B14F-4D97-AF65-F5344CB8AC3E}">
        <p14:creationId xmlns:p14="http://schemas.microsoft.com/office/powerpoint/2010/main" val="8991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lag with text on it&#10;&#10;Description automatically generated">
            <a:extLst>
              <a:ext uri="{FF2B5EF4-FFF2-40B4-BE49-F238E27FC236}">
                <a16:creationId xmlns:a16="http://schemas.microsoft.com/office/drawing/2014/main" id="{944ACB39-003A-3662-0CED-C160EA46DDCD}"/>
              </a:ext>
            </a:extLst>
          </p:cNvPr>
          <p:cNvPicPr>
            <a:picLocks noChangeAspect="1"/>
          </p:cNvPicPr>
          <p:nvPr/>
        </p:nvPicPr>
        <p:blipFill>
          <a:blip r:embed="rId3"/>
          <a:stretch>
            <a:fillRect/>
          </a:stretch>
        </p:blipFill>
        <p:spPr>
          <a:xfrm>
            <a:off x="0" y="0"/>
            <a:ext cx="12192000" cy="6865401"/>
          </a:xfrm>
          <a:prstGeom prst="rect">
            <a:avLst/>
          </a:prstGeom>
        </p:spPr>
      </p:pic>
      <p:sp>
        <p:nvSpPr>
          <p:cNvPr id="2" name="TextBox 1">
            <a:extLst>
              <a:ext uri="{FF2B5EF4-FFF2-40B4-BE49-F238E27FC236}">
                <a16:creationId xmlns:a16="http://schemas.microsoft.com/office/drawing/2014/main" id="{E2514D09-B732-3E6E-4E8D-47CF4635AEF0}"/>
              </a:ext>
            </a:extLst>
          </p:cNvPr>
          <p:cNvSpPr txBox="1"/>
          <p:nvPr/>
        </p:nvSpPr>
        <p:spPr>
          <a:xfrm>
            <a:off x="313038" y="343901"/>
            <a:ext cx="11565924" cy="707886"/>
          </a:xfrm>
          <a:prstGeom prst="rect">
            <a:avLst/>
          </a:prstGeom>
          <a:noFill/>
        </p:spPr>
        <p:txBody>
          <a:bodyPr wrap="square" rtlCol="0">
            <a:spAutoFit/>
          </a:bodyPr>
          <a:lstStyle/>
          <a:p>
            <a:pPr algn="ctr"/>
            <a:r>
              <a:rPr lang="en-US" sz="4000" b="1" dirty="0">
                <a:solidFill>
                  <a:schemeClr val="bg1"/>
                </a:solidFill>
              </a:rPr>
              <a:t>GOD WILL PROVIDE</a:t>
            </a:r>
          </a:p>
        </p:txBody>
      </p:sp>
      <p:sp>
        <p:nvSpPr>
          <p:cNvPr id="3" name="TextBox 2">
            <a:extLst>
              <a:ext uri="{FF2B5EF4-FFF2-40B4-BE49-F238E27FC236}">
                <a16:creationId xmlns:a16="http://schemas.microsoft.com/office/drawing/2014/main" id="{7A7B13ED-C50D-2103-8BAA-8FB25EFA27C5}"/>
              </a:ext>
            </a:extLst>
          </p:cNvPr>
          <p:cNvSpPr txBox="1"/>
          <p:nvPr/>
        </p:nvSpPr>
        <p:spPr>
          <a:xfrm>
            <a:off x="236838" y="2737233"/>
            <a:ext cx="11642124" cy="1200329"/>
          </a:xfrm>
          <a:prstGeom prst="rect">
            <a:avLst/>
          </a:prstGeom>
          <a:noFill/>
        </p:spPr>
        <p:txBody>
          <a:bodyPr wrap="square" rtlCol="0">
            <a:spAutoFit/>
          </a:bodyPr>
          <a:lstStyle/>
          <a:p>
            <a:pPr algn="ctr"/>
            <a:r>
              <a:rPr lang="en-US" sz="3600" b="1" dirty="0">
                <a:solidFill>
                  <a:schemeClr val="bg1"/>
                </a:solidFill>
              </a:rPr>
              <a:t>“When he calls to me, I will answer him; I will be with him in trouble; I will rescue him and </a:t>
            </a:r>
            <a:r>
              <a:rPr lang="en-US" sz="3600" b="1" dirty="0" err="1">
                <a:solidFill>
                  <a:schemeClr val="bg1"/>
                </a:solidFill>
              </a:rPr>
              <a:t>honour</a:t>
            </a:r>
            <a:r>
              <a:rPr lang="en-US" sz="3600" b="1" dirty="0">
                <a:solidFill>
                  <a:schemeClr val="bg1"/>
                </a:solidFill>
              </a:rPr>
              <a:t> him” (Psalm 91:15)</a:t>
            </a:r>
          </a:p>
        </p:txBody>
      </p:sp>
      <p:sp>
        <p:nvSpPr>
          <p:cNvPr id="4" name="TextBox 3">
            <a:extLst>
              <a:ext uri="{FF2B5EF4-FFF2-40B4-BE49-F238E27FC236}">
                <a16:creationId xmlns:a16="http://schemas.microsoft.com/office/drawing/2014/main" id="{D272019D-298D-EA34-0110-676336BB911B}"/>
              </a:ext>
            </a:extLst>
          </p:cNvPr>
          <p:cNvSpPr txBox="1"/>
          <p:nvPr/>
        </p:nvSpPr>
        <p:spPr>
          <a:xfrm>
            <a:off x="236838" y="1125596"/>
            <a:ext cx="11642124" cy="1200329"/>
          </a:xfrm>
          <a:prstGeom prst="rect">
            <a:avLst/>
          </a:prstGeom>
          <a:noFill/>
        </p:spPr>
        <p:txBody>
          <a:bodyPr wrap="square" rtlCol="0">
            <a:spAutoFit/>
          </a:bodyPr>
          <a:lstStyle/>
          <a:p>
            <a:pPr algn="ctr"/>
            <a:r>
              <a:rPr lang="en-US" sz="3600" b="1" dirty="0">
                <a:solidFill>
                  <a:schemeClr val="bg1"/>
                </a:solidFill>
              </a:rPr>
              <a:t>“Because he holds fast to me in love, I will deliver him; I will protect him, because he knows my name” (Psalm 91:14)</a:t>
            </a:r>
          </a:p>
        </p:txBody>
      </p:sp>
      <p:sp>
        <p:nvSpPr>
          <p:cNvPr id="5" name="TextBox 4">
            <a:extLst>
              <a:ext uri="{FF2B5EF4-FFF2-40B4-BE49-F238E27FC236}">
                <a16:creationId xmlns:a16="http://schemas.microsoft.com/office/drawing/2014/main" id="{A5BB4973-8B57-20A4-C234-A203F4E9AC43}"/>
              </a:ext>
            </a:extLst>
          </p:cNvPr>
          <p:cNvSpPr txBox="1"/>
          <p:nvPr/>
        </p:nvSpPr>
        <p:spPr>
          <a:xfrm>
            <a:off x="6096000" y="4348870"/>
            <a:ext cx="5782961" cy="1754326"/>
          </a:xfrm>
          <a:prstGeom prst="rect">
            <a:avLst/>
          </a:prstGeom>
          <a:noFill/>
        </p:spPr>
        <p:txBody>
          <a:bodyPr wrap="square" rtlCol="0">
            <a:spAutoFit/>
          </a:bodyPr>
          <a:lstStyle/>
          <a:p>
            <a:pPr algn="ctr"/>
            <a:r>
              <a:rPr lang="en-US" sz="3600" b="1" dirty="0">
                <a:solidFill>
                  <a:schemeClr val="bg1"/>
                </a:solidFill>
              </a:rPr>
              <a:t>“With long life I will satisfy him and show him my salvation” (Psalm 91:16)</a:t>
            </a:r>
          </a:p>
        </p:txBody>
      </p:sp>
    </p:spTree>
    <p:extLst>
      <p:ext uri="{BB962C8B-B14F-4D97-AF65-F5344CB8AC3E}">
        <p14:creationId xmlns:p14="http://schemas.microsoft.com/office/powerpoint/2010/main" val="22351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the sun&#10;&#10;Description automatically generated">
            <a:extLst>
              <a:ext uri="{FF2B5EF4-FFF2-40B4-BE49-F238E27FC236}">
                <a16:creationId xmlns:a16="http://schemas.microsoft.com/office/drawing/2014/main" id="{C3F1FBEC-AA80-9184-909B-5841B273676F}"/>
              </a:ext>
            </a:extLst>
          </p:cNvPr>
          <p:cNvPicPr>
            <a:picLocks noChangeAspect="1"/>
          </p:cNvPicPr>
          <p:nvPr/>
        </p:nvPicPr>
        <p:blipFill>
          <a:blip r:embed="rId3">
            <a:alphaModFix amt="8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D7445B5-997D-6918-62D3-6FEB5365C04C}"/>
              </a:ext>
            </a:extLst>
          </p:cNvPr>
          <p:cNvSpPr txBox="1"/>
          <p:nvPr/>
        </p:nvSpPr>
        <p:spPr>
          <a:xfrm>
            <a:off x="210065" y="384919"/>
            <a:ext cx="11763632"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EFF2BF1E-BCAA-ADF9-8108-3C70108323B1}"/>
              </a:ext>
            </a:extLst>
          </p:cNvPr>
          <p:cNvSpPr txBox="1"/>
          <p:nvPr/>
        </p:nvSpPr>
        <p:spPr>
          <a:xfrm>
            <a:off x="210065" y="1285103"/>
            <a:ext cx="11763632" cy="646331"/>
          </a:xfrm>
          <a:prstGeom prst="rect">
            <a:avLst/>
          </a:prstGeom>
          <a:noFill/>
        </p:spPr>
        <p:txBody>
          <a:bodyPr wrap="square" rtlCol="0">
            <a:spAutoFit/>
          </a:bodyPr>
          <a:lstStyle/>
          <a:p>
            <a:r>
              <a:rPr lang="en-US" sz="3600" b="1" dirty="0"/>
              <a:t>God alone is our hope, our rock, and our salvation</a:t>
            </a:r>
          </a:p>
        </p:txBody>
      </p:sp>
      <p:sp>
        <p:nvSpPr>
          <p:cNvPr id="4" name="TextBox 3">
            <a:extLst>
              <a:ext uri="{FF2B5EF4-FFF2-40B4-BE49-F238E27FC236}">
                <a16:creationId xmlns:a16="http://schemas.microsoft.com/office/drawing/2014/main" id="{87E954B3-C236-227B-B2F0-DFD9730510C7}"/>
              </a:ext>
            </a:extLst>
          </p:cNvPr>
          <p:cNvSpPr txBox="1"/>
          <p:nvPr/>
        </p:nvSpPr>
        <p:spPr>
          <a:xfrm>
            <a:off x="210065" y="2685536"/>
            <a:ext cx="11763632" cy="646331"/>
          </a:xfrm>
          <a:prstGeom prst="rect">
            <a:avLst/>
          </a:prstGeom>
          <a:noFill/>
        </p:spPr>
        <p:txBody>
          <a:bodyPr wrap="square" rtlCol="0">
            <a:spAutoFit/>
          </a:bodyPr>
          <a:lstStyle/>
          <a:p>
            <a:r>
              <a:rPr lang="en-US" sz="3600" b="1" dirty="0"/>
              <a:t>In God alone, we can ALWAYS trust </a:t>
            </a:r>
          </a:p>
        </p:txBody>
      </p:sp>
      <p:sp>
        <p:nvSpPr>
          <p:cNvPr id="5" name="TextBox 4">
            <a:extLst>
              <a:ext uri="{FF2B5EF4-FFF2-40B4-BE49-F238E27FC236}">
                <a16:creationId xmlns:a16="http://schemas.microsoft.com/office/drawing/2014/main" id="{0C35B8AC-FDE0-58E6-9781-51E7B07CDD62}"/>
              </a:ext>
            </a:extLst>
          </p:cNvPr>
          <p:cNvSpPr txBox="1"/>
          <p:nvPr/>
        </p:nvSpPr>
        <p:spPr>
          <a:xfrm>
            <a:off x="210065" y="4085969"/>
            <a:ext cx="11763632" cy="646331"/>
          </a:xfrm>
          <a:prstGeom prst="rect">
            <a:avLst/>
          </a:prstGeom>
          <a:noFill/>
        </p:spPr>
        <p:txBody>
          <a:bodyPr wrap="square" rtlCol="0">
            <a:spAutoFit/>
          </a:bodyPr>
          <a:lstStyle/>
          <a:p>
            <a:r>
              <a:rPr lang="en-US" sz="3600" b="1" dirty="0"/>
              <a:t>Because it is God alone who will never forsake us</a:t>
            </a:r>
          </a:p>
        </p:txBody>
      </p:sp>
    </p:spTree>
    <p:extLst>
      <p:ext uri="{BB962C8B-B14F-4D97-AF65-F5344CB8AC3E}">
        <p14:creationId xmlns:p14="http://schemas.microsoft.com/office/powerpoint/2010/main" val="42820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864</TotalTime>
  <Words>4440</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34</cp:revision>
  <dcterms:created xsi:type="dcterms:W3CDTF">2024-01-26T01:34:55Z</dcterms:created>
  <dcterms:modified xsi:type="dcterms:W3CDTF">2024-01-28T04:47:23Z</dcterms:modified>
</cp:coreProperties>
</file>