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5" r:id="rId3"/>
    <p:sldId id="257" r:id="rId4"/>
    <p:sldId id="258" r:id="rId5"/>
    <p:sldId id="259" r:id="rId6"/>
    <p:sldId id="260" r:id="rId7"/>
    <p:sldId id="261" r:id="rId8"/>
    <p:sldId id="262" r:id="rId9"/>
    <p:sldId id="263" r:id="rId10"/>
    <p:sldId id="264" r:id="rId11"/>
    <p:sldId id="270" r:id="rId12"/>
    <p:sldId id="271" r:id="rId13"/>
    <p:sldId id="272" r:id="rId14"/>
    <p:sldId id="269" r:id="rId15"/>
    <p:sldId id="266" r:id="rId16"/>
    <p:sldId id="267" r:id="rId17"/>
    <p:sldId id="273" r:id="rId18"/>
    <p:sldId id="274" r:id="rId19"/>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B5A0D-6D61-44FB-BB53-BAD387691097}" v="86" dt="2023-12-08T00:23:40.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892" autoAdjust="0"/>
    <p:restoredTop sz="94660"/>
  </p:normalViewPr>
  <p:slideViewPr>
    <p:cSldViewPr snapToGrid="0">
      <p:cViewPr varScale="1">
        <p:scale>
          <a:sx n="103" d="100"/>
          <a:sy n="103" d="100"/>
        </p:scale>
        <p:origin x="114" y="426"/>
      </p:cViewPr>
      <p:guideLst/>
    </p:cSldViewPr>
  </p:slideViewPr>
  <p:notesTextViewPr>
    <p:cViewPr>
      <p:scale>
        <a:sx n="1" d="1"/>
        <a:sy n="1" d="1"/>
      </p:scale>
      <p:origin x="0" y="0"/>
    </p:cViewPr>
  </p:notesText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den" userId="38bf1ef726376ea7" providerId="LiveId" clId="{2FFB5A0D-6D61-44FB-BB53-BAD387691097}"/>
    <pc:docChg chg="undo custSel addSld delSld modSld sldOrd modNotesMaster">
      <pc:chgData name="David Eden" userId="38bf1ef726376ea7" providerId="LiveId" clId="{2FFB5A0D-6D61-44FB-BB53-BAD387691097}" dt="2023-12-08T00:28:35.667" v="3653" actId="207"/>
      <pc:docMkLst>
        <pc:docMk/>
      </pc:docMkLst>
      <pc:sldChg chg="addSp delSp modSp mod setBg delDesignElem modNotesTx">
        <pc:chgData name="David Eden" userId="38bf1ef726376ea7" providerId="LiveId" clId="{2FFB5A0D-6D61-44FB-BB53-BAD387691097}" dt="2023-12-08T00:00:55.894" v="3528" actId="255"/>
        <pc:sldMkLst>
          <pc:docMk/>
          <pc:sldMk cId="3508953450" sldId="256"/>
        </pc:sldMkLst>
        <pc:spChg chg="mod">
          <ac:chgData name="David Eden" userId="38bf1ef726376ea7" providerId="LiveId" clId="{2FFB5A0D-6D61-44FB-BB53-BAD387691097}" dt="2023-11-27T00:19:06.356" v="6" actId="962"/>
          <ac:spMkLst>
            <pc:docMk/>
            <pc:sldMk cId="3508953450" sldId="256"/>
            <ac:spMk id="2" creationId="{44CD2BE8-789B-1EB6-5D46-44DEDB198E1C}"/>
          </ac:spMkLst>
        </pc:spChg>
        <pc:spChg chg="mod">
          <ac:chgData name="David Eden" userId="38bf1ef726376ea7" providerId="LiveId" clId="{2FFB5A0D-6D61-44FB-BB53-BAD387691097}" dt="2023-12-08T00:00:55.894" v="3528" actId="255"/>
          <ac:spMkLst>
            <pc:docMk/>
            <pc:sldMk cId="3508953450" sldId="256"/>
            <ac:spMk id="3" creationId="{25CAB78A-2BA2-7785-548F-C997BC71E079}"/>
          </ac:spMkLst>
        </pc:spChg>
        <pc:spChg chg="add del">
          <ac:chgData name="David Eden" userId="38bf1ef726376ea7" providerId="LiveId" clId="{2FFB5A0D-6D61-44FB-BB53-BAD387691097}" dt="2023-11-27T05:00:15.659" v="1903"/>
          <ac:spMkLst>
            <pc:docMk/>
            <pc:sldMk cId="3508953450" sldId="256"/>
            <ac:spMk id="10" creationId="{C1DD1A8A-57D5-4A81-AD04-532B043C5611}"/>
          </ac:spMkLst>
        </pc:spChg>
        <pc:spChg chg="add del">
          <ac:chgData name="David Eden" userId="38bf1ef726376ea7" providerId="LiveId" clId="{2FFB5A0D-6D61-44FB-BB53-BAD387691097}" dt="2023-11-27T05:00:15.659" v="1903"/>
          <ac:spMkLst>
            <pc:docMk/>
            <pc:sldMk cId="3508953450" sldId="256"/>
            <ac:spMk id="12" creationId="{007891EC-4501-44ED-A8C8-B11B6DB767AB}"/>
          </ac:spMkLst>
        </pc:spChg>
        <pc:picChg chg="add del">
          <ac:chgData name="David Eden" userId="38bf1ef726376ea7" providerId="LiveId" clId="{2FFB5A0D-6D61-44FB-BB53-BAD387691097}" dt="2023-11-27T00:15:06.367" v="1"/>
          <ac:picMkLst>
            <pc:docMk/>
            <pc:sldMk cId="3508953450" sldId="256"/>
            <ac:picMk id="4" creationId="{8FE78C85-E334-7EFA-0202-AFDEA15FE036}"/>
          </ac:picMkLst>
        </pc:picChg>
        <pc:picChg chg="add mod ord">
          <ac:chgData name="David Eden" userId="38bf1ef726376ea7" providerId="LiveId" clId="{2FFB5A0D-6D61-44FB-BB53-BAD387691097}" dt="2023-11-27T00:19:06.356" v="5" actId="27614"/>
          <ac:picMkLst>
            <pc:docMk/>
            <pc:sldMk cId="3508953450" sldId="256"/>
            <ac:picMk id="5" creationId="{151BAC97-3513-3C79-C4A5-1C0FB2AF8C67}"/>
          </ac:picMkLst>
        </pc:picChg>
      </pc:sldChg>
      <pc:sldChg chg="addSp delSp modSp mod setBg modNotesTx">
        <pc:chgData name="David Eden" userId="38bf1ef726376ea7" providerId="LiveId" clId="{2FFB5A0D-6D61-44FB-BB53-BAD387691097}" dt="2023-12-08T00:26:19.877" v="3648" actId="207"/>
        <pc:sldMkLst>
          <pc:docMk/>
          <pc:sldMk cId="1956726621" sldId="257"/>
        </pc:sldMkLst>
        <pc:spChg chg="add mod">
          <ac:chgData name="David Eden" userId="38bf1ef726376ea7" providerId="LiveId" clId="{2FFB5A0D-6D61-44FB-BB53-BAD387691097}" dt="2023-12-08T00:26:19.877" v="3648" actId="207"/>
          <ac:spMkLst>
            <pc:docMk/>
            <pc:sldMk cId="1956726621" sldId="257"/>
            <ac:spMk id="2" creationId="{22C1F208-9D9F-08F3-E48E-C6D71061344B}"/>
          </ac:spMkLst>
        </pc:spChg>
        <pc:spChg chg="add mod">
          <ac:chgData name="David Eden" userId="38bf1ef726376ea7" providerId="LiveId" clId="{2FFB5A0D-6D61-44FB-BB53-BAD387691097}" dt="2023-12-08T00:26:05.884" v="3647" actId="207"/>
          <ac:spMkLst>
            <pc:docMk/>
            <pc:sldMk cId="1956726621" sldId="257"/>
            <ac:spMk id="3" creationId="{8BDF94E6-19E1-0EC3-C475-61544DA348A3}"/>
          </ac:spMkLst>
        </pc:spChg>
        <pc:spChg chg="add del">
          <ac:chgData name="David Eden" userId="38bf1ef726376ea7" providerId="LiveId" clId="{2FFB5A0D-6D61-44FB-BB53-BAD387691097}" dt="2023-11-27T04:53:08.831" v="1887" actId="26606"/>
          <ac:spMkLst>
            <pc:docMk/>
            <pc:sldMk cId="1956726621" sldId="257"/>
            <ac:spMk id="9" creationId="{04812C46-200A-4DEB-A05E-3ED6C68C2387}"/>
          </ac:spMkLst>
        </pc:spChg>
        <pc:spChg chg="add del">
          <ac:chgData name="David Eden" userId="38bf1ef726376ea7" providerId="LiveId" clId="{2FFB5A0D-6D61-44FB-BB53-BAD387691097}" dt="2023-11-27T04:53:08.831" v="1887" actId="26606"/>
          <ac:spMkLst>
            <pc:docMk/>
            <pc:sldMk cId="1956726621" sldId="257"/>
            <ac:spMk id="11" creationId="{D1EA859B-E555-4109-94F3-6700E046E008}"/>
          </ac:spMkLst>
        </pc:spChg>
        <pc:picChg chg="add del mod ord">
          <ac:chgData name="David Eden" userId="38bf1ef726376ea7" providerId="LiveId" clId="{2FFB5A0D-6D61-44FB-BB53-BAD387691097}" dt="2023-11-27T04:53:09.753" v="1888"/>
          <ac:picMkLst>
            <pc:docMk/>
            <pc:sldMk cId="1956726621" sldId="257"/>
            <ac:picMk id="4" creationId="{E8758DE4-791D-B255-84C4-B3222FA371B6}"/>
          </ac:picMkLst>
        </pc:picChg>
        <pc:picChg chg="add del mod">
          <ac:chgData name="David Eden" userId="38bf1ef726376ea7" providerId="LiveId" clId="{2FFB5A0D-6D61-44FB-BB53-BAD387691097}" dt="2023-11-27T04:54:09.460" v="1894"/>
          <ac:picMkLst>
            <pc:docMk/>
            <pc:sldMk cId="1956726621" sldId="257"/>
            <ac:picMk id="5" creationId="{36605670-A89A-9311-B30A-46DB60A3FEE3}"/>
          </ac:picMkLst>
        </pc:picChg>
        <pc:picChg chg="add mod">
          <ac:chgData name="David Eden" userId="38bf1ef726376ea7" providerId="LiveId" clId="{2FFB5A0D-6D61-44FB-BB53-BAD387691097}" dt="2023-11-27T04:57:34.265" v="1897" actId="207"/>
          <ac:picMkLst>
            <pc:docMk/>
            <pc:sldMk cId="1956726621" sldId="257"/>
            <ac:picMk id="6" creationId="{71505ED5-C46A-10CE-5FC8-3B3C60849AE7}"/>
          </ac:picMkLst>
        </pc:picChg>
      </pc:sldChg>
      <pc:sldChg chg="addSp delSp modSp new mod setBg modNotesTx">
        <pc:chgData name="David Eden" userId="38bf1ef726376ea7" providerId="LiveId" clId="{2FFB5A0D-6D61-44FB-BB53-BAD387691097}" dt="2023-11-27T05:04:27.276" v="1911"/>
        <pc:sldMkLst>
          <pc:docMk/>
          <pc:sldMk cId="1317539404" sldId="258"/>
        </pc:sldMkLst>
        <pc:spChg chg="add mod">
          <ac:chgData name="David Eden" userId="38bf1ef726376ea7" providerId="LiveId" clId="{2FFB5A0D-6D61-44FB-BB53-BAD387691097}" dt="2023-11-27T01:21:48.604" v="521" actId="20577"/>
          <ac:spMkLst>
            <pc:docMk/>
            <pc:sldMk cId="1317539404" sldId="258"/>
            <ac:spMk id="3" creationId="{D8AFC4D9-44C1-117F-33D7-36045872C539}"/>
          </ac:spMkLst>
        </pc:spChg>
        <pc:spChg chg="add del">
          <ac:chgData name="David Eden" userId="38bf1ef726376ea7" providerId="LiveId" clId="{2FFB5A0D-6D61-44FB-BB53-BAD387691097}" dt="2023-11-27T01:19:10.551" v="508" actId="26606"/>
          <ac:spMkLst>
            <pc:docMk/>
            <pc:sldMk cId="1317539404" sldId="258"/>
            <ac:spMk id="13" creationId="{928F64C6-FE22-4FC1-A763-DFCC514811BD}"/>
          </ac:spMkLst>
        </pc:spChg>
        <pc:picChg chg="add mod">
          <ac:chgData name="David Eden" userId="38bf1ef726376ea7" providerId="LiveId" clId="{2FFB5A0D-6D61-44FB-BB53-BAD387691097}" dt="2023-11-27T01:19:10.551" v="508" actId="26606"/>
          <ac:picMkLst>
            <pc:docMk/>
            <pc:sldMk cId="1317539404" sldId="258"/>
            <ac:picMk id="4" creationId="{26F99B72-9224-7C81-A6FB-F43D40E1F957}"/>
          </ac:picMkLst>
        </pc:picChg>
        <pc:picChg chg="add mod ord">
          <ac:chgData name="David Eden" userId="38bf1ef726376ea7" providerId="LiveId" clId="{2FFB5A0D-6D61-44FB-BB53-BAD387691097}" dt="2023-11-27T01:19:10.551" v="508" actId="26606"/>
          <ac:picMkLst>
            <pc:docMk/>
            <pc:sldMk cId="1317539404" sldId="258"/>
            <ac:picMk id="5" creationId="{650314D2-B945-557C-EAA8-A158AA6AEA81}"/>
          </ac:picMkLst>
        </pc:picChg>
        <pc:picChg chg="add mod">
          <ac:chgData name="David Eden" userId="38bf1ef726376ea7" providerId="LiveId" clId="{2FFB5A0D-6D61-44FB-BB53-BAD387691097}" dt="2023-11-27T01:19:10.551" v="508" actId="26606"/>
          <ac:picMkLst>
            <pc:docMk/>
            <pc:sldMk cId="1317539404" sldId="258"/>
            <ac:picMk id="6" creationId="{1F511209-2672-A0D3-5DD0-7BF57404FA40}"/>
          </ac:picMkLst>
        </pc:picChg>
        <pc:picChg chg="add mod">
          <ac:chgData name="David Eden" userId="38bf1ef726376ea7" providerId="LiveId" clId="{2FFB5A0D-6D61-44FB-BB53-BAD387691097}" dt="2023-11-27T01:20:55.955" v="511" actId="1076"/>
          <ac:picMkLst>
            <pc:docMk/>
            <pc:sldMk cId="1317539404" sldId="258"/>
            <ac:picMk id="7" creationId="{047C5656-DE12-BB12-3529-0F75FE2A765E}"/>
          </ac:picMkLst>
        </pc:picChg>
        <pc:picChg chg="add mod">
          <ac:chgData name="David Eden" userId="38bf1ef726376ea7" providerId="LiveId" clId="{2FFB5A0D-6D61-44FB-BB53-BAD387691097}" dt="2023-11-27T01:20:52.046" v="510" actId="1076"/>
          <ac:picMkLst>
            <pc:docMk/>
            <pc:sldMk cId="1317539404" sldId="258"/>
            <ac:picMk id="8" creationId="{16A19FAA-28C7-58AE-3592-281A527A261E}"/>
          </ac:picMkLst>
        </pc:picChg>
        <pc:picChg chg="add mod">
          <ac:chgData name="David Eden" userId="38bf1ef726376ea7" providerId="LiveId" clId="{2FFB5A0D-6D61-44FB-BB53-BAD387691097}" dt="2023-11-27T01:21:02.553" v="513" actId="1076"/>
          <ac:picMkLst>
            <pc:docMk/>
            <pc:sldMk cId="1317539404" sldId="258"/>
            <ac:picMk id="9" creationId="{2A0B6A50-77BF-5BD8-D326-2EED41967E34}"/>
          </ac:picMkLst>
        </pc:picChg>
        <pc:cxnChg chg="add del">
          <ac:chgData name="David Eden" userId="38bf1ef726376ea7" providerId="LiveId" clId="{2FFB5A0D-6D61-44FB-BB53-BAD387691097}" dt="2023-11-27T01:19:10.551" v="508" actId="26606"/>
          <ac:cxnSpMkLst>
            <pc:docMk/>
            <pc:sldMk cId="1317539404" sldId="258"/>
            <ac:cxnSpMk id="15" creationId="{5C34627B-48E6-4F4D-B843-97717A86B490}"/>
          </ac:cxnSpMkLst>
        </pc:cxnChg>
      </pc:sldChg>
      <pc:sldChg chg="addSp modSp new mod setBg">
        <pc:chgData name="David Eden" userId="38bf1ef726376ea7" providerId="LiveId" clId="{2FFB5A0D-6D61-44FB-BB53-BAD387691097}" dt="2023-11-27T23:47:04.378" v="1967" actId="14100"/>
        <pc:sldMkLst>
          <pc:docMk/>
          <pc:sldMk cId="558253681" sldId="259"/>
        </pc:sldMkLst>
        <pc:spChg chg="add mod">
          <ac:chgData name="David Eden" userId="38bf1ef726376ea7" providerId="LiveId" clId="{2FFB5A0D-6D61-44FB-BB53-BAD387691097}" dt="2023-11-27T23:44:16.202" v="1923" actId="14100"/>
          <ac:spMkLst>
            <pc:docMk/>
            <pc:sldMk cId="558253681" sldId="259"/>
            <ac:spMk id="3" creationId="{1A7C1009-FB1F-6062-FDE8-3ECBA62A21A8}"/>
          </ac:spMkLst>
        </pc:spChg>
        <pc:spChg chg="add mod">
          <ac:chgData name="David Eden" userId="38bf1ef726376ea7" providerId="LiveId" clId="{2FFB5A0D-6D61-44FB-BB53-BAD387691097}" dt="2023-11-27T23:47:04.378" v="1967" actId="14100"/>
          <ac:spMkLst>
            <pc:docMk/>
            <pc:sldMk cId="558253681" sldId="259"/>
            <ac:spMk id="5" creationId="{C01FBC91-0E93-D1A9-9DB8-E85F98EED62C}"/>
          </ac:spMkLst>
        </pc:spChg>
        <pc:spChg chg="add">
          <ac:chgData name="David Eden" userId="38bf1ef726376ea7" providerId="LiveId" clId="{2FFB5A0D-6D61-44FB-BB53-BAD387691097}" dt="2023-11-27T23:42:53.642" v="1913" actId="26606"/>
          <ac:spMkLst>
            <pc:docMk/>
            <pc:sldMk cId="558253681" sldId="259"/>
            <ac:spMk id="11" creationId="{C0A1ED06-4733-4020-9C60-81D4D801408D}"/>
          </ac:spMkLst>
        </pc:spChg>
        <pc:spChg chg="add">
          <ac:chgData name="David Eden" userId="38bf1ef726376ea7" providerId="LiveId" clId="{2FFB5A0D-6D61-44FB-BB53-BAD387691097}" dt="2023-11-27T23:42:53.642" v="1913" actId="26606"/>
          <ac:spMkLst>
            <pc:docMk/>
            <pc:sldMk cId="558253681" sldId="259"/>
            <ac:spMk id="13" creationId="{B0CA3509-3AF9-45FE-93ED-57BB5D5E8E07}"/>
          </ac:spMkLst>
        </pc:spChg>
        <pc:picChg chg="add mod ord">
          <ac:chgData name="David Eden" userId="38bf1ef726376ea7" providerId="LiveId" clId="{2FFB5A0D-6D61-44FB-BB53-BAD387691097}" dt="2023-11-27T23:44:08.928" v="1922" actId="1076"/>
          <ac:picMkLst>
            <pc:docMk/>
            <pc:sldMk cId="558253681" sldId="259"/>
            <ac:picMk id="6" creationId="{1B5904C3-D22B-4B6C-1476-35A151BB4596}"/>
          </ac:picMkLst>
        </pc:picChg>
      </pc:sldChg>
      <pc:sldChg chg="addSp modSp new mod setBg setClrOvrMap">
        <pc:chgData name="David Eden" userId="38bf1ef726376ea7" providerId="LiveId" clId="{2FFB5A0D-6D61-44FB-BB53-BAD387691097}" dt="2023-11-27T23:54:09.671" v="1991" actId="2710"/>
        <pc:sldMkLst>
          <pc:docMk/>
          <pc:sldMk cId="2145624029" sldId="260"/>
        </pc:sldMkLst>
        <pc:spChg chg="add mod">
          <ac:chgData name="David Eden" userId="38bf1ef726376ea7" providerId="LiveId" clId="{2FFB5A0D-6D61-44FB-BB53-BAD387691097}" dt="2023-11-27T23:53:51.815" v="1988" actId="2711"/>
          <ac:spMkLst>
            <pc:docMk/>
            <pc:sldMk cId="2145624029" sldId="260"/>
            <ac:spMk id="3" creationId="{771F909A-6213-A0D4-9194-E915E46EDF3A}"/>
          </ac:spMkLst>
        </pc:spChg>
        <pc:spChg chg="add mod">
          <ac:chgData name="David Eden" userId="38bf1ef726376ea7" providerId="LiveId" clId="{2FFB5A0D-6D61-44FB-BB53-BAD387691097}" dt="2023-11-27T23:54:09.671" v="1991" actId="2710"/>
          <ac:spMkLst>
            <pc:docMk/>
            <pc:sldMk cId="2145624029" sldId="260"/>
            <ac:spMk id="5" creationId="{29465298-4716-8944-181E-97DD9974F279}"/>
          </ac:spMkLst>
        </pc:spChg>
        <pc:spChg chg="add">
          <ac:chgData name="David Eden" userId="38bf1ef726376ea7" providerId="LiveId" clId="{2FFB5A0D-6D61-44FB-BB53-BAD387691097}" dt="2023-11-27T23:53:34.631" v="1984" actId="26606"/>
          <ac:spMkLst>
            <pc:docMk/>
            <pc:sldMk cId="2145624029" sldId="260"/>
            <ac:spMk id="11" creationId="{9228552E-C8B1-4A80-8448-0787CE0FC704}"/>
          </ac:spMkLst>
        </pc:spChg>
        <pc:picChg chg="add mod ord">
          <ac:chgData name="David Eden" userId="38bf1ef726376ea7" providerId="LiveId" clId="{2FFB5A0D-6D61-44FB-BB53-BAD387691097}" dt="2023-11-27T23:53:43.198" v="1986" actId="27614"/>
          <ac:picMkLst>
            <pc:docMk/>
            <pc:sldMk cId="2145624029" sldId="260"/>
            <ac:picMk id="6" creationId="{7E355F83-6F1C-D813-0620-9230AC6BA2F4}"/>
          </ac:picMkLst>
        </pc:picChg>
      </pc:sldChg>
      <pc:sldChg chg="addSp delSp modSp new mod setBg">
        <pc:chgData name="David Eden" userId="38bf1ef726376ea7" providerId="LiveId" clId="{2FFB5A0D-6D61-44FB-BB53-BAD387691097}" dt="2023-12-01T00:32:12.590" v="3524" actId="313"/>
        <pc:sldMkLst>
          <pc:docMk/>
          <pc:sldMk cId="1854634768" sldId="261"/>
        </pc:sldMkLst>
        <pc:spChg chg="add mod">
          <ac:chgData name="David Eden" userId="38bf1ef726376ea7" providerId="LiveId" clId="{2FFB5A0D-6D61-44FB-BB53-BAD387691097}" dt="2023-11-27T23:58:27.351" v="2007" actId="14100"/>
          <ac:spMkLst>
            <pc:docMk/>
            <pc:sldMk cId="1854634768" sldId="261"/>
            <ac:spMk id="3" creationId="{DA65E117-D8A4-3FB5-0FAB-C89EC1C6DF04}"/>
          </ac:spMkLst>
        </pc:spChg>
        <pc:spChg chg="add mod">
          <ac:chgData name="David Eden" userId="38bf1ef726376ea7" providerId="LiveId" clId="{2FFB5A0D-6D61-44FB-BB53-BAD387691097}" dt="2023-12-01T00:32:12.590" v="3524" actId="313"/>
          <ac:spMkLst>
            <pc:docMk/>
            <pc:sldMk cId="1854634768" sldId="261"/>
            <ac:spMk id="5" creationId="{3FE65F09-ACAF-364A-82BB-8DA1D1CBC5A2}"/>
          </ac:spMkLst>
        </pc:spChg>
        <pc:spChg chg="add del">
          <ac:chgData name="David Eden" userId="38bf1ef726376ea7" providerId="LiveId" clId="{2FFB5A0D-6D61-44FB-BB53-BAD387691097}" dt="2023-11-27T23:57:50.172" v="1999" actId="26606"/>
          <ac:spMkLst>
            <pc:docMk/>
            <pc:sldMk cId="1854634768" sldId="261"/>
            <ac:spMk id="11" creationId="{F13C74B1-5B17-4795-BED0-7140497B445A}"/>
          </ac:spMkLst>
        </pc:spChg>
        <pc:spChg chg="add del">
          <ac:chgData name="David Eden" userId="38bf1ef726376ea7" providerId="LiveId" clId="{2FFB5A0D-6D61-44FB-BB53-BAD387691097}" dt="2023-11-27T23:57:50.172" v="1999" actId="26606"/>
          <ac:spMkLst>
            <pc:docMk/>
            <pc:sldMk cId="1854634768" sldId="261"/>
            <ac:spMk id="13" creationId="{D4974D33-8DC5-464E-8C6D-BE58F0669C17}"/>
          </ac:spMkLst>
        </pc:spChg>
        <pc:spChg chg="add">
          <ac:chgData name="David Eden" userId="38bf1ef726376ea7" providerId="LiveId" clId="{2FFB5A0D-6D61-44FB-BB53-BAD387691097}" dt="2023-11-27T23:57:50.172" v="1999" actId="26606"/>
          <ac:spMkLst>
            <pc:docMk/>
            <pc:sldMk cId="1854634768" sldId="261"/>
            <ac:spMk id="18" creationId="{04812C46-200A-4DEB-A05E-3ED6C68C2387}"/>
          </ac:spMkLst>
        </pc:spChg>
        <pc:spChg chg="add">
          <ac:chgData name="David Eden" userId="38bf1ef726376ea7" providerId="LiveId" clId="{2FFB5A0D-6D61-44FB-BB53-BAD387691097}" dt="2023-11-27T23:57:50.172" v="1999" actId="26606"/>
          <ac:spMkLst>
            <pc:docMk/>
            <pc:sldMk cId="1854634768" sldId="261"/>
            <ac:spMk id="20" creationId="{D1EA859B-E555-4109-94F3-6700E046E008}"/>
          </ac:spMkLst>
        </pc:spChg>
        <pc:picChg chg="add mod ord">
          <ac:chgData name="David Eden" userId="38bf1ef726376ea7" providerId="LiveId" clId="{2FFB5A0D-6D61-44FB-BB53-BAD387691097}" dt="2023-11-27T23:58:13.772" v="2004" actId="1076"/>
          <ac:picMkLst>
            <pc:docMk/>
            <pc:sldMk cId="1854634768" sldId="261"/>
            <ac:picMk id="6" creationId="{CDE60EBB-CD28-E10F-A024-9828E27BEC6C}"/>
          </ac:picMkLst>
        </pc:picChg>
      </pc:sldChg>
      <pc:sldChg chg="addSp modSp new mod setBg modNotesTx">
        <pc:chgData name="David Eden" userId="38bf1ef726376ea7" providerId="LiveId" clId="{2FFB5A0D-6D61-44FB-BB53-BAD387691097}" dt="2023-11-30T23:45:04.894" v="3088" actId="20577"/>
        <pc:sldMkLst>
          <pc:docMk/>
          <pc:sldMk cId="2997682543" sldId="262"/>
        </pc:sldMkLst>
        <pc:spChg chg="add mod">
          <ac:chgData name="David Eden" userId="38bf1ef726376ea7" providerId="LiveId" clId="{2FFB5A0D-6D61-44FB-BB53-BAD387691097}" dt="2023-11-28T00:04:08.202" v="2044" actId="1076"/>
          <ac:spMkLst>
            <pc:docMk/>
            <pc:sldMk cId="2997682543" sldId="262"/>
            <ac:spMk id="3" creationId="{2DC5C657-988D-C087-B29D-A3E129E226F2}"/>
          </ac:spMkLst>
        </pc:spChg>
        <pc:spChg chg="add mod ord">
          <ac:chgData name="David Eden" userId="38bf1ef726376ea7" providerId="LiveId" clId="{2FFB5A0D-6D61-44FB-BB53-BAD387691097}" dt="2023-11-28T00:07:59.525" v="2107" actId="20577"/>
          <ac:spMkLst>
            <pc:docMk/>
            <pc:sldMk cId="2997682543" sldId="262"/>
            <ac:spMk id="4" creationId="{273E6A89-7654-5201-7A07-1CC858D29BD4}"/>
          </ac:spMkLst>
        </pc:spChg>
        <pc:spChg chg="add">
          <ac:chgData name="David Eden" userId="38bf1ef726376ea7" providerId="LiveId" clId="{2FFB5A0D-6D61-44FB-BB53-BAD387691097}" dt="2023-11-28T00:03:02.488" v="2037" actId="26606"/>
          <ac:spMkLst>
            <pc:docMk/>
            <pc:sldMk cId="2997682543" sldId="262"/>
            <ac:spMk id="11" creationId="{21AC6A30-4F22-4C0F-B278-19C5B8A80C55}"/>
          </ac:spMkLst>
        </pc:spChg>
        <pc:spChg chg="add">
          <ac:chgData name="David Eden" userId="38bf1ef726376ea7" providerId="LiveId" clId="{2FFB5A0D-6D61-44FB-BB53-BAD387691097}" dt="2023-11-28T00:03:02.488" v="2037" actId="26606"/>
          <ac:spMkLst>
            <pc:docMk/>
            <pc:sldMk cId="2997682543" sldId="262"/>
            <ac:spMk id="13" creationId="{BB4335AD-65B1-44E4-90AF-264024FE4BD2}"/>
          </ac:spMkLst>
        </pc:spChg>
        <pc:picChg chg="add mod">
          <ac:chgData name="David Eden" userId="38bf1ef726376ea7" providerId="LiveId" clId="{2FFB5A0D-6D61-44FB-BB53-BAD387691097}" dt="2023-11-28T00:03:02.488" v="2037" actId="26606"/>
          <ac:picMkLst>
            <pc:docMk/>
            <pc:sldMk cId="2997682543" sldId="262"/>
            <ac:picMk id="5" creationId="{980ED87C-6B0D-8B57-748B-9D0833F8D3C0}"/>
          </ac:picMkLst>
        </pc:picChg>
        <pc:picChg chg="add mod">
          <ac:chgData name="David Eden" userId="38bf1ef726376ea7" providerId="LiveId" clId="{2FFB5A0D-6D61-44FB-BB53-BAD387691097}" dt="2023-11-28T00:03:02.488" v="2037" actId="26606"/>
          <ac:picMkLst>
            <pc:docMk/>
            <pc:sldMk cId="2997682543" sldId="262"/>
            <ac:picMk id="6" creationId="{EFD72863-1017-3FEA-E4F7-4749B8BE38E3}"/>
          </ac:picMkLst>
        </pc:picChg>
      </pc:sldChg>
      <pc:sldChg chg="addSp delSp modSp new mod setBg">
        <pc:chgData name="David Eden" userId="38bf1ef726376ea7" providerId="LiveId" clId="{2FFB5A0D-6D61-44FB-BB53-BAD387691097}" dt="2023-12-01T00:32:31.217" v="3527" actId="20577"/>
        <pc:sldMkLst>
          <pc:docMk/>
          <pc:sldMk cId="458750411" sldId="263"/>
        </pc:sldMkLst>
        <pc:spChg chg="add mod">
          <ac:chgData name="David Eden" userId="38bf1ef726376ea7" providerId="LiveId" clId="{2FFB5A0D-6D61-44FB-BB53-BAD387691097}" dt="2023-11-28T00:36:09.361" v="2227" actId="113"/>
          <ac:spMkLst>
            <pc:docMk/>
            <pc:sldMk cId="458750411" sldId="263"/>
            <ac:spMk id="3" creationId="{BB3FB1E2-2CC9-F159-46BD-9472A57F3C2D}"/>
          </ac:spMkLst>
        </pc:spChg>
        <pc:spChg chg="add mod">
          <ac:chgData name="David Eden" userId="38bf1ef726376ea7" providerId="LiveId" clId="{2FFB5A0D-6D61-44FB-BB53-BAD387691097}" dt="2023-12-01T00:32:31.217" v="3527" actId="20577"/>
          <ac:spMkLst>
            <pc:docMk/>
            <pc:sldMk cId="458750411" sldId="263"/>
            <ac:spMk id="5" creationId="{AD0BEA08-A48F-9C87-58CB-9ECE23F02732}"/>
          </ac:spMkLst>
        </pc:spChg>
        <pc:spChg chg="add del">
          <ac:chgData name="David Eden" userId="38bf1ef726376ea7" providerId="LiveId" clId="{2FFB5A0D-6D61-44FB-BB53-BAD387691097}" dt="2023-11-28T00:25:46.061" v="2119" actId="26606"/>
          <ac:spMkLst>
            <pc:docMk/>
            <pc:sldMk cId="458750411" sldId="263"/>
            <ac:spMk id="13" creationId="{04812C46-200A-4DEB-A05E-3ED6C68C2387}"/>
          </ac:spMkLst>
        </pc:spChg>
        <pc:spChg chg="add del">
          <ac:chgData name="David Eden" userId="38bf1ef726376ea7" providerId="LiveId" clId="{2FFB5A0D-6D61-44FB-BB53-BAD387691097}" dt="2023-11-28T00:25:46.061" v="2119" actId="26606"/>
          <ac:spMkLst>
            <pc:docMk/>
            <pc:sldMk cId="458750411" sldId="263"/>
            <ac:spMk id="15" creationId="{D1EA859B-E555-4109-94F3-6700E046E008}"/>
          </ac:spMkLst>
        </pc:spChg>
        <pc:spChg chg="add del">
          <ac:chgData name="David Eden" userId="38bf1ef726376ea7" providerId="LiveId" clId="{2FFB5A0D-6D61-44FB-BB53-BAD387691097}" dt="2023-11-28T00:25:38.559" v="2116" actId="26606"/>
          <ac:spMkLst>
            <pc:docMk/>
            <pc:sldMk cId="458750411" sldId="263"/>
            <ac:spMk id="20" creationId="{04812C46-200A-4DEB-A05E-3ED6C68C2387}"/>
          </ac:spMkLst>
        </pc:spChg>
        <pc:spChg chg="add del">
          <ac:chgData name="David Eden" userId="38bf1ef726376ea7" providerId="LiveId" clId="{2FFB5A0D-6D61-44FB-BB53-BAD387691097}" dt="2023-11-28T00:25:38.559" v="2116" actId="26606"/>
          <ac:spMkLst>
            <pc:docMk/>
            <pc:sldMk cId="458750411" sldId="263"/>
            <ac:spMk id="22" creationId="{D1EA859B-E555-4109-94F3-6700E046E008}"/>
          </ac:spMkLst>
        </pc:spChg>
        <pc:grpChg chg="add">
          <ac:chgData name="David Eden" userId="38bf1ef726376ea7" providerId="LiveId" clId="{2FFB5A0D-6D61-44FB-BB53-BAD387691097}" dt="2023-11-28T00:25:46.061" v="2119" actId="26606"/>
          <ac:grpSpMkLst>
            <pc:docMk/>
            <pc:sldMk cId="458750411" sldId="263"/>
            <ac:grpSpMk id="26" creationId="{114ED94A-C85D-4CD3-4205-438D21CE6B38}"/>
          </ac:grpSpMkLst>
        </pc:grpChg>
        <pc:picChg chg="add del">
          <ac:chgData name="David Eden" userId="38bf1ef726376ea7" providerId="LiveId" clId="{2FFB5A0D-6D61-44FB-BB53-BAD387691097}" dt="2023-11-28T00:22:16.147" v="2109"/>
          <ac:picMkLst>
            <pc:docMk/>
            <pc:sldMk cId="458750411" sldId="263"/>
            <ac:picMk id="6" creationId="{B53253EE-F113-3497-975C-D03DCF8F4544}"/>
          </ac:picMkLst>
        </pc:picChg>
        <pc:picChg chg="add del">
          <ac:chgData name="David Eden" userId="38bf1ef726376ea7" providerId="LiveId" clId="{2FFB5A0D-6D61-44FB-BB53-BAD387691097}" dt="2023-11-28T00:23:13.522" v="2111" actId="478"/>
          <ac:picMkLst>
            <pc:docMk/>
            <pc:sldMk cId="458750411" sldId="263"/>
            <ac:picMk id="7" creationId="{6420252F-ED4D-F871-5C8D-DC2606B83E18}"/>
          </ac:picMkLst>
        </pc:picChg>
        <pc:picChg chg="add mod ord">
          <ac:chgData name="David Eden" userId="38bf1ef726376ea7" providerId="LiveId" clId="{2FFB5A0D-6D61-44FB-BB53-BAD387691097}" dt="2023-11-28T00:35:04.741" v="2220" actId="14100"/>
          <ac:picMkLst>
            <pc:docMk/>
            <pc:sldMk cId="458750411" sldId="263"/>
            <ac:picMk id="8" creationId="{A7CE1E56-23E6-E0F1-9FA0-75D1DDD97673}"/>
          </ac:picMkLst>
        </pc:picChg>
        <pc:cxnChg chg="add del">
          <ac:chgData name="David Eden" userId="38bf1ef726376ea7" providerId="LiveId" clId="{2FFB5A0D-6D61-44FB-BB53-BAD387691097}" dt="2023-11-28T00:25:46.061" v="2118" actId="26606"/>
          <ac:cxnSpMkLst>
            <pc:docMk/>
            <pc:sldMk cId="458750411" sldId="263"/>
            <ac:cxnSpMk id="24" creationId="{FC23E3B9-5ABF-58B3-E2B0-E9A5DAA90037}"/>
          </ac:cxnSpMkLst>
        </pc:cxnChg>
      </pc:sldChg>
      <pc:sldChg chg="addSp delSp modSp new mod setBg modNotesTx">
        <pc:chgData name="David Eden" userId="38bf1ef726376ea7" providerId="LiveId" clId="{2FFB5A0D-6D61-44FB-BB53-BAD387691097}" dt="2023-12-08T00:11:40.186" v="3535" actId="207"/>
        <pc:sldMkLst>
          <pc:docMk/>
          <pc:sldMk cId="3208915440" sldId="264"/>
        </pc:sldMkLst>
        <pc:spChg chg="add del mod">
          <ac:chgData name="David Eden" userId="38bf1ef726376ea7" providerId="LiveId" clId="{2FFB5A0D-6D61-44FB-BB53-BAD387691097}" dt="2023-11-27T04:05:48.891" v="1391" actId="478"/>
          <ac:spMkLst>
            <pc:docMk/>
            <pc:sldMk cId="3208915440" sldId="264"/>
            <ac:spMk id="3" creationId="{9D74BBEC-B62A-60BD-8792-260320A724E8}"/>
          </ac:spMkLst>
        </pc:spChg>
        <pc:spChg chg="add mod ord">
          <ac:chgData name="David Eden" userId="38bf1ef726376ea7" providerId="LiveId" clId="{2FFB5A0D-6D61-44FB-BB53-BAD387691097}" dt="2023-12-08T00:11:40.186" v="3535" actId="207"/>
          <ac:spMkLst>
            <pc:docMk/>
            <pc:sldMk cId="3208915440" sldId="264"/>
            <ac:spMk id="5" creationId="{392A1BC6-9591-6E91-6A58-242B07D3CE78}"/>
          </ac:spMkLst>
        </pc:spChg>
        <pc:spChg chg="add mod ord">
          <ac:chgData name="David Eden" userId="38bf1ef726376ea7" providerId="LiveId" clId="{2FFB5A0D-6D61-44FB-BB53-BAD387691097}" dt="2023-11-28T00:54:03.722" v="2326" actId="14100"/>
          <ac:spMkLst>
            <pc:docMk/>
            <pc:sldMk cId="3208915440" sldId="264"/>
            <ac:spMk id="6" creationId="{1F63ACBF-5136-6591-422B-9DC9F9EF44A9}"/>
          </ac:spMkLst>
        </pc:spChg>
        <pc:spChg chg="add del">
          <ac:chgData name="David Eden" userId="38bf1ef726376ea7" providerId="LiveId" clId="{2FFB5A0D-6D61-44FB-BB53-BAD387691097}" dt="2023-11-28T00:52:50.511" v="2307" actId="26606"/>
          <ac:spMkLst>
            <pc:docMk/>
            <pc:sldMk cId="3208915440" sldId="264"/>
            <ac:spMk id="14" creationId="{C0A1ED06-4733-4020-9C60-81D4D801408D}"/>
          </ac:spMkLst>
        </pc:spChg>
        <pc:spChg chg="add del">
          <ac:chgData name="David Eden" userId="38bf1ef726376ea7" providerId="LiveId" clId="{2FFB5A0D-6D61-44FB-BB53-BAD387691097}" dt="2023-11-28T00:52:50.511" v="2307" actId="26606"/>
          <ac:spMkLst>
            <pc:docMk/>
            <pc:sldMk cId="3208915440" sldId="264"/>
            <ac:spMk id="16" creationId="{B0CA3509-3AF9-45FE-93ED-57BB5D5E8E07}"/>
          </ac:spMkLst>
        </pc:spChg>
        <pc:spChg chg="add del">
          <ac:chgData name="David Eden" userId="38bf1ef726376ea7" providerId="LiveId" clId="{2FFB5A0D-6D61-44FB-BB53-BAD387691097}" dt="2023-11-28T00:53:03.708" v="2309" actId="26606"/>
          <ac:spMkLst>
            <pc:docMk/>
            <pc:sldMk cId="3208915440" sldId="264"/>
            <ac:spMk id="18" creationId="{C87417AF-190E-4D6E-AFA6-7D3E84B0B430}"/>
          </ac:spMkLst>
        </pc:spChg>
        <pc:spChg chg="add del">
          <ac:chgData name="David Eden" userId="38bf1ef726376ea7" providerId="LiveId" clId="{2FFB5A0D-6D61-44FB-BB53-BAD387691097}" dt="2023-11-28T00:53:03.708" v="2309" actId="26606"/>
          <ac:spMkLst>
            <pc:docMk/>
            <pc:sldMk cId="3208915440" sldId="264"/>
            <ac:spMk id="19" creationId="{A7AE9375-4664-4DB2-922D-2782A6E439AC}"/>
          </ac:spMkLst>
        </pc:spChg>
        <pc:spChg chg="add del">
          <ac:chgData name="David Eden" userId="38bf1ef726376ea7" providerId="LiveId" clId="{2FFB5A0D-6D61-44FB-BB53-BAD387691097}" dt="2023-11-28T00:53:03.708" v="2309" actId="26606"/>
          <ac:spMkLst>
            <pc:docMk/>
            <pc:sldMk cId="3208915440" sldId="264"/>
            <ac:spMk id="20" creationId="{80B30ED8-273E-4C07-8568-2FE5CC5C483D}"/>
          </ac:spMkLst>
        </pc:spChg>
        <pc:spChg chg="add del">
          <ac:chgData name="David Eden" userId="38bf1ef726376ea7" providerId="LiveId" clId="{2FFB5A0D-6D61-44FB-BB53-BAD387691097}" dt="2023-11-28T00:53:23.255" v="2313" actId="26606"/>
          <ac:spMkLst>
            <pc:docMk/>
            <pc:sldMk cId="3208915440" sldId="264"/>
            <ac:spMk id="22" creationId="{102382E0-0A09-46AE-B955-B911CAFE7F00}"/>
          </ac:spMkLst>
        </pc:spChg>
        <pc:spChg chg="add del">
          <ac:chgData name="David Eden" userId="38bf1ef726376ea7" providerId="LiveId" clId="{2FFB5A0D-6D61-44FB-BB53-BAD387691097}" dt="2023-11-28T00:53:16.922" v="2311" actId="26606"/>
          <ac:spMkLst>
            <pc:docMk/>
            <pc:sldMk cId="3208915440" sldId="264"/>
            <ac:spMk id="23" creationId="{2172A0AC-3DCE-4672-BCAF-28FEF91F6020}"/>
          </ac:spMkLst>
        </pc:spChg>
        <pc:spChg chg="add del">
          <ac:chgData name="David Eden" userId="38bf1ef726376ea7" providerId="LiveId" clId="{2FFB5A0D-6D61-44FB-BB53-BAD387691097}" dt="2023-11-28T00:53:16.922" v="2311" actId="26606"/>
          <ac:spMkLst>
            <pc:docMk/>
            <pc:sldMk cId="3208915440" sldId="264"/>
            <ac:spMk id="24" creationId="{AE6F1C77-EDC9-4C5F-8C1C-62DD46BDA3C3}"/>
          </ac:spMkLst>
        </pc:spChg>
        <pc:spChg chg="add del">
          <ac:chgData name="David Eden" userId="38bf1ef726376ea7" providerId="LiveId" clId="{2FFB5A0D-6D61-44FB-BB53-BAD387691097}" dt="2023-11-28T00:53:23.255" v="2313" actId="26606"/>
          <ac:spMkLst>
            <pc:docMk/>
            <pc:sldMk cId="3208915440" sldId="264"/>
            <ac:spMk id="26" creationId="{0D7B6173-1D58-48E2-83CF-37350F315F75}"/>
          </ac:spMkLst>
        </pc:spChg>
        <pc:spChg chg="add del">
          <ac:chgData name="David Eden" userId="38bf1ef726376ea7" providerId="LiveId" clId="{2FFB5A0D-6D61-44FB-BB53-BAD387691097}" dt="2023-11-28T00:53:23.255" v="2313" actId="26606"/>
          <ac:spMkLst>
            <pc:docMk/>
            <pc:sldMk cId="3208915440" sldId="264"/>
            <ac:spMk id="27" creationId="{2F36CA75-CFBF-4844-B719-8FE9EBADA9AF}"/>
          </ac:spMkLst>
        </pc:spChg>
        <pc:spChg chg="add del">
          <ac:chgData name="David Eden" userId="38bf1ef726376ea7" providerId="LiveId" clId="{2FFB5A0D-6D61-44FB-BB53-BAD387691097}" dt="2023-11-28T00:53:23.255" v="2313" actId="26606"/>
          <ac:spMkLst>
            <pc:docMk/>
            <pc:sldMk cId="3208915440" sldId="264"/>
            <ac:spMk id="28" creationId="{3D4A84B9-E564-4DD0-97F8-DBF1C460C28A}"/>
          </ac:spMkLst>
        </pc:spChg>
        <pc:spChg chg="add del">
          <ac:chgData name="David Eden" userId="38bf1ef726376ea7" providerId="LiveId" clId="{2FFB5A0D-6D61-44FB-BB53-BAD387691097}" dt="2023-11-28T00:53:23.255" v="2313" actId="26606"/>
          <ac:spMkLst>
            <pc:docMk/>
            <pc:sldMk cId="3208915440" sldId="264"/>
            <ac:spMk id="30" creationId="{7DE75D4A-0965-4973-BE75-DECCAC9A9614}"/>
          </ac:spMkLst>
        </pc:spChg>
        <pc:spChg chg="add">
          <ac:chgData name="David Eden" userId="38bf1ef726376ea7" providerId="LiveId" clId="{2FFB5A0D-6D61-44FB-BB53-BAD387691097}" dt="2023-11-28T00:53:23.302" v="2314" actId="26606"/>
          <ac:spMkLst>
            <pc:docMk/>
            <pc:sldMk cId="3208915440" sldId="264"/>
            <ac:spMk id="32" creationId="{2172A0AC-3DCE-4672-BCAF-28FEF91F6020}"/>
          </ac:spMkLst>
        </pc:spChg>
        <pc:spChg chg="add">
          <ac:chgData name="David Eden" userId="38bf1ef726376ea7" providerId="LiveId" clId="{2FFB5A0D-6D61-44FB-BB53-BAD387691097}" dt="2023-11-28T00:53:23.302" v="2314" actId="26606"/>
          <ac:spMkLst>
            <pc:docMk/>
            <pc:sldMk cId="3208915440" sldId="264"/>
            <ac:spMk id="33" creationId="{AE6F1C77-EDC9-4C5F-8C1C-62DD46BDA3C3}"/>
          </ac:spMkLst>
        </pc:spChg>
        <pc:picChg chg="add mod">
          <ac:chgData name="David Eden" userId="38bf1ef726376ea7" providerId="LiveId" clId="{2FFB5A0D-6D61-44FB-BB53-BAD387691097}" dt="2023-11-28T00:53:31.300" v="2318" actId="27614"/>
          <ac:picMkLst>
            <pc:docMk/>
            <pc:sldMk cId="3208915440" sldId="264"/>
            <ac:picMk id="7" creationId="{FCC24902-0919-7304-587D-F9EA7BBBFD88}"/>
          </ac:picMkLst>
        </pc:picChg>
        <pc:picChg chg="add del mod">
          <ac:chgData name="David Eden" userId="38bf1ef726376ea7" providerId="LiveId" clId="{2FFB5A0D-6D61-44FB-BB53-BAD387691097}" dt="2023-11-28T00:52:08.766" v="2305" actId="478"/>
          <ac:picMkLst>
            <pc:docMk/>
            <pc:sldMk cId="3208915440" sldId="264"/>
            <ac:picMk id="8" creationId="{648637FE-A5E1-17DB-3D68-311167666C94}"/>
          </ac:picMkLst>
        </pc:picChg>
        <pc:picChg chg="add mod ord">
          <ac:chgData name="David Eden" userId="38bf1ef726376ea7" providerId="LiveId" clId="{2FFB5A0D-6D61-44FB-BB53-BAD387691097}" dt="2023-11-28T00:54:35.625" v="2331" actId="1076"/>
          <ac:picMkLst>
            <pc:docMk/>
            <pc:sldMk cId="3208915440" sldId="264"/>
            <ac:picMk id="9" creationId="{D54076BD-1CB4-1F0C-3973-482F59D3598A}"/>
          </ac:picMkLst>
        </pc:picChg>
        <pc:picChg chg="add del">
          <ac:chgData name="David Eden" userId="38bf1ef726376ea7" providerId="LiveId" clId="{2FFB5A0D-6D61-44FB-BB53-BAD387691097}" dt="2023-11-28T00:53:23.255" v="2313" actId="26606"/>
          <ac:picMkLst>
            <pc:docMk/>
            <pc:sldMk cId="3208915440" sldId="264"/>
            <ac:picMk id="29" creationId="{4A599609-F5C2-4A0B-A992-913F814A631A}"/>
          </ac:picMkLst>
        </pc:picChg>
        <pc:cxnChg chg="add del">
          <ac:chgData name="David Eden" userId="38bf1ef726376ea7" providerId="LiveId" clId="{2FFB5A0D-6D61-44FB-BB53-BAD387691097}" dt="2023-11-28T00:53:03.708" v="2309" actId="26606"/>
          <ac:cxnSpMkLst>
            <pc:docMk/>
            <pc:sldMk cId="3208915440" sldId="264"/>
            <ac:cxnSpMk id="21" creationId="{EE504C98-6397-41C1-A8D8-2D9C4ED307E0}"/>
          </ac:cxnSpMkLst>
        </pc:cxnChg>
      </pc:sldChg>
      <pc:sldChg chg="addSp delSp modSp new mod ord setBg delDesignElem">
        <pc:chgData name="David Eden" userId="38bf1ef726376ea7" providerId="LiveId" clId="{2FFB5A0D-6D61-44FB-BB53-BAD387691097}" dt="2023-11-27T05:00:15.659" v="1903"/>
        <pc:sldMkLst>
          <pc:docMk/>
          <pc:sldMk cId="1006165595" sldId="265"/>
        </pc:sldMkLst>
        <pc:spChg chg="add mod">
          <ac:chgData name="David Eden" userId="38bf1ef726376ea7" providerId="LiveId" clId="{2FFB5A0D-6D61-44FB-BB53-BAD387691097}" dt="2023-11-27T04:49:14.027" v="1851" actId="1076"/>
          <ac:spMkLst>
            <pc:docMk/>
            <pc:sldMk cId="1006165595" sldId="265"/>
            <ac:spMk id="2" creationId="{DE0F9B9C-22E9-81D8-A1AF-FF6BBB622B1B}"/>
          </ac:spMkLst>
        </pc:spChg>
        <pc:spChg chg="add del mod">
          <ac:chgData name="David Eden" userId="38bf1ef726376ea7" providerId="LiveId" clId="{2FFB5A0D-6D61-44FB-BB53-BAD387691097}" dt="2023-11-27T01:05:46.098" v="261"/>
          <ac:spMkLst>
            <pc:docMk/>
            <pc:sldMk cId="1006165595" sldId="265"/>
            <ac:spMk id="3" creationId="{09BC83BA-A69B-3023-8D62-2890750E0A21}"/>
          </ac:spMkLst>
        </pc:spChg>
        <pc:spChg chg="add mod">
          <ac:chgData name="David Eden" userId="38bf1ef726376ea7" providerId="LiveId" clId="{2FFB5A0D-6D61-44FB-BB53-BAD387691097}" dt="2023-11-27T04:49:56.038" v="1857" actId="1076"/>
          <ac:spMkLst>
            <pc:docMk/>
            <pc:sldMk cId="1006165595" sldId="265"/>
            <ac:spMk id="4" creationId="{346E16A7-004C-6B0D-14CA-7ABBB00A7391}"/>
          </ac:spMkLst>
        </pc:spChg>
        <pc:spChg chg="add del">
          <ac:chgData name="David Eden" userId="38bf1ef726376ea7" providerId="LiveId" clId="{2FFB5A0D-6D61-44FB-BB53-BAD387691097}" dt="2023-11-27T04:49:01.152" v="1847" actId="26606"/>
          <ac:spMkLst>
            <pc:docMk/>
            <pc:sldMk cId="1006165595" sldId="265"/>
            <ac:spMk id="10" creationId="{9AA72BD9-2C5A-4EDC-931F-5AA08EACA0F3}"/>
          </ac:spMkLst>
        </pc:spChg>
        <pc:spChg chg="add del">
          <ac:chgData name="David Eden" userId="38bf1ef726376ea7" providerId="LiveId" clId="{2FFB5A0D-6D61-44FB-BB53-BAD387691097}" dt="2023-11-27T04:49:01.152" v="1847" actId="26606"/>
          <ac:spMkLst>
            <pc:docMk/>
            <pc:sldMk cId="1006165595" sldId="265"/>
            <ac:spMk id="12" creationId="{DD3981AC-7B61-4947-BCF3-F7AA7FA385B9}"/>
          </ac:spMkLst>
        </pc:spChg>
        <pc:spChg chg="add del">
          <ac:chgData name="David Eden" userId="38bf1ef726376ea7" providerId="LiveId" clId="{2FFB5A0D-6D61-44FB-BB53-BAD387691097}" dt="2023-11-27T04:49:01.152" v="1847" actId="26606"/>
          <ac:spMkLst>
            <pc:docMk/>
            <pc:sldMk cId="1006165595" sldId="265"/>
            <ac:spMk id="14" creationId="{55D4142C-5077-457F-A6AD-3FECFDB39685}"/>
          </ac:spMkLst>
        </pc:spChg>
        <pc:spChg chg="add del">
          <ac:chgData name="David Eden" userId="38bf1ef726376ea7" providerId="LiveId" clId="{2FFB5A0D-6D61-44FB-BB53-BAD387691097}" dt="2023-11-27T04:49:01.152" v="1847" actId="26606"/>
          <ac:spMkLst>
            <pc:docMk/>
            <pc:sldMk cId="1006165595" sldId="265"/>
            <ac:spMk id="16" creationId="{7A5F0580-5EE9-419F-96EE-B6529EF6E7D0}"/>
          </ac:spMkLst>
        </pc:spChg>
        <pc:spChg chg="add del">
          <ac:chgData name="David Eden" userId="38bf1ef726376ea7" providerId="LiveId" clId="{2FFB5A0D-6D61-44FB-BB53-BAD387691097}" dt="2023-11-27T05:00:15.659" v="1903"/>
          <ac:spMkLst>
            <pc:docMk/>
            <pc:sldMk cId="1006165595" sldId="265"/>
            <ac:spMk id="21" creationId="{325166D1-1B21-4128-AC42-61745528E4D6}"/>
          </ac:spMkLst>
        </pc:spChg>
        <pc:grpChg chg="add del">
          <ac:chgData name="David Eden" userId="38bf1ef726376ea7" providerId="LiveId" clId="{2FFB5A0D-6D61-44FB-BB53-BAD387691097}" dt="2023-11-27T05:00:15.659" v="1903"/>
          <ac:grpSpMkLst>
            <pc:docMk/>
            <pc:sldMk cId="1006165595" sldId="265"/>
            <ac:grpSpMk id="23" creationId="{E6517BAC-C80F-4065-90D8-703493E0B353}"/>
          </ac:grpSpMkLst>
        </pc:grpChg>
        <pc:picChg chg="add mod ord">
          <ac:chgData name="David Eden" userId="38bf1ef726376ea7" providerId="LiveId" clId="{2FFB5A0D-6D61-44FB-BB53-BAD387691097}" dt="2023-11-27T04:49:56.939" v="1858" actId="14100"/>
          <ac:picMkLst>
            <pc:docMk/>
            <pc:sldMk cId="1006165595" sldId="265"/>
            <ac:picMk id="5" creationId="{0B9349B4-F951-70F2-A4AC-534499F5AB2A}"/>
          </ac:picMkLst>
        </pc:picChg>
      </pc:sldChg>
      <pc:sldChg chg="addSp delSp modSp new mod setBg modNotesTx">
        <pc:chgData name="David Eden" userId="38bf1ef726376ea7" providerId="LiveId" clId="{2FFB5A0D-6D61-44FB-BB53-BAD387691097}" dt="2023-12-08T00:26:43.074" v="3649" actId="1076"/>
        <pc:sldMkLst>
          <pc:docMk/>
          <pc:sldMk cId="2817015039" sldId="266"/>
        </pc:sldMkLst>
        <pc:spChg chg="add del mod">
          <ac:chgData name="David Eden" userId="38bf1ef726376ea7" providerId="LiveId" clId="{2FFB5A0D-6D61-44FB-BB53-BAD387691097}" dt="2023-11-30T23:53:44.425" v="3111"/>
          <ac:spMkLst>
            <pc:docMk/>
            <pc:sldMk cId="2817015039" sldId="266"/>
            <ac:spMk id="3" creationId="{64783F1F-8683-0B61-7ABD-D498874BEACC}"/>
          </ac:spMkLst>
        </pc:spChg>
        <pc:spChg chg="add del">
          <ac:chgData name="David Eden" userId="38bf1ef726376ea7" providerId="LiveId" clId="{2FFB5A0D-6D61-44FB-BB53-BAD387691097}" dt="2023-11-30T23:54:00.105" v="3114" actId="26606"/>
          <ac:spMkLst>
            <pc:docMk/>
            <pc:sldMk cId="2817015039" sldId="266"/>
            <ac:spMk id="9" creationId="{3DAD86CA-8235-409B-982B-5E7A033E2392}"/>
          </ac:spMkLst>
        </pc:spChg>
        <pc:spChg chg="add del">
          <ac:chgData name="David Eden" userId="38bf1ef726376ea7" providerId="LiveId" clId="{2FFB5A0D-6D61-44FB-BB53-BAD387691097}" dt="2023-11-30T23:54:00.105" v="3114" actId="26606"/>
          <ac:spMkLst>
            <pc:docMk/>
            <pc:sldMk cId="2817015039" sldId="266"/>
            <ac:spMk id="11" creationId="{9F234FBA-3501-47B4-AE0C-AA4AFBC8F603}"/>
          </ac:spMkLst>
        </pc:spChg>
        <pc:spChg chg="add del">
          <ac:chgData name="David Eden" userId="38bf1ef726376ea7" providerId="LiveId" clId="{2FFB5A0D-6D61-44FB-BB53-BAD387691097}" dt="2023-11-30T23:54:00.105" v="3114" actId="26606"/>
          <ac:spMkLst>
            <pc:docMk/>
            <pc:sldMk cId="2817015039" sldId="266"/>
            <ac:spMk id="13" creationId="{B5EF893B-0491-416E-9D33-BADE9600792A}"/>
          </ac:spMkLst>
        </pc:spChg>
        <pc:spChg chg="add del">
          <ac:chgData name="David Eden" userId="38bf1ef726376ea7" providerId="LiveId" clId="{2FFB5A0D-6D61-44FB-BB53-BAD387691097}" dt="2023-11-30T23:54:03.402" v="3116" actId="26606"/>
          <ac:spMkLst>
            <pc:docMk/>
            <pc:sldMk cId="2817015039" sldId="266"/>
            <ac:spMk id="17" creationId="{AB8C311F-7253-4AED-9701-7FC0708C41C7}"/>
          </ac:spMkLst>
        </pc:spChg>
        <pc:spChg chg="add del">
          <ac:chgData name="David Eden" userId="38bf1ef726376ea7" providerId="LiveId" clId="{2FFB5A0D-6D61-44FB-BB53-BAD387691097}" dt="2023-11-30T23:54:03.402" v="3116" actId="26606"/>
          <ac:spMkLst>
            <pc:docMk/>
            <pc:sldMk cId="2817015039" sldId="266"/>
            <ac:spMk id="18" creationId="{FD073016-B734-483B-8953-5BADEE145112}"/>
          </ac:spMkLst>
        </pc:spChg>
        <pc:spChg chg="add del">
          <ac:chgData name="David Eden" userId="38bf1ef726376ea7" providerId="LiveId" clId="{2FFB5A0D-6D61-44FB-BB53-BAD387691097}" dt="2023-11-30T23:54:03.402" v="3116" actId="26606"/>
          <ac:spMkLst>
            <pc:docMk/>
            <pc:sldMk cId="2817015039" sldId="266"/>
            <ac:spMk id="19" creationId="{90A7EAB6-59D3-4325-8DE6-E0CA4009CE53}"/>
          </ac:spMkLst>
        </pc:spChg>
        <pc:spChg chg="add del">
          <ac:chgData name="David Eden" userId="38bf1ef726376ea7" providerId="LiveId" clId="{2FFB5A0D-6D61-44FB-BB53-BAD387691097}" dt="2023-11-30T23:54:03.402" v="3116" actId="26606"/>
          <ac:spMkLst>
            <pc:docMk/>
            <pc:sldMk cId="2817015039" sldId="266"/>
            <ac:spMk id="20" creationId="{A8D57A06-A426-446D-B02C-A2DC6B62E45E}"/>
          </ac:spMkLst>
        </pc:spChg>
        <pc:spChg chg="add del">
          <ac:chgData name="David Eden" userId="38bf1ef726376ea7" providerId="LiveId" clId="{2FFB5A0D-6D61-44FB-BB53-BAD387691097}" dt="2023-11-30T23:54:06.277" v="3118" actId="26606"/>
          <ac:spMkLst>
            <pc:docMk/>
            <pc:sldMk cId="2817015039" sldId="266"/>
            <ac:spMk id="22" creationId="{42A4FC2C-047E-45A5-965D-8E1E3BF09BC6}"/>
          </ac:spMkLst>
        </pc:spChg>
        <pc:spChg chg="add">
          <ac:chgData name="David Eden" userId="38bf1ef726376ea7" providerId="LiveId" clId="{2FFB5A0D-6D61-44FB-BB53-BAD387691097}" dt="2023-11-30T23:54:06.293" v="3119" actId="26606"/>
          <ac:spMkLst>
            <pc:docMk/>
            <pc:sldMk cId="2817015039" sldId="266"/>
            <ac:spMk id="24" creationId="{32BC26D8-82FB-445E-AA49-62A77D7C1EE0}"/>
          </ac:spMkLst>
        </pc:spChg>
        <pc:spChg chg="add">
          <ac:chgData name="David Eden" userId="38bf1ef726376ea7" providerId="LiveId" clId="{2FFB5A0D-6D61-44FB-BB53-BAD387691097}" dt="2023-11-30T23:54:06.293" v="3119" actId="26606"/>
          <ac:spMkLst>
            <pc:docMk/>
            <pc:sldMk cId="2817015039" sldId="266"/>
            <ac:spMk id="25" creationId="{CB44330D-EA18-4254-AA95-EB49948539B8}"/>
          </ac:spMkLst>
        </pc:spChg>
        <pc:picChg chg="add mod">
          <ac:chgData name="David Eden" userId="38bf1ef726376ea7" providerId="LiveId" clId="{2FFB5A0D-6D61-44FB-BB53-BAD387691097}" dt="2023-12-08T00:26:43.074" v="3649" actId="1076"/>
          <ac:picMkLst>
            <pc:docMk/>
            <pc:sldMk cId="2817015039" sldId="266"/>
            <ac:picMk id="4" creationId="{D4503A3F-DDFE-CFB7-356E-89525794E2F4}"/>
          </ac:picMkLst>
        </pc:picChg>
        <pc:cxnChg chg="add del">
          <ac:chgData name="David Eden" userId="38bf1ef726376ea7" providerId="LiveId" clId="{2FFB5A0D-6D61-44FB-BB53-BAD387691097}" dt="2023-11-30T23:54:00.105" v="3114" actId="26606"/>
          <ac:cxnSpMkLst>
            <pc:docMk/>
            <pc:sldMk cId="2817015039" sldId="266"/>
            <ac:cxnSpMk id="15" creationId="{469F4FF8-F8B0-4630-BA1B-0D8B324CD5FF}"/>
          </ac:cxnSpMkLst>
        </pc:cxnChg>
      </pc:sldChg>
      <pc:sldChg chg="addSp delSp modSp new add del mod setBg modNotesTx">
        <pc:chgData name="David Eden" userId="38bf1ef726376ea7" providerId="LiveId" clId="{2FFB5A0D-6D61-44FB-BB53-BAD387691097}" dt="2023-12-08T00:28:14.279" v="3651" actId="207"/>
        <pc:sldMkLst>
          <pc:docMk/>
          <pc:sldMk cId="2037559329" sldId="267"/>
        </pc:sldMkLst>
        <pc:spChg chg="add mod">
          <ac:chgData name="David Eden" userId="38bf1ef726376ea7" providerId="LiveId" clId="{2FFB5A0D-6D61-44FB-BB53-BAD387691097}" dt="2023-12-01T00:12:21.954" v="3252" actId="255"/>
          <ac:spMkLst>
            <pc:docMk/>
            <pc:sldMk cId="2037559329" sldId="267"/>
            <ac:spMk id="3" creationId="{E2EC350C-023B-ADD4-7691-B79CD2FC96E9}"/>
          </ac:spMkLst>
        </pc:spChg>
        <pc:spChg chg="add del mod">
          <ac:chgData name="David Eden" userId="38bf1ef726376ea7" providerId="LiveId" clId="{2FFB5A0D-6D61-44FB-BB53-BAD387691097}" dt="2023-12-01T00:09:19.634" v="3208"/>
          <ac:spMkLst>
            <pc:docMk/>
            <pc:sldMk cId="2037559329" sldId="267"/>
            <ac:spMk id="5" creationId="{600E5CA2-AAD0-BE92-5D21-65E83EFAAB81}"/>
          </ac:spMkLst>
        </pc:spChg>
        <pc:spChg chg="add mod ord">
          <ac:chgData name="David Eden" userId="38bf1ef726376ea7" providerId="LiveId" clId="{2FFB5A0D-6D61-44FB-BB53-BAD387691097}" dt="2023-12-08T00:28:14.279" v="3651" actId="207"/>
          <ac:spMkLst>
            <pc:docMk/>
            <pc:sldMk cId="2037559329" sldId="267"/>
            <ac:spMk id="6" creationId="{D7223E25-408D-CB85-5AE0-35EBC8DA72AD}"/>
          </ac:spMkLst>
        </pc:spChg>
        <pc:picChg chg="add del mod ord">
          <ac:chgData name="David Eden" userId="38bf1ef726376ea7" providerId="LiveId" clId="{2FFB5A0D-6D61-44FB-BB53-BAD387691097}" dt="2023-11-30T23:59:15.034" v="3146" actId="14100"/>
          <ac:picMkLst>
            <pc:docMk/>
            <pc:sldMk cId="2037559329" sldId="267"/>
            <ac:picMk id="4" creationId="{41B22DA6-EAEE-D736-E522-4880FE28249A}"/>
          </ac:picMkLst>
        </pc:picChg>
      </pc:sldChg>
      <pc:sldChg chg="addSp modSp new del mod">
        <pc:chgData name="David Eden" userId="38bf1ef726376ea7" providerId="LiveId" clId="{2FFB5A0D-6D61-44FB-BB53-BAD387691097}" dt="2023-12-01T00:21:19.201" v="3350" actId="2696"/>
        <pc:sldMkLst>
          <pc:docMk/>
          <pc:sldMk cId="2427137314" sldId="268"/>
        </pc:sldMkLst>
        <pc:spChg chg="add mod">
          <ac:chgData name="David Eden" userId="38bf1ef726376ea7" providerId="LiveId" clId="{2FFB5A0D-6D61-44FB-BB53-BAD387691097}" dt="2023-11-28T01:10:07.310" v="2421" actId="6549"/>
          <ac:spMkLst>
            <pc:docMk/>
            <pc:sldMk cId="2427137314" sldId="268"/>
            <ac:spMk id="2" creationId="{59EE0709-1496-506C-E4F2-4F4DD7C8C6BE}"/>
          </ac:spMkLst>
        </pc:spChg>
      </pc:sldChg>
      <pc:sldChg chg="addSp delSp modSp new mod ord setBg">
        <pc:chgData name="David Eden" userId="38bf1ef726376ea7" providerId="LiveId" clId="{2FFB5A0D-6D61-44FB-BB53-BAD387691097}" dt="2023-11-30T23:51:21.057" v="3107" actId="26606"/>
        <pc:sldMkLst>
          <pc:docMk/>
          <pc:sldMk cId="3039254197" sldId="269"/>
        </pc:sldMkLst>
        <pc:spChg chg="add del mod">
          <ac:chgData name="David Eden" userId="38bf1ef726376ea7" providerId="LiveId" clId="{2FFB5A0D-6D61-44FB-BB53-BAD387691097}" dt="2023-11-30T23:50:58.749" v="3103" actId="478"/>
          <ac:spMkLst>
            <pc:docMk/>
            <pc:sldMk cId="3039254197" sldId="269"/>
            <ac:spMk id="3" creationId="{DE17B577-8452-8253-F463-7CA6E3ACF91A}"/>
          </ac:spMkLst>
        </pc:spChg>
        <pc:spChg chg="add del">
          <ac:chgData name="David Eden" userId="38bf1ef726376ea7" providerId="LiveId" clId="{2FFB5A0D-6D61-44FB-BB53-BAD387691097}" dt="2023-11-30T23:51:21.057" v="3107" actId="26606"/>
          <ac:spMkLst>
            <pc:docMk/>
            <pc:sldMk cId="3039254197" sldId="269"/>
            <ac:spMk id="10" creationId="{42A4FC2C-047E-45A5-965D-8E1E3BF09BC6}"/>
          </ac:spMkLst>
        </pc:spChg>
        <pc:spChg chg="add">
          <ac:chgData name="David Eden" userId="38bf1ef726376ea7" providerId="LiveId" clId="{2FFB5A0D-6D61-44FB-BB53-BAD387691097}" dt="2023-11-30T23:51:21.057" v="3107" actId="26606"/>
          <ac:spMkLst>
            <pc:docMk/>
            <pc:sldMk cId="3039254197" sldId="269"/>
            <ac:spMk id="15" creationId="{AB8C311F-7253-4AED-9701-7FC0708C41C7}"/>
          </ac:spMkLst>
        </pc:spChg>
        <pc:spChg chg="add">
          <ac:chgData name="David Eden" userId="38bf1ef726376ea7" providerId="LiveId" clId="{2FFB5A0D-6D61-44FB-BB53-BAD387691097}" dt="2023-11-30T23:51:21.057" v="3107" actId="26606"/>
          <ac:spMkLst>
            <pc:docMk/>
            <pc:sldMk cId="3039254197" sldId="269"/>
            <ac:spMk id="17" creationId="{E2384209-CB15-4CDF-9D31-C44FD9A3F20D}"/>
          </ac:spMkLst>
        </pc:spChg>
        <pc:spChg chg="add">
          <ac:chgData name="David Eden" userId="38bf1ef726376ea7" providerId="LiveId" clId="{2FFB5A0D-6D61-44FB-BB53-BAD387691097}" dt="2023-11-30T23:51:21.057" v="3107" actId="26606"/>
          <ac:spMkLst>
            <pc:docMk/>
            <pc:sldMk cId="3039254197" sldId="269"/>
            <ac:spMk id="19" creationId="{2633B3B5-CC90-43F0-8714-D31D1F3F0209}"/>
          </ac:spMkLst>
        </pc:spChg>
        <pc:spChg chg="add">
          <ac:chgData name="David Eden" userId="38bf1ef726376ea7" providerId="LiveId" clId="{2FFB5A0D-6D61-44FB-BB53-BAD387691097}" dt="2023-11-30T23:51:21.057" v="3107" actId="26606"/>
          <ac:spMkLst>
            <pc:docMk/>
            <pc:sldMk cId="3039254197" sldId="269"/>
            <ac:spMk id="21" creationId="{A8D57A06-A426-446D-B02C-A2DC6B62E45E}"/>
          </ac:spMkLst>
        </pc:spChg>
        <pc:picChg chg="add del">
          <ac:chgData name="David Eden" userId="38bf1ef726376ea7" providerId="LiveId" clId="{2FFB5A0D-6D61-44FB-BB53-BAD387691097}" dt="2023-11-30T23:50:52.102" v="3102"/>
          <ac:picMkLst>
            <pc:docMk/>
            <pc:sldMk cId="3039254197" sldId="269"/>
            <ac:picMk id="4" creationId="{C3289CC5-6402-C809-F414-4CA2B2AA11F4}"/>
          </ac:picMkLst>
        </pc:picChg>
        <pc:picChg chg="add mod">
          <ac:chgData name="David Eden" userId="38bf1ef726376ea7" providerId="LiveId" clId="{2FFB5A0D-6D61-44FB-BB53-BAD387691097}" dt="2023-11-30T23:51:21.057" v="3107" actId="26606"/>
          <ac:picMkLst>
            <pc:docMk/>
            <pc:sldMk cId="3039254197" sldId="269"/>
            <ac:picMk id="5" creationId="{ED597772-44D3-A3B5-5115-6054F57779CF}"/>
          </ac:picMkLst>
        </pc:picChg>
      </pc:sldChg>
      <pc:sldChg chg="modSp add mod modNotesTx">
        <pc:chgData name="David Eden" userId="38bf1ef726376ea7" providerId="LiveId" clId="{2FFB5A0D-6D61-44FB-BB53-BAD387691097}" dt="2023-11-28T01:11:33.288" v="2494"/>
        <pc:sldMkLst>
          <pc:docMk/>
          <pc:sldMk cId="1761493187" sldId="270"/>
        </pc:sldMkLst>
        <pc:spChg chg="mod">
          <ac:chgData name="David Eden" userId="38bf1ef726376ea7" providerId="LiveId" clId="{2FFB5A0D-6D61-44FB-BB53-BAD387691097}" dt="2023-11-28T01:04:36.679" v="2409" actId="27636"/>
          <ac:spMkLst>
            <pc:docMk/>
            <pc:sldMk cId="1761493187" sldId="270"/>
            <ac:spMk id="5" creationId="{392A1BC6-9591-6E91-6A58-242B07D3CE78}"/>
          </ac:spMkLst>
        </pc:spChg>
      </pc:sldChg>
      <pc:sldChg chg="modSp add mod modNotesTx">
        <pc:chgData name="David Eden" userId="38bf1ef726376ea7" providerId="LiveId" clId="{2FFB5A0D-6D61-44FB-BB53-BAD387691097}" dt="2023-11-28T01:27:00.777" v="2952" actId="20577"/>
        <pc:sldMkLst>
          <pc:docMk/>
          <pc:sldMk cId="70224811" sldId="271"/>
        </pc:sldMkLst>
        <pc:spChg chg="mod">
          <ac:chgData name="David Eden" userId="38bf1ef726376ea7" providerId="LiveId" clId="{2FFB5A0D-6D61-44FB-BB53-BAD387691097}" dt="2023-11-28T01:06:01.807" v="2415" actId="207"/>
          <ac:spMkLst>
            <pc:docMk/>
            <pc:sldMk cId="70224811" sldId="271"/>
            <ac:spMk id="5" creationId="{392A1BC6-9591-6E91-6A58-242B07D3CE78}"/>
          </ac:spMkLst>
        </pc:spChg>
      </pc:sldChg>
      <pc:sldChg chg="modSp add mod modNotesTx">
        <pc:chgData name="David Eden" userId="38bf1ef726376ea7" providerId="LiveId" clId="{2FFB5A0D-6D61-44FB-BB53-BAD387691097}" dt="2023-11-28T01:30:59.141" v="3054" actId="20577"/>
        <pc:sldMkLst>
          <pc:docMk/>
          <pc:sldMk cId="2596180757" sldId="272"/>
        </pc:sldMkLst>
        <pc:spChg chg="mod">
          <ac:chgData name="David Eden" userId="38bf1ef726376ea7" providerId="LiveId" clId="{2FFB5A0D-6D61-44FB-BB53-BAD387691097}" dt="2023-11-28T01:06:45.346" v="2419" actId="207"/>
          <ac:spMkLst>
            <pc:docMk/>
            <pc:sldMk cId="2596180757" sldId="272"/>
            <ac:spMk id="5" creationId="{392A1BC6-9591-6E91-6A58-242B07D3CE78}"/>
          </ac:spMkLst>
        </pc:spChg>
      </pc:sldChg>
      <pc:sldChg chg="addSp delSp modSp add mod modNotesTx">
        <pc:chgData name="David Eden" userId="38bf1ef726376ea7" providerId="LiveId" clId="{2FFB5A0D-6D61-44FB-BB53-BAD387691097}" dt="2023-12-08T00:28:25.025" v="3652" actId="207"/>
        <pc:sldMkLst>
          <pc:docMk/>
          <pc:sldMk cId="2925930770" sldId="273"/>
        </pc:sldMkLst>
        <pc:spChg chg="mod">
          <ac:chgData name="David Eden" userId="38bf1ef726376ea7" providerId="LiveId" clId="{2FFB5A0D-6D61-44FB-BB53-BAD387691097}" dt="2023-12-01T00:22:17.950" v="3369" actId="255"/>
          <ac:spMkLst>
            <pc:docMk/>
            <pc:sldMk cId="2925930770" sldId="273"/>
            <ac:spMk id="3" creationId="{E2EC350C-023B-ADD4-7691-B79CD2FC96E9}"/>
          </ac:spMkLst>
        </pc:spChg>
        <pc:spChg chg="add mod">
          <ac:chgData name="David Eden" userId="38bf1ef726376ea7" providerId="LiveId" clId="{2FFB5A0D-6D61-44FB-BB53-BAD387691097}" dt="2023-12-08T00:28:25.025" v="3652" actId="207"/>
          <ac:spMkLst>
            <pc:docMk/>
            <pc:sldMk cId="2925930770" sldId="273"/>
            <ac:spMk id="5" creationId="{34847548-F431-DB56-0C4C-1D199F7FD651}"/>
          </ac:spMkLst>
        </pc:spChg>
        <pc:picChg chg="add del mod">
          <ac:chgData name="David Eden" userId="38bf1ef726376ea7" providerId="LiveId" clId="{2FFB5A0D-6D61-44FB-BB53-BAD387691097}" dt="2023-12-08T00:16:58.675" v="3638" actId="478"/>
          <ac:picMkLst>
            <pc:docMk/>
            <pc:sldMk cId="2925930770" sldId="273"/>
            <ac:picMk id="2" creationId="{1E093F00-1D0E-B015-3A48-EAC1957F6E84}"/>
          </ac:picMkLst>
        </pc:picChg>
      </pc:sldChg>
      <pc:sldChg chg="addSp delSp modSp add mod modNotesTx">
        <pc:chgData name="David Eden" userId="38bf1ef726376ea7" providerId="LiveId" clId="{2FFB5A0D-6D61-44FB-BB53-BAD387691097}" dt="2023-12-08T00:28:35.667" v="3653" actId="207"/>
        <pc:sldMkLst>
          <pc:docMk/>
          <pc:sldMk cId="3828649926" sldId="274"/>
        </pc:sldMkLst>
        <pc:spChg chg="mod">
          <ac:chgData name="David Eden" userId="38bf1ef726376ea7" providerId="LiveId" clId="{2FFB5A0D-6D61-44FB-BB53-BAD387691097}" dt="2023-12-01T00:22:36.905" v="3370" actId="255"/>
          <ac:spMkLst>
            <pc:docMk/>
            <pc:sldMk cId="3828649926" sldId="274"/>
            <ac:spMk id="3" creationId="{E2EC350C-023B-ADD4-7691-B79CD2FC96E9}"/>
          </ac:spMkLst>
        </pc:spChg>
        <pc:spChg chg="add mod">
          <ac:chgData name="David Eden" userId="38bf1ef726376ea7" providerId="LiveId" clId="{2FFB5A0D-6D61-44FB-BB53-BAD387691097}" dt="2023-12-08T00:28:35.667" v="3653" actId="207"/>
          <ac:spMkLst>
            <pc:docMk/>
            <pc:sldMk cId="3828649926" sldId="274"/>
            <ac:spMk id="5" creationId="{D60DA96E-0A3C-0EAC-2A39-8CC9E0279455}"/>
          </ac:spMkLst>
        </pc:spChg>
        <pc:picChg chg="add del mod">
          <ac:chgData name="David Eden" userId="38bf1ef726376ea7" providerId="LiveId" clId="{2FFB5A0D-6D61-44FB-BB53-BAD387691097}" dt="2023-12-08T00:17:24.689" v="3642" actId="478"/>
          <ac:picMkLst>
            <pc:docMk/>
            <pc:sldMk cId="3828649926" sldId="274"/>
            <ac:picMk id="2" creationId="{A35E7E7A-0D8C-0665-6825-716737B743B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C0F59AC6-4537-4364-A558-2079E01F6679}" type="datetimeFigureOut">
              <a:rPr lang="en-AU" smtClean="0"/>
              <a:t>3/01/2024</a:t>
            </a:fld>
            <a:endParaRPr lang="en-AU"/>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A5669082-0B5A-4404-A12D-CC28097CC06F}" type="slidenum">
              <a:rPr lang="en-AU" smtClean="0"/>
              <a:t>‹#›</a:t>
            </a:fld>
            <a:endParaRPr lang="en-AU"/>
          </a:p>
        </p:txBody>
      </p:sp>
    </p:spTree>
    <p:extLst>
      <p:ext uri="{BB962C8B-B14F-4D97-AF65-F5344CB8AC3E}">
        <p14:creationId xmlns:p14="http://schemas.microsoft.com/office/powerpoint/2010/main" val="202517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 certainly has been an interesting Year </a:t>
            </a:r>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1</a:t>
            </a:fld>
            <a:endParaRPr lang="en-AU"/>
          </a:p>
        </p:txBody>
      </p:sp>
    </p:spTree>
    <p:extLst>
      <p:ext uri="{BB962C8B-B14F-4D97-AF65-F5344CB8AC3E}">
        <p14:creationId xmlns:p14="http://schemas.microsoft.com/office/powerpoint/2010/main" val="3084227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nSpc>
                <a:spcPct val="90000"/>
              </a:lnSpc>
              <a:spcAft>
                <a:spcPts val="800"/>
              </a:spcAft>
              <a:buFont typeface="Arial" panose="020B0604020202020204" pitchFamily="34" charset="0"/>
              <a:buChar char="•"/>
            </a:pPr>
            <a:r>
              <a:rPr lang="en-US" sz="1200" dirty="0">
                <a:solidFill>
                  <a:srgbClr val="FFFFFF"/>
                </a:solidFill>
                <a:effectLst/>
                <a:latin typeface="Arial" panose="020B0604020202020204" pitchFamily="34" charset="0"/>
                <a:cs typeface="Arial" panose="020B0604020202020204" pitchFamily="34" charset="0"/>
              </a:rPr>
              <a:t>2. This could take place at any time.</a:t>
            </a:r>
          </a:p>
          <a:p>
            <a:pPr indent="-228600">
              <a:lnSpc>
                <a:spcPct val="90000"/>
              </a:lnSpc>
              <a:spcAft>
                <a:spcPts val="800"/>
              </a:spcAft>
              <a:buFont typeface="Arial" panose="020B0604020202020204" pitchFamily="34" charset="0"/>
              <a:buChar char="•"/>
            </a:pPr>
            <a:r>
              <a:rPr lang="en-US" sz="1200" dirty="0">
                <a:solidFill>
                  <a:srgbClr val="FFFFFF"/>
                </a:solidFill>
                <a:effectLst/>
                <a:latin typeface="Arial" panose="020B0604020202020204" pitchFamily="34" charset="0"/>
                <a:cs typeface="Arial" panose="020B0604020202020204" pitchFamily="34" charset="0"/>
              </a:rPr>
              <a:t>3. Jesus said watch, be &amp; ready.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Labour pains are a metaphor for the suffering of nations and cities (Isa 13: 8; </a:t>
            </a:r>
            <a:r>
              <a:rPr lang="en-US" dirty="0" err="1"/>
              <a:t>Jer</a:t>
            </a:r>
            <a:r>
              <a:rPr lang="en-US" dirty="0"/>
              <a:t> 6: 24; 22: 23; Mic 4: 9-10)</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44444"/>
                </a:solidFill>
                <a:effectLst/>
                <a:highlight>
                  <a:srgbClr val="FFFF00"/>
                </a:highlight>
                <a:latin typeface="Lato" panose="020F0502020204030203" pitchFamily="34" charset="0"/>
                <a:ea typeface="Times New Roman" panose="02020603050405020304" pitchFamily="18" charset="0"/>
              </a:rPr>
              <a:t>It’s going to be a long labour.</a:t>
            </a:r>
            <a:r>
              <a:rPr lang="en-AU" sz="1200" dirty="0">
                <a:solidFill>
                  <a:srgbClr val="FF0000"/>
                </a:solidFill>
                <a:effectLst/>
                <a:highlight>
                  <a:srgbClr val="FFFF00"/>
                </a:highlight>
                <a:latin typeface="Lato" panose="020F0502020204030203" pitchFamily="34" charset="0"/>
                <a:ea typeface="Times New Roman" panose="02020603050405020304" pitchFamily="18" charset="0"/>
              </a:rPr>
              <a:t> </a:t>
            </a:r>
            <a:endParaRPr lang="en-AU" sz="1200" dirty="0">
              <a:solidFill>
                <a:srgbClr val="444444"/>
              </a:solidFill>
              <a:effectLst/>
              <a:highlight>
                <a:srgbClr val="FFFF00"/>
              </a:highlight>
              <a:latin typeface="Lato" panose="020F0502020204030203" pitchFamily="34"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10</a:t>
            </a:fld>
            <a:endParaRPr lang="en-AU"/>
          </a:p>
        </p:txBody>
      </p:sp>
    </p:spTree>
    <p:extLst>
      <p:ext uri="{BB962C8B-B14F-4D97-AF65-F5344CB8AC3E}">
        <p14:creationId xmlns:p14="http://schemas.microsoft.com/office/powerpoint/2010/main" val="346160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Catastrophic world events are not in themselves signs of the end times, only </a:t>
            </a:r>
            <a:r>
              <a:rPr lang="en-US" dirty="0" err="1"/>
              <a:t>labour</a:t>
            </a:r>
            <a:r>
              <a:rPr lang="en-US" dirty="0"/>
              <a:t> pains</a:t>
            </a:r>
          </a:p>
          <a:p>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11</a:t>
            </a:fld>
            <a:endParaRPr lang="en-AU"/>
          </a:p>
        </p:txBody>
      </p:sp>
    </p:spTree>
    <p:extLst>
      <p:ext uri="{BB962C8B-B14F-4D97-AF65-F5344CB8AC3E}">
        <p14:creationId xmlns:p14="http://schemas.microsoft.com/office/powerpoint/2010/main" val="2138907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 so many people want to jump on this wagon and add to the Bible what is NOT there.</a:t>
            </a:r>
          </a:p>
          <a:p>
            <a:r>
              <a:rPr lang="en-US" dirty="0"/>
              <a:t>The answer is to suit their own desires.</a:t>
            </a:r>
          </a:p>
          <a:p>
            <a:r>
              <a:rPr lang="en-US" dirty="0"/>
              <a:t>To make them comfortable and accepted in the world around them.</a:t>
            </a:r>
          </a:p>
          <a:p>
            <a:r>
              <a:rPr lang="en-US" dirty="0"/>
              <a:t>And to make themselves more like God</a:t>
            </a:r>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12</a:t>
            </a:fld>
            <a:endParaRPr lang="en-AU"/>
          </a:p>
        </p:txBody>
      </p:sp>
    </p:spTree>
    <p:extLst>
      <p:ext uri="{BB962C8B-B14F-4D97-AF65-F5344CB8AC3E}">
        <p14:creationId xmlns:p14="http://schemas.microsoft.com/office/powerpoint/2010/main" val="5027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told not to Add or Detract what the Bible says.</a:t>
            </a:r>
          </a:p>
          <a:p>
            <a:r>
              <a:rPr lang="en-US" dirty="0"/>
              <a:t>If you want Prophetic signs, then go to Revelation, Daniel, Isaiah, and the other Prophetic books</a:t>
            </a:r>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13</a:t>
            </a:fld>
            <a:endParaRPr lang="en-AU"/>
          </a:p>
        </p:txBody>
      </p:sp>
    </p:spTree>
    <p:extLst>
      <p:ext uri="{BB962C8B-B14F-4D97-AF65-F5344CB8AC3E}">
        <p14:creationId xmlns:p14="http://schemas.microsoft.com/office/powerpoint/2010/main" val="299026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5669082-0B5A-4404-A12D-CC28097CC06F}" type="slidenum">
              <a:rPr lang="en-AU" smtClean="0"/>
              <a:t>14</a:t>
            </a:fld>
            <a:endParaRPr lang="en-AU"/>
          </a:p>
        </p:txBody>
      </p:sp>
    </p:spTree>
    <p:extLst>
      <p:ext uri="{BB962C8B-B14F-4D97-AF65-F5344CB8AC3E}">
        <p14:creationId xmlns:p14="http://schemas.microsoft.com/office/powerpoint/2010/main" val="285392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rgbClr val="444444"/>
                </a:solidFill>
                <a:effectLst/>
                <a:latin typeface="inherit"/>
                <a:ea typeface="Times New Roman" panose="02020603050405020304" pitchFamily="18" charset="0"/>
              </a:rPr>
              <a:t>Secondly, this tells us not to get hung up on “signs of the end times.”</a:t>
            </a:r>
            <a:r>
              <a:rPr lang="en-AU" sz="1200" dirty="0">
                <a:solidFill>
                  <a:srgbClr val="444444"/>
                </a:solidFill>
                <a:effectLst/>
                <a:latin typeface="Lato" panose="020F0502020204030203" pitchFamily="34" charset="0"/>
                <a:ea typeface="Times New Roman" panose="02020603050405020304" pitchFamily="18" charset="0"/>
              </a:rPr>
              <a:t> It reminds us that those kind of bad omens (wars, earthquakes, persecutions, Trump presidential campaigns) happen all the time. They happened back in the 60s AD as the “beginning of the birth pains” when Jerusalem was about to fall. They’ll keep happening today. Don’t think that every time something bad happens in the world, that’s a sign that The End is imminent. People have been saying that for millennia. (And have been wrong each time.) Later on in chapter 24, it says that the end will be </a:t>
            </a:r>
            <a:r>
              <a:rPr lang="en-AU" sz="1200" i="1" dirty="0">
                <a:solidFill>
                  <a:srgbClr val="444444"/>
                </a:solidFill>
                <a:effectLst/>
                <a:latin typeface="inherit"/>
                <a:ea typeface="Times New Roman" panose="02020603050405020304" pitchFamily="18" charset="0"/>
              </a:rPr>
              <a:t>totally unexpected</a:t>
            </a:r>
            <a:r>
              <a:rPr lang="en-AU" sz="1200" dirty="0">
                <a:solidFill>
                  <a:srgbClr val="444444"/>
                </a:solidFill>
                <a:effectLst/>
                <a:latin typeface="Lato" panose="020F0502020204030203" pitchFamily="34" charset="0"/>
                <a:ea typeface="Times New Roman" panose="02020603050405020304" pitchFamily="18" charset="0"/>
              </a:rPr>
              <a:t>, again dissuading us from speculation.</a:t>
            </a:r>
            <a:endParaRPr lang="en-AU" sz="1200" dirty="0">
              <a:effectLst/>
              <a:latin typeface="Times New Roman" panose="02020603050405020304" pitchFamily="18" charset="0"/>
              <a:ea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15</a:t>
            </a:fld>
            <a:endParaRPr lang="en-AU"/>
          </a:p>
        </p:txBody>
      </p:sp>
    </p:spTree>
    <p:extLst>
      <p:ext uri="{BB962C8B-B14F-4D97-AF65-F5344CB8AC3E}">
        <p14:creationId xmlns:p14="http://schemas.microsoft.com/office/powerpoint/2010/main" val="2904710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So if you’re keen for Christ to return and everything to be put right, </a:t>
            </a:r>
            <a:r>
              <a:rPr lang="en-AU" sz="1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get out there and tell people about Jesus.</a:t>
            </a:r>
            <a:r>
              <a:rPr lang="en-A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16</a:t>
            </a:fld>
            <a:endParaRPr lang="en-AU"/>
          </a:p>
        </p:txBody>
      </p:sp>
    </p:spTree>
    <p:extLst>
      <p:ext uri="{BB962C8B-B14F-4D97-AF65-F5344CB8AC3E}">
        <p14:creationId xmlns:p14="http://schemas.microsoft.com/office/powerpoint/2010/main" val="130477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still have LOTS of them here in Australia and even here on the coast.</a:t>
            </a:r>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17</a:t>
            </a:fld>
            <a:endParaRPr lang="en-AU"/>
          </a:p>
        </p:txBody>
      </p:sp>
    </p:spTree>
    <p:extLst>
      <p:ext uri="{BB962C8B-B14F-4D97-AF65-F5344CB8AC3E}">
        <p14:creationId xmlns:p14="http://schemas.microsoft.com/office/powerpoint/2010/main" val="2087118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000"/>
              <a:buFont typeface="Symbol" panose="05050102010706020507" pitchFamily="18" charset="2"/>
              <a:buChar char=""/>
              <a:tabLst>
                <a:tab pos="457200" algn="l"/>
              </a:tabLst>
            </a:pPr>
            <a:r>
              <a:rPr lang="en-A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When I hear of Russia invading Ukraine, or Iran’s nuclear programme, or the latest with Israel and Palestine.  It is just another Labour Pains</a:t>
            </a:r>
          </a:p>
          <a:p>
            <a:r>
              <a:rPr lang="en-US" dirty="0"/>
              <a:t>It is the person who remains faithful to the end who will be saved</a:t>
            </a:r>
          </a:p>
          <a:p>
            <a:r>
              <a:rPr lang="en-US" dirty="0"/>
              <a:t>When people refuse to submit to law and each person does what they desire in their own eyes, then moral disaster follows</a:t>
            </a: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AU" sz="1200" dirty="0">
                <a:effectLst/>
                <a:latin typeface="Arial" panose="020B0604020202020204" pitchFamily="34" charset="0"/>
                <a:ea typeface="Times New Roman" panose="02020603050405020304" pitchFamily="18" charset="0"/>
                <a:cs typeface="Arial" panose="020B0604020202020204" pitchFamily="34" charset="0"/>
              </a:rPr>
              <a:t>Have you ever given your life to Christ?</a:t>
            </a:r>
          </a:p>
          <a:p>
            <a:pPr marL="342900" lvl="0" indent="-342900">
              <a:buSzPts val="1000"/>
              <a:buFont typeface="Symbol" panose="05050102010706020507" pitchFamily="18" charset="2"/>
              <a:buChar char=""/>
              <a:tabLst>
                <a:tab pos="457200" algn="l"/>
              </a:tabLst>
            </a:pPr>
            <a:r>
              <a:rPr lang="en-AU" sz="1200" dirty="0">
                <a:effectLst/>
                <a:latin typeface="Arial" panose="020B0604020202020204" pitchFamily="34" charset="0"/>
                <a:ea typeface="Times New Roman" panose="02020603050405020304" pitchFamily="18" charset="0"/>
                <a:cs typeface="Arial" panose="020B0604020202020204" pitchFamily="34" charset="0"/>
              </a:rPr>
              <a:t>Are you living your life for Christ?</a:t>
            </a:r>
          </a:p>
          <a:p>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18</a:t>
            </a:fld>
            <a:endParaRPr lang="en-AU"/>
          </a:p>
        </p:txBody>
      </p:sp>
    </p:spTree>
    <p:extLst>
      <p:ext uri="{BB962C8B-B14F-4D97-AF65-F5344CB8AC3E}">
        <p14:creationId xmlns:p14="http://schemas.microsoft.com/office/powerpoint/2010/main" val="205663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5669082-0B5A-4404-A12D-CC28097CC06F}" type="slidenum">
              <a:rPr lang="en-AU" smtClean="0"/>
              <a:t>2</a:t>
            </a:fld>
            <a:endParaRPr lang="en-AU"/>
          </a:p>
        </p:txBody>
      </p:sp>
    </p:spTree>
    <p:extLst>
      <p:ext uri="{BB962C8B-B14F-4D97-AF65-F5344CB8AC3E}">
        <p14:creationId xmlns:p14="http://schemas.microsoft.com/office/powerpoint/2010/main" val="399062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look at each one of these quickly, but</a:t>
            </a:r>
          </a:p>
          <a:p>
            <a:r>
              <a:rPr lang="en-US" dirty="0"/>
              <a:t>In terms of wickedness, where do we start and where do we end.</a:t>
            </a:r>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3</a:t>
            </a:fld>
            <a:endParaRPr lang="en-AU"/>
          </a:p>
        </p:txBody>
      </p:sp>
    </p:spTree>
    <p:extLst>
      <p:ext uri="{BB962C8B-B14F-4D97-AF65-F5344CB8AC3E}">
        <p14:creationId xmlns:p14="http://schemas.microsoft.com/office/powerpoint/2010/main" val="223041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1,000’s</a:t>
            </a:r>
          </a:p>
          <a:p>
            <a:r>
              <a:rPr lang="en-US" dirty="0"/>
              <a:t>Rhys Evans  1600</a:t>
            </a:r>
          </a:p>
          <a:p>
            <a:r>
              <a:rPr lang="en-US" dirty="0"/>
              <a:t>Krishna </a:t>
            </a:r>
            <a:r>
              <a:rPr lang="en-US" dirty="0" err="1"/>
              <a:t>Venta</a:t>
            </a:r>
            <a:r>
              <a:rPr lang="en-US" dirty="0"/>
              <a:t>  1900</a:t>
            </a:r>
          </a:p>
          <a:p>
            <a:r>
              <a:rPr lang="en-US" dirty="0"/>
              <a:t>Sun Myung Moon   1900</a:t>
            </a:r>
          </a:p>
          <a:p>
            <a:r>
              <a:rPr lang="en-US" dirty="0"/>
              <a:t>Haile Selassie   1900</a:t>
            </a:r>
          </a:p>
          <a:p>
            <a:r>
              <a:rPr lang="en-US" dirty="0"/>
              <a:t>Alan Miller   &amp; Mary Luck  2000</a:t>
            </a:r>
          </a:p>
          <a:p>
            <a:r>
              <a:rPr lang="en-US" dirty="0"/>
              <a:t>David </a:t>
            </a:r>
            <a:r>
              <a:rPr lang="en-US" dirty="0" err="1"/>
              <a:t>Shayler</a:t>
            </a:r>
            <a:r>
              <a:rPr lang="en-US" dirty="0"/>
              <a:t>     Now</a:t>
            </a:r>
          </a:p>
          <a:p>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4</a:t>
            </a:fld>
            <a:endParaRPr lang="en-AU"/>
          </a:p>
        </p:txBody>
      </p:sp>
    </p:spTree>
    <p:extLst>
      <p:ext uri="{BB962C8B-B14F-4D97-AF65-F5344CB8AC3E}">
        <p14:creationId xmlns:p14="http://schemas.microsoft.com/office/powerpoint/2010/main" val="175718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5669082-0B5A-4404-A12D-CC28097CC06F}" type="slidenum">
              <a:rPr lang="en-AU" smtClean="0"/>
              <a:t>5</a:t>
            </a:fld>
            <a:endParaRPr lang="en-AU"/>
          </a:p>
        </p:txBody>
      </p:sp>
    </p:spTree>
    <p:extLst>
      <p:ext uri="{BB962C8B-B14F-4D97-AF65-F5344CB8AC3E}">
        <p14:creationId xmlns:p14="http://schemas.microsoft.com/office/powerpoint/2010/main" val="364964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5669082-0B5A-4404-A12D-CC28097CC06F}" type="slidenum">
              <a:rPr lang="en-AU" smtClean="0"/>
              <a:t>6</a:t>
            </a:fld>
            <a:endParaRPr lang="en-AU"/>
          </a:p>
        </p:txBody>
      </p:sp>
    </p:spTree>
    <p:extLst>
      <p:ext uri="{BB962C8B-B14F-4D97-AF65-F5344CB8AC3E}">
        <p14:creationId xmlns:p14="http://schemas.microsoft.com/office/powerpoint/2010/main" val="345567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5669082-0B5A-4404-A12D-CC28097CC06F}" type="slidenum">
              <a:rPr lang="en-AU" smtClean="0"/>
              <a:t>7</a:t>
            </a:fld>
            <a:endParaRPr lang="en-AU"/>
          </a:p>
        </p:txBody>
      </p:sp>
    </p:spTree>
    <p:extLst>
      <p:ext uri="{BB962C8B-B14F-4D97-AF65-F5344CB8AC3E}">
        <p14:creationId xmlns:p14="http://schemas.microsoft.com/office/powerpoint/2010/main" val="116294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Hinduism fastest growing in Aust</a:t>
            </a:r>
          </a:p>
          <a:p>
            <a:r>
              <a:rPr lang="en-US" dirty="0"/>
              <a:t>China &amp; Sub-</a:t>
            </a:r>
            <a:r>
              <a:rPr lang="en-US" dirty="0" err="1"/>
              <a:t>Saharian</a:t>
            </a:r>
            <a:r>
              <a:rPr lang="en-US" dirty="0"/>
              <a:t> Africa fastest growing for Christians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solidFill>
                  <a:srgbClr val="444444"/>
                </a:solidFill>
                <a:effectLst/>
                <a:highlight>
                  <a:srgbClr val="00FF00"/>
                </a:highlight>
                <a:latin typeface="Lato" panose="020F0502020204030203" pitchFamily="34" charset="0"/>
                <a:ea typeface="Aptos" panose="020B0004020202020204" pitchFamily="34" charset="0"/>
                <a:cs typeface="Times New Roman" panose="02020603050405020304" pitchFamily="18" charset="0"/>
              </a:rPr>
              <a:t>Jesus also warned about internal threats, as persecution would tempt people to turn away. (Epistles like 1 Peter, Hebrews, and Revelation were written to believers facing this kind of situation.)  </a:t>
            </a:r>
            <a:endParaRPr lang="en-AU" sz="1200" kern="100" dirty="0">
              <a:solidFill>
                <a:srgbClr val="FF0000"/>
              </a:solidFill>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5669082-0B5A-4404-A12D-CC28097CC06F}" type="slidenum">
              <a:rPr lang="en-AU" smtClean="0"/>
              <a:t>8</a:t>
            </a:fld>
            <a:endParaRPr lang="en-AU"/>
          </a:p>
        </p:txBody>
      </p:sp>
    </p:spTree>
    <p:extLst>
      <p:ext uri="{BB962C8B-B14F-4D97-AF65-F5344CB8AC3E}">
        <p14:creationId xmlns:p14="http://schemas.microsoft.com/office/powerpoint/2010/main" val="131188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5669082-0B5A-4404-A12D-CC28097CC06F}" type="slidenum">
              <a:rPr lang="en-AU" smtClean="0"/>
              <a:t>9</a:t>
            </a:fld>
            <a:endParaRPr lang="en-AU"/>
          </a:p>
        </p:txBody>
      </p:sp>
    </p:spTree>
    <p:extLst>
      <p:ext uri="{BB962C8B-B14F-4D97-AF65-F5344CB8AC3E}">
        <p14:creationId xmlns:p14="http://schemas.microsoft.com/office/powerpoint/2010/main" val="80189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9BAC-7E74-C51F-1369-D7C0903D93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1CE4D10-0405-DE41-0285-86B56BB80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82C5938-3EF9-A356-837B-BBE937D2046B}"/>
              </a:ext>
            </a:extLst>
          </p:cNvPr>
          <p:cNvSpPr>
            <a:spLocks noGrp="1"/>
          </p:cNvSpPr>
          <p:nvPr>
            <p:ph type="dt" sz="half" idx="10"/>
          </p:nvPr>
        </p:nvSpPr>
        <p:spPr/>
        <p:txBody>
          <a:bodyPr/>
          <a:lstStyle/>
          <a:p>
            <a:fld id="{C4740B1E-C217-4FB1-90BA-9528CC90E799}" type="datetimeFigureOut">
              <a:rPr lang="en-AU" smtClean="0"/>
              <a:t>3/01/2024</a:t>
            </a:fld>
            <a:endParaRPr lang="en-AU"/>
          </a:p>
        </p:txBody>
      </p:sp>
      <p:sp>
        <p:nvSpPr>
          <p:cNvPr id="5" name="Footer Placeholder 4">
            <a:extLst>
              <a:ext uri="{FF2B5EF4-FFF2-40B4-BE49-F238E27FC236}">
                <a16:creationId xmlns:a16="http://schemas.microsoft.com/office/drawing/2014/main" id="{5041BB80-DC16-8148-B5B2-F5F5693B936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1592829-A365-0FD6-0C30-E5B8A9EFD814}"/>
              </a:ext>
            </a:extLst>
          </p:cNvPr>
          <p:cNvSpPr>
            <a:spLocks noGrp="1"/>
          </p:cNvSpPr>
          <p:nvPr>
            <p:ph type="sldNum" sz="quarter" idx="12"/>
          </p:nvPr>
        </p:nvSpPr>
        <p:spPr/>
        <p:txBody>
          <a:bodyPr/>
          <a:lstStyle/>
          <a:p>
            <a:fld id="{276340B4-7F8C-446D-83CB-293A0FD37714}" type="slidenum">
              <a:rPr lang="en-AU" smtClean="0"/>
              <a:t>‹#›</a:t>
            </a:fld>
            <a:endParaRPr lang="en-AU"/>
          </a:p>
        </p:txBody>
      </p:sp>
    </p:spTree>
    <p:extLst>
      <p:ext uri="{BB962C8B-B14F-4D97-AF65-F5344CB8AC3E}">
        <p14:creationId xmlns:p14="http://schemas.microsoft.com/office/powerpoint/2010/main" val="147405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39E3-E19F-A71D-4F2B-C6D19A0B0E7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60BEB53-0AEB-88A6-84E2-4B6A3BA873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1513E21-E1C9-A3FE-BA8B-6CEC26EBAE88}"/>
              </a:ext>
            </a:extLst>
          </p:cNvPr>
          <p:cNvSpPr>
            <a:spLocks noGrp="1"/>
          </p:cNvSpPr>
          <p:nvPr>
            <p:ph type="dt" sz="half" idx="10"/>
          </p:nvPr>
        </p:nvSpPr>
        <p:spPr/>
        <p:txBody>
          <a:bodyPr/>
          <a:lstStyle/>
          <a:p>
            <a:fld id="{C4740B1E-C217-4FB1-90BA-9528CC90E799}" type="datetimeFigureOut">
              <a:rPr lang="en-AU" smtClean="0"/>
              <a:t>3/01/2024</a:t>
            </a:fld>
            <a:endParaRPr lang="en-AU"/>
          </a:p>
        </p:txBody>
      </p:sp>
      <p:sp>
        <p:nvSpPr>
          <p:cNvPr id="5" name="Footer Placeholder 4">
            <a:extLst>
              <a:ext uri="{FF2B5EF4-FFF2-40B4-BE49-F238E27FC236}">
                <a16:creationId xmlns:a16="http://schemas.microsoft.com/office/drawing/2014/main" id="{839E20D8-6D81-F703-CD0C-B61984446E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55D6686-A52A-1C3A-9B1E-801ACE685D2F}"/>
              </a:ext>
            </a:extLst>
          </p:cNvPr>
          <p:cNvSpPr>
            <a:spLocks noGrp="1"/>
          </p:cNvSpPr>
          <p:nvPr>
            <p:ph type="sldNum" sz="quarter" idx="12"/>
          </p:nvPr>
        </p:nvSpPr>
        <p:spPr/>
        <p:txBody>
          <a:bodyPr/>
          <a:lstStyle/>
          <a:p>
            <a:fld id="{276340B4-7F8C-446D-83CB-293A0FD37714}" type="slidenum">
              <a:rPr lang="en-AU" smtClean="0"/>
              <a:t>‹#›</a:t>
            </a:fld>
            <a:endParaRPr lang="en-AU"/>
          </a:p>
        </p:txBody>
      </p:sp>
    </p:spTree>
    <p:extLst>
      <p:ext uri="{BB962C8B-B14F-4D97-AF65-F5344CB8AC3E}">
        <p14:creationId xmlns:p14="http://schemas.microsoft.com/office/powerpoint/2010/main" val="164855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29117-F7AF-72C2-7C15-2C759D18F5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E57BC53-C70C-CA49-2112-E9EAF81F4D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063B37D-D2BB-7793-2EBF-523857C4F990}"/>
              </a:ext>
            </a:extLst>
          </p:cNvPr>
          <p:cNvSpPr>
            <a:spLocks noGrp="1"/>
          </p:cNvSpPr>
          <p:nvPr>
            <p:ph type="dt" sz="half" idx="10"/>
          </p:nvPr>
        </p:nvSpPr>
        <p:spPr/>
        <p:txBody>
          <a:bodyPr/>
          <a:lstStyle/>
          <a:p>
            <a:fld id="{C4740B1E-C217-4FB1-90BA-9528CC90E799}" type="datetimeFigureOut">
              <a:rPr lang="en-AU" smtClean="0"/>
              <a:t>3/01/2024</a:t>
            </a:fld>
            <a:endParaRPr lang="en-AU"/>
          </a:p>
        </p:txBody>
      </p:sp>
      <p:sp>
        <p:nvSpPr>
          <p:cNvPr id="5" name="Footer Placeholder 4">
            <a:extLst>
              <a:ext uri="{FF2B5EF4-FFF2-40B4-BE49-F238E27FC236}">
                <a16:creationId xmlns:a16="http://schemas.microsoft.com/office/drawing/2014/main" id="{06B8BAF6-85C5-A3E2-87BC-F181CED04F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124E4C-216F-A136-D1C3-917951091B1C}"/>
              </a:ext>
            </a:extLst>
          </p:cNvPr>
          <p:cNvSpPr>
            <a:spLocks noGrp="1"/>
          </p:cNvSpPr>
          <p:nvPr>
            <p:ph type="sldNum" sz="quarter" idx="12"/>
          </p:nvPr>
        </p:nvSpPr>
        <p:spPr/>
        <p:txBody>
          <a:bodyPr/>
          <a:lstStyle/>
          <a:p>
            <a:fld id="{276340B4-7F8C-446D-83CB-293A0FD37714}" type="slidenum">
              <a:rPr lang="en-AU" smtClean="0"/>
              <a:t>‹#›</a:t>
            </a:fld>
            <a:endParaRPr lang="en-AU"/>
          </a:p>
        </p:txBody>
      </p:sp>
    </p:spTree>
    <p:extLst>
      <p:ext uri="{BB962C8B-B14F-4D97-AF65-F5344CB8AC3E}">
        <p14:creationId xmlns:p14="http://schemas.microsoft.com/office/powerpoint/2010/main" val="396709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FBA7-1460-4BD5-6A91-57A01955841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FA47B65-63A3-ADA7-7AC6-409D70C833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6A27F4-F1BB-F6DE-54D4-A22DEA69C8F8}"/>
              </a:ext>
            </a:extLst>
          </p:cNvPr>
          <p:cNvSpPr>
            <a:spLocks noGrp="1"/>
          </p:cNvSpPr>
          <p:nvPr>
            <p:ph type="dt" sz="half" idx="10"/>
          </p:nvPr>
        </p:nvSpPr>
        <p:spPr/>
        <p:txBody>
          <a:bodyPr/>
          <a:lstStyle/>
          <a:p>
            <a:fld id="{C4740B1E-C217-4FB1-90BA-9528CC90E799}" type="datetimeFigureOut">
              <a:rPr lang="en-AU" smtClean="0"/>
              <a:t>3/01/2024</a:t>
            </a:fld>
            <a:endParaRPr lang="en-AU"/>
          </a:p>
        </p:txBody>
      </p:sp>
      <p:sp>
        <p:nvSpPr>
          <p:cNvPr id="5" name="Footer Placeholder 4">
            <a:extLst>
              <a:ext uri="{FF2B5EF4-FFF2-40B4-BE49-F238E27FC236}">
                <a16:creationId xmlns:a16="http://schemas.microsoft.com/office/drawing/2014/main" id="{DE18455C-FCB2-B287-5021-D0A3F46271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793130-103C-8D20-C181-7C8C20435D71}"/>
              </a:ext>
            </a:extLst>
          </p:cNvPr>
          <p:cNvSpPr>
            <a:spLocks noGrp="1"/>
          </p:cNvSpPr>
          <p:nvPr>
            <p:ph type="sldNum" sz="quarter" idx="12"/>
          </p:nvPr>
        </p:nvSpPr>
        <p:spPr/>
        <p:txBody>
          <a:bodyPr/>
          <a:lstStyle/>
          <a:p>
            <a:fld id="{276340B4-7F8C-446D-83CB-293A0FD37714}" type="slidenum">
              <a:rPr lang="en-AU" smtClean="0"/>
              <a:t>‹#›</a:t>
            </a:fld>
            <a:endParaRPr lang="en-AU"/>
          </a:p>
        </p:txBody>
      </p:sp>
    </p:spTree>
    <p:extLst>
      <p:ext uri="{BB962C8B-B14F-4D97-AF65-F5344CB8AC3E}">
        <p14:creationId xmlns:p14="http://schemas.microsoft.com/office/powerpoint/2010/main" val="388279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2F48-DE7A-AB21-C6B9-8A4C69B618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B052C44-6392-D372-2808-7DF0E837C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F9AB17-6FCA-1126-5134-FA697677C1BA}"/>
              </a:ext>
            </a:extLst>
          </p:cNvPr>
          <p:cNvSpPr>
            <a:spLocks noGrp="1"/>
          </p:cNvSpPr>
          <p:nvPr>
            <p:ph type="dt" sz="half" idx="10"/>
          </p:nvPr>
        </p:nvSpPr>
        <p:spPr/>
        <p:txBody>
          <a:bodyPr/>
          <a:lstStyle/>
          <a:p>
            <a:fld id="{C4740B1E-C217-4FB1-90BA-9528CC90E799}" type="datetimeFigureOut">
              <a:rPr lang="en-AU" smtClean="0"/>
              <a:t>3/01/2024</a:t>
            </a:fld>
            <a:endParaRPr lang="en-AU"/>
          </a:p>
        </p:txBody>
      </p:sp>
      <p:sp>
        <p:nvSpPr>
          <p:cNvPr id="5" name="Footer Placeholder 4">
            <a:extLst>
              <a:ext uri="{FF2B5EF4-FFF2-40B4-BE49-F238E27FC236}">
                <a16:creationId xmlns:a16="http://schemas.microsoft.com/office/drawing/2014/main" id="{85D3D2D1-C48F-BDAA-D9B7-B12F30F3DC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702429-CC59-09C1-8D91-DD97E5E831D7}"/>
              </a:ext>
            </a:extLst>
          </p:cNvPr>
          <p:cNvSpPr>
            <a:spLocks noGrp="1"/>
          </p:cNvSpPr>
          <p:nvPr>
            <p:ph type="sldNum" sz="quarter" idx="12"/>
          </p:nvPr>
        </p:nvSpPr>
        <p:spPr/>
        <p:txBody>
          <a:bodyPr/>
          <a:lstStyle/>
          <a:p>
            <a:fld id="{276340B4-7F8C-446D-83CB-293A0FD37714}" type="slidenum">
              <a:rPr lang="en-AU" smtClean="0"/>
              <a:t>‹#›</a:t>
            </a:fld>
            <a:endParaRPr lang="en-AU"/>
          </a:p>
        </p:txBody>
      </p:sp>
    </p:spTree>
    <p:extLst>
      <p:ext uri="{BB962C8B-B14F-4D97-AF65-F5344CB8AC3E}">
        <p14:creationId xmlns:p14="http://schemas.microsoft.com/office/powerpoint/2010/main" val="418320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30B8-4A0E-13D2-71BB-B207A8A3C8B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6F9E504-A5FF-8A7D-3BDF-E59AB5EAAD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D44BD41-AE2E-476C-D0CB-4EF403C90B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9072C43-C31A-3D9C-78C9-20CC1FD11D3B}"/>
              </a:ext>
            </a:extLst>
          </p:cNvPr>
          <p:cNvSpPr>
            <a:spLocks noGrp="1"/>
          </p:cNvSpPr>
          <p:nvPr>
            <p:ph type="dt" sz="half" idx="10"/>
          </p:nvPr>
        </p:nvSpPr>
        <p:spPr/>
        <p:txBody>
          <a:bodyPr/>
          <a:lstStyle/>
          <a:p>
            <a:fld id="{C4740B1E-C217-4FB1-90BA-9528CC90E799}" type="datetimeFigureOut">
              <a:rPr lang="en-AU" smtClean="0"/>
              <a:t>3/01/2024</a:t>
            </a:fld>
            <a:endParaRPr lang="en-AU"/>
          </a:p>
        </p:txBody>
      </p:sp>
      <p:sp>
        <p:nvSpPr>
          <p:cNvPr id="6" name="Footer Placeholder 5">
            <a:extLst>
              <a:ext uri="{FF2B5EF4-FFF2-40B4-BE49-F238E27FC236}">
                <a16:creationId xmlns:a16="http://schemas.microsoft.com/office/drawing/2014/main" id="{4E227115-2B7A-410E-3F78-E6CF2820621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5784560-EC96-CD29-5C09-32DF3BAE4CFB}"/>
              </a:ext>
            </a:extLst>
          </p:cNvPr>
          <p:cNvSpPr>
            <a:spLocks noGrp="1"/>
          </p:cNvSpPr>
          <p:nvPr>
            <p:ph type="sldNum" sz="quarter" idx="12"/>
          </p:nvPr>
        </p:nvSpPr>
        <p:spPr/>
        <p:txBody>
          <a:bodyPr/>
          <a:lstStyle/>
          <a:p>
            <a:fld id="{276340B4-7F8C-446D-83CB-293A0FD37714}" type="slidenum">
              <a:rPr lang="en-AU" smtClean="0"/>
              <a:t>‹#›</a:t>
            </a:fld>
            <a:endParaRPr lang="en-AU"/>
          </a:p>
        </p:txBody>
      </p:sp>
    </p:spTree>
    <p:extLst>
      <p:ext uri="{BB962C8B-B14F-4D97-AF65-F5344CB8AC3E}">
        <p14:creationId xmlns:p14="http://schemas.microsoft.com/office/powerpoint/2010/main" val="2058688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A902-7A0B-FB60-7E33-A3A49D06AD9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F1869E9-D32F-D9DC-06F8-8D5BEC2233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A00B32-12D4-42C5-A230-FF57E0B61F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8EA0EF5-31A7-5BF5-66C9-862FFCCD9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CD11A9-0DAC-66AE-BD6E-5C9295AEE4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FF0D07E-697D-109F-27AF-ABFF48082174}"/>
              </a:ext>
            </a:extLst>
          </p:cNvPr>
          <p:cNvSpPr>
            <a:spLocks noGrp="1"/>
          </p:cNvSpPr>
          <p:nvPr>
            <p:ph type="dt" sz="half" idx="10"/>
          </p:nvPr>
        </p:nvSpPr>
        <p:spPr/>
        <p:txBody>
          <a:bodyPr/>
          <a:lstStyle/>
          <a:p>
            <a:fld id="{C4740B1E-C217-4FB1-90BA-9528CC90E799}" type="datetimeFigureOut">
              <a:rPr lang="en-AU" smtClean="0"/>
              <a:t>3/01/2024</a:t>
            </a:fld>
            <a:endParaRPr lang="en-AU"/>
          </a:p>
        </p:txBody>
      </p:sp>
      <p:sp>
        <p:nvSpPr>
          <p:cNvPr id="8" name="Footer Placeholder 7">
            <a:extLst>
              <a:ext uri="{FF2B5EF4-FFF2-40B4-BE49-F238E27FC236}">
                <a16:creationId xmlns:a16="http://schemas.microsoft.com/office/drawing/2014/main" id="{4118A3BC-239A-7B93-81BC-4965945AF28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3C90CCF-8D75-76FF-4663-2724E3BB1BA9}"/>
              </a:ext>
            </a:extLst>
          </p:cNvPr>
          <p:cNvSpPr>
            <a:spLocks noGrp="1"/>
          </p:cNvSpPr>
          <p:nvPr>
            <p:ph type="sldNum" sz="quarter" idx="12"/>
          </p:nvPr>
        </p:nvSpPr>
        <p:spPr/>
        <p:txBody>
          <a:bodyPr/>
          <a:lstStyle/>
          <a:p>
            <a:fld id="{276340B4-7F8C-446D-83CB-293A0FD37714}" type="slidenum">
              <a:rPr lang="en-AU" smtClean="0"/>
              <a:t>‹#›</a:t>
            </a:fld>
            <a:endParaRPr lang="en-AU"/>
          </a:p>
        </p:txBody>
      </p:sp>
    </p:spTree>
    <p:extLst>
      <p:ext uri="{BB962C8B-B14F-4D97-AF65-F5344CB8AC3E}">
        <p14:creationId xmlns:p14="http://schemas.microsoft.com/office/powerpoint/2010/main" val="290557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65B1-9CCC-EAA9-856D-D25DAB6E854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A6A723C-0433-6C1C-C4C6-FB941C4A81D1}"/>
              </a:ext>
            </a:extLst>
          </p:cNvPr>
          <p:cNvSpPr>
            <a:spLocks noGrp="1"/>
          </p:cNvSpPr>
          <p:nvPr>
            <p:ph type="dt" sz="half" idx="10"/>
          </p:nvPr>
        </p:nvSpPr>
        <p:spPr/>
        <p:txBody>
          <a:bodyPr/>
          <a:lstStyle/>
          <a:p>
            <a:fld id="{C4740B1E-C217-4FB1-90BA-9528CC90E799}" type="datetimeFigureOut">
              <a:rPr lang="en-AU" smtClean="0"/>
              <a:t>3/01/2024</a:t>
            </a:fld>
            <a:endParaRPr lang="en-AU"/>
          </a:p>
        </p:txBody>
      </p:sp>
      <p:sp>
        <p:nvSpPr>
          <p:cNvPr id="4" name="Footer Placeholder 3">
            <a:extLst>
              <a:ext uri="{FF2B5EF4-FFF2-40B4-BE49-F238E27FC236}">
                <a16:creationId xmlns:a16="http://schemas.microsoft.com/office/drawing/2014/main" id="{FC7548F3-4DBA-EE1D-F9F1-AE5D1EB00BE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6E33BD0-37F4-6E17-CF62-B295EBB8BD4B}"/>
              </a:ext>
            </a:extLst>
          </p:cNvPr>
          <p:cNvSpPr>
            <a:spLocks noGrp="1"/>
          </p:cNvSpPr>
          <p:nvPr>
            <p:ph type="sldNum" sz="quarter" idx="12"/>
          </p:nvPr>
        </p:nvSpPr>
        <p:spPr/>
        <p:txBody>
          <a:bodyPr/>
          <a:lstStyle/>
          <a:p>
            <a:fld id="{276340B4-7F8C-446D-83CB-293A0FD37714}" type="slidenum">
              <a:rPr lang="en-AU" smtClean="0"/>
              <a:t>‹#›</a:t>
            </a:fld>
            <a:endParaRPr lang="en-AU"/>
          </a:p>
        </p:txBody>
      </p:sp>
    </p:spTree>
    <p:extLst>
      <p:ext uri="{BB962C8B-B14F-4D97-AF65-F5344CB8AC3E}">
        <p14:creationId xmlns:p14="http://schemas.microsoft.com/office/powerpoint/2010/main" val="334934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DDA497-09E6-A0F9-E3F4-0577F950F4DE}"/>
              </a:ext>
            </a:extLst>
          </p:cNvPr>
          <p:cNvSpPr>
            <a:spLocks noGrp="1"/>
          </p:cNvSpPr>
          <p:nvPr>
            <p:ph type="dt" sz="half" idx="10"/>
          </p:nvPr>
        </p:nvSpPr>
        <p:spPr/>
        <p:txBody>
          <a:bodyPr/>
          <a:lstStyle/>
          <a:p>
            <a:fld id="{C4740B1E-C217-4FB1-90BA-9528CC90E799}" type="datetimeFigureOut">
              <a:rPr lang="en-AU" smtClean="0"/>
              <a:t>3/01/2024</a:t>
            </a:fld>
            <a:endParaRPr lang="en-AU"/>
          </a:p>
        </p:txBody>
      </p:sp>
      <p:sp>
        <p:nvSpPr>
          <p:cNvPr id="3" name="Footer Placeholder 2">
            <a:extLst>
              <a:ext uri="{FF2B5EF4-FFF2-40B4-BE49-F238E27FC236}">
                <a16:creationId xmlns:a16="http://schemas.microsoft.com/office/drawing/2014/main" id="{F38E3EA3-CC90-B084-831D-2BB797C9A0B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3DAE859-D2CF-F3A7-AB7B-029DB1304267}"/>
              </a:ext>
            </a:extLst>
          </p:cNvPr>
          <p:cNvSpPr>
            <a:spLocks noGrp="1"/>
          </p:cNvSpPr>
          <p:nvPr>
            <p:ph type="sldNum" sz="quarter" idx="12"/>
          </p:nvPr>
        </p:nvSpPr>
        <p:spPr/>
        <p:txBody>
          <a:bodyPr/>
          <a:lstStyle/>
          <a:p>
            <a:fld id="{276340B4-7F8C-446D-83CB-293A0FD37714}" type="slidenum">
              <a:rPr lang="en-AU" smtClean="0"/>
              <a:t>‹#›</a:t>
            </a:fld>
            <a:endParaRPr lang="en-AU"/>
          </a:p>
        </p:txBody>
      </p:sp>
    </p:spTree>
    <p:extLst>
      <p:ext uri="{BB962C8B-B14F-4D97-AF65-F5344CB8AC3E}">
        <p14:creationId xmlns:p14="http://schemas.microsoft.com/office/powerpoint/2010/main" val="123248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D980-3B39-1928-534B-8E8B22FBF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D1DEEDD-0CD3-F4D9-5C0A-921A7B381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2D012D0-9410-BF2E-6065-655BD1235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876F4-21C2-85F9-7C9F-6940E95C7C60}"/>
              </a:ext>
            </a:extLst>
          </p:cNvPr>
          <p:cNvSpPr>
            <a:spLocks noGrp="1"/>
          </p:cNvSpPr>
          <p:nvPr>
            <p:ph type="dt" sz="half" idx="10"/>
          </p:nvPr>
        </p:nvSpPr>
        <p:spPr/>
        <p:txBody>
          <a:bodyPr/>
          <a:lstStyle/>
          <a:p>
            <a:fld id="{C4740B1E-C217-4FB1-90BA-9528CC90E799}" type="datetimeFigureOut">
              <a:rPr lang="en-AU" smtClean="0"/>
              <a:t>3/01/2024</a:t>
            </a:fld>
            <a:endParaRPr lang="en-AU"/>
          </a:p>
        </p:txBody>
      </p:sp>
      <p:sp>
        <p:nvSpPr>
          <p:cNvPr id="6" name="Footer Placeholder 5">
            <a:extLst>
              <a:ext uri="{FF2B5EF4-FFF2-40B4-BE49-F238E27FC236}">
                <a16:creationId xmlns:a16="http://schemas.microsoft.com/office/drawing/2014/main" id="{9237B044-280F-F608-4A8C-6858B913AD5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8527FC-2BAA-CF0F-D171-5B95F365E307}"/>
              </a:ext>
            </a:extLst>
          </p:cNvPr>
          <p:cNvSpPr>
            <a:spLocks noGrp="1"/>
          </p:cNvSpPr>
          <p:nvPr>
            <p:ph type="sldNum" sz="quarter" idx="12"/>
          </p:nvPr>
        </p:nvSpPr>
        <p:spPr/>
        <p:txBody>
          <a:bodyPr/>
          <a:lstStyle/>
          <a:p>
            <a:fld id="{276340B4-7F8C-446D-83CB-293A0FD37714}" type="slidenum">
              <a:rPr lang="en-AU" smtClean="0"/>
              <a:t>‹#›</a:t>
            </a:fld>
            <a:endParaRPr lang="en-AU"/>
          </a:p>
        </p:txBody>
      </p:sp>
    </p:spTree>
    <p:extLst>
      <p:ext uri="{BB962C8B-B14F-4D97-AF65-F5344CB8AC3E}">
        <p14:creationId xmlns:p14="http://schemas.microsoft.com/office/powerpoint/2010/main" val="63725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1B79-683E-40C4-3FD3-CDDA16802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6095F03-7E00-9673-BD00-9C9B1A39B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F6A1965-41E1-9760-8AC7-0EA256C8B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9D110-E4FA-48B8-8160-6D4C61097D4E}"/>
              </a:ext>
            </a:extLst>
          </p:cNvPr>
          <p:cNvSpPr>
            <a:spLocks noGrp="1"/>
          </p:cNvSpPr>
          <p:nvPr>
            <p:ph type="dt" sz="half" idx="10"/>
          </p:nvPr>
        </p:nvSpPr>
        <p:spPr/>
        <p:txBody>
          <a:bodyPr/>
          <a:lstStyle/>
          <a:p>
            <a:fld id="{C4740B1E-C217-4FB1-90BA-9528CC90E799}" type="datetimeFigureOut">
              <a:rPr lang="en-AU" smtClean="0"/>
              <a:t>3/01/2024</a:t>
            </a:fld>
            <a:endParaRPr lang="en-AU"/>
          </a:p>
        </p:txBody>
      </p:sp>
      <p:sp>
        <p:nvSpPr>
          <p:cNvPr id="6" name="Footer Placeholder 5">
            <a:extLst>
              <a:ext uri="{FF2B5EF4-FFF2-40B4-BE49-F238E27FC236}">
                <a16:creationId xmlns:a16="http://schemas.microsoft.com/office/drawing/2014/main" id="{8B42A631-A350-20E1-CAB5-D6BAD6B27C2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30C658B-6D4D-FAF3-23A9-03D93397A7B9}"/>
              </a:ext>
            </a:extLst>
          </p:cNvPr>
          <p:cNvSpPr>
            <a:spLocks noGrp="1"/>
          </p:cNvSpPr>
          <p:nvPr>
            <p:ph type="sldNum" sz="quarter" idx="12"/>
          </p:nvPr>
        </p:nvSpPr>
        <p:spPr/>
        <p:txBody>
          <a:bodyPr/>
          <a:lstStyle/>
          <a:p>
            <a:fld id="{276340B4-7F8C-446D-83CB-293A0FD37714}" type="slidenum">
              <a:rPr lang="en-AU" smtClean="0"/>
              <a:t>‹#›</a:t>
            </a:fld>
            <a:endParaRPr lang="en-AU"/>
          </a:p>
        </p:txBody>
      </p:sp>
    </p:spTree>
    <p:extLst>
      <p:ext uri="{BB962C8B-B14F-4D97-AF65-F5344CB8AC3E}">
        <p14:creationId xmlns:p14="http://schemas.microsoft.com/office/powerpoint/2010/main" val="120503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20AB74-1FF7-2B2B-B141-E831B626A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3986265-35E0-0802-51D6-57F5E1C82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DB9E00-A89B-A859-52D0-7F302A1E2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40B1E-C217-4FB1-90BA-9528CC90E799}" type="datetimeFigureOut">
              <a:rPr lang="en-AU" smtClean="0"/>
              <a:t>3/01/2024</a:t>
            </a:fld>
            <a:endParaRPr lang="en-AU"/>
          </a:p>
        </p:txBody>
      </p:sp>
      <p:sp>
        <p:nvSpPr>
          <p:cNvPr id="5" name="Footer Placeholder 4">
            <a:extLst>
              <a:ext uri="{FF2B5EF4-FFF2-40B4-BE49-F238E27FC236}">
                <a16:creationId xmlns:a16="http://schemas.microsoft.com/office/drawing/2014/main" id="{2447F015-A7F1-8352-45AA-319C7B0DF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F7E5090-C718-C5EA-9ECB-DB8D85770D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340B4-7F8C-446D-83CB-293A0FD37714}" type="slidenum">
              <a:rPr lang="en-AU" smtClean="0"/>
              <a:t>‹#›</a:t>
            </a:fld>
            <a:endParaRPr lang="en-AU"/>
          </a:p>
        </p:txBody>
      </p:sp>
    </p:spTree>
    <p:extLst>
      <p:ext uri="{BB962C8B-B14F-4D97-AF65-F5344CB8AC3E}">
        <p14:creationId xmlns:p14="http://schemas.microsoft.com/office/powerpoint/2010/main" val="2901038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sky with white clouds&#10;&#10;Description automatically generated">
            <a:extLst>
              <a:ext uri="{FF2B5EF4-FFF2-40B4-BE49-F238E27FC236}">
                <a16:creationId xmlns:a16="http://schemas.microsoft.com/office/drawing/2014/main" id="{151BAC97-3513-3C79-C4A5-1C0FB2AF8C67}"/>
              </a:ext>
            </a:extLst>
          </p:cNvPr>
          <p:cNvPicPr>
            <a:picLocks noChangeAspect="1"/>
          </p:cNvPicPr>
          <p:nvPr/>
        </p:nvPicPr>
        <p:blipFill rotWithShape="1">
          <a:blip r:embed="rId3"/>
          <a:srcRect b="6250"/>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D2BE8-789B-1EB6-5D46-44DEDB198E1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latin typeface="Algerian" panose="04020705040A02060702" pitchFamily="82" charset="0"/>
              </a:rPr>
              <a:t>Do </a:t>
            </a:r>
            <a:r>
              <a:rPr lang="en-US" sz="5200" b="1" i="1" dirty="0">
                <a:latin typeface="Algerian" panose="04020705040A02060702" pitchFamily="82" charset="0"/>
              </a:rPr>
              <a:t>NOT  </a:t>
            </a:r>
            <a:r>
              <a:rPr lang="en-US" sz="5200" dirty="0">
                <a:latin typeface="Algerian" panose="04020705040A02060702" pitchFamily="82" charset="0"/>
              </a:rPr>
              <a:t>Be Deceived</a:t>
            </a:r>
            <a:endParaRPr lang="en-AU" sz="5200" dirty="0">
              <a:latin typeface="Algerian" panose="04020705040A02060702" pitchFamily="82" charset="0"/>
            </a:endParaRPr>
          </a:p>
        </p:txBody>
      </p:sp>
      <p:sp>
        <p:nvSpPr>
          <p:cNvPr id="3" name="Subtitle 2">
            <a:extLst>
              <a:ext uri="{FF2B5EF4-FFF2-40B4-BE49-F238E27FC236}">
                <a16:creationId xmlns:a16="http://schemas.microsoft.com/office/drawing/2014/main" id="{25CAB78A-2BA2-7785-548F-C997BC71E079}"/>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sz="3200" dirty="0"/>
              <a:t>Matthew 24: 4 - 14</a:t>
            </a:r>
            <a:endParaRPr lang="en-AU" sz="3200" dirty="0"/>
          </a:p>
        </p:txBody>
      </p:sp>
    </p:spTree>
    <p:extLst>
      <p:ext uri="{BB962C8B-B14F-4D97-AF65-F5344CB8AC3E}">
        <p14:creationId xmlns:p14="http://schemas.microsoft.com/office/powerpoint/2010/main" val="3508953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artoon of a cartoon of a baby with a sign on it&#10;&#10;Description automatically generated">
            <a:extLst>
              <a:ext uri="{FF2B5EF4-FFF2-40B4-BE49-F238E27FC236}">
                <a16:creationId xmlns:a16="http://schemas.microsoft.com/office/drawing/2014/main" id="{D54076BD-1CB4-1F0C-3973-482F59D3598A}"/>
              </a:ext>
            </a:extLst>
          </p:cNvPr>
          <p:cNvPicPr>
            <a:picLocks noChangeAspect="1"/>
          </p:cNvPicPr>
          <p:nvPr/>
        </p:nvPicPr>
        <p:blipFill rotWithShape="1">
          <a:blip r:embed="rId3">
            <a:alphaModFix amt="40000"/>
          </a:blip>
          <a:srcRect t="1472" r="1" b="17373"/>
          <a:stretch/>
        </p:blipFill>
        <p:spPr>
          <a:xfrm>
            <a:off x="-330720" y="97287"/>
            <a:ext cx="8450297" cy="6857990"/>
          </a:xfrm>
          <a:prstGeom prst="rect">
            <a:avLst/>
          </a:prstGeom>
        </p:spPr>
      </p:pic>
      <p:sp>
        <p:nvSpPr>
          <p:cNvPr id="6" name="TextBox 5">
            <a:extLst>
              <a:ext uri="{FF2B5EF4-FFF2-40B4-BE49-F238E27FC236}">
                <a16:creationId xmlns:a16="http://schemas.microsoft.com/office/drawing/2014/main" id="{1F63ACBF-5136-6591-422B-9DC9F9EF44A9}"/>
              </a:ext>
            </a:extLst>
          </p:cNvPr>
          <p:cNvSpPr txBox="1"/>
          <p:nvPr/>
        </p:nvSpPr>
        <p:spPr>
          <a:xfrm>
            <a:off x="838201" y="97287"/>
            <a:ext cx="5251316" cy="99221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rgbClr val="FFFFFF"/>
                </a:solidFill>
                <a:latin typeface="Algerian" panose="04020705040A02060702" pitchFamily="82" charset="0"/>
                <a:ea typeface="+mj-ea"/>
                <a:cs typeface="+mj-cs"/>
              </a:rPr>
              <a:t>Birth pains</a:t>
            </a:r>
          </a:p>
        </p:txBody>
      </p:sp>
      <p:sp>
        <p:nvSpPr>
          <p:cNvPr id="5" name="TextBox 4">
            <a:extLst>
              <a:ext uri="{FF2B5EF4-FFF2-40B4-BE49-F238E27FC236}">
                <a16:creationId xmlns:a16="http://schemas.microsoft.com/office/drawing/2014/main" id="{392A1BC6-9591-6E91-6A58-242B07D3CE78}"/>
              </a:ext>
            </a:extLst>
          </p:cNvPr>
          <p:cNvSpPr txBox="1"/>
          <p:nvPr/>
        </p:nvSpPr>
        <p:spPr>
          <a:xfrm>
            <a:off x="446899" y="1173474"/>
            <a:ext cx="5851264" cy="4611504"/>
          </a:xfrm>
          <a:prstGeom prst="rect">
            <a:avLst/>
          </a:prstGeom>
        </p:spPr>
        <p:txBody>
          <a:bodyPr vert="horz" lIns="91440" tIns="45720" rIns="91440" bIns="45720" rtlCol="0">
            <a:normAutofit/>
          </a:bodyPr>
          <a:lstStyle/>
          <a:p>
            <a:pPr indent="-228600">
              <a:lnSpc>
                <a:spcPct val="150000"/>
              </a:lnSpc>
              <a:spcAft>
                <a:spcPts val="800"/>
              </a:spcAft>
              <a:buFont typeface="Arial" panose="020B0604020202020204" pitchFamily="34" charset="0"/>
              <a:buChar char="•"/>
            </a:pPr>
            <a:r>
              <a:rPr lang="en-US" sz="2800" dirty="0">
                <a:solidFill>
                  <a:srgbClr val="FFFFFF"/>
                </a:solidFill>
                <a:effectLst/>
                <a:latin typeface="Arial" panose="020B0604020202020204" pitchFamily="34" charset="0"/>
                <a:cs typeface="Arial" panose="020B0604020202020204" pitchFamily="34" charset="0"/>
              </a:rPr>
              <a:t>The first thing Jesus tells them is to take a chill pill, because there’s going to be plenty of bad stuff happening – but that doesn’t mean the end is here. They are merely the “beginning of birth pains.” </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(Isa 13: 8; </a:t>
            </a:r>
            <a:r>
              <a:rPr kumimoji="0" lang="en-US" sz="2400" b="0" i="0" u="none" strike="noStrike" kern="1200" cap="none" spc="0" normalizeH="0" baseline="0" noProof="0" dirty="0" err="1">
                <a:ln>
                  <a:noFill/>
                </a:ln>
                <a:solidFill>
                  <a:schemeClr val="bg1"/>
                </a:solidFill>
                <a:effectLst/>
                <a:uLnTx/>
                <a:uFillTx/>
                <a:latin typeface="Calibri" panose="020F0502020204030204"/>
                <a:ea typeface="+mn-ea"/>
                <a:cs typeface="+mn-cs"/>
              </a:rPr>
              <a:t>Jer</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 6: 24; 22: 23; Mic 4: 9-10)</a:t>
            </a:r>
            <a:endParaRPr lang="en-US" sz="2400" dirty="0">
              <a:solidFill>
                <a:schemeClr val="bg1"/>
              </a:solidFill>
              <a:effectLst/>
              <a:latin typeface="Arial" panose="020B0604020202020204" pitchFamily="34" charset="0"/>
              <a:cs typeface="Arial" panose="020B0604020202020204" pitchFamily="34" charset="0"/>
            </a:endParaRPr>
          </a:p>
          <a:p>
            <a:pPr indent="-228600">
              <a:lnSpc>
                <a:spcPct val="90000"/>
              </a:lnSpc>
              <a:spcAft>
                <a:spcPts val="800"/>
              </a:spcAft>
              <a:buFont typeface="Arial" panose="020B0604020202020204" pitchFamily="34" charset="0"/>
              <a:buChar char="•"/>
            </a:pPr>
            <a:endParaRPr lang="en-US" sz="1300" dirty="0">
              <a:solidFill>
                <a:srgbClr val="FFFFFF"/>
              </a:solidFill>
              <a:effectLst/>
            </a:endParaRPr>
          </a:p>
        </p:txBody>
      </p:sp>
      <p:pic>
        <p:nvPicPr>
          <p:cNvPr id="7" name="Picture 6" descr="A cartoon of a person laughing&#10;&#10;Description automatically generated">
            <a:extLst>
              <a:ext uri="{FF2B5EF4-FFF2-40B4-BE49-F238E27FC236}">
                <a16:creationId xmlns:a16="http://schemas.microsoft.com/office/drawing/2014/main" id="{FCC24902-0919-7304-587D-F9EA7BBBFD88}"/>
              </a:ext>
            </a:extLst>
          </p:cNvPr>
          <p:cNvPicPr>
            <a:picLocks noChangeAspect="1"/>
          </p:cNvPicPr>
          <p:nvPr/>
        </p:nvPicPr>
        <p:blipFill rotWithShape="1">
          <a:blip r:embed="rId4"/>
          <a:srcRect l="10233" r="2820"/>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8915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artoon of a cartoon of a baby with a sign on it&#10;&#10;Description automatically generated">
            <a:extLst>
              <a:ext uri="{FF2B5EF4-FFF2-40B4-BE49-F238E27FC236}">
                <a16:creationId xmlns:a16="http://schemas.microsoft.com/office/drawing/2014/main" id="{D54076BD-1CB4-1F0C-3973-482F59D3598A}"/>
              </a:ext>
            </a:extLst>
          </p:cNvPr>
          <p:cNvPicPr>
            <a:picLocks noChangeAspect="1"/>
          </p:cNvPicPr>
          <p:nvPr/>
        </p:nvPicPr>
        <p:blipFill rotWithShape="1">
          <a:blip r:embed="rId3">
            <a:alphaModFix amt="40000"/>
          </a:blip>
          <a:srcRect t="1472" r="1" b="17373"/>
          <a:stretch/>
        </p:blipFill>
        <p:spPr>
          <a:xfrm>
            <a:off x="-330720" y="97287"/>
            <a:ext cx="8450297" cy="6857990"/>
          </a:xfrm>
          <a:prstGeom prst="rect">
            <a:avLst/>
          </a:prstGeom>
        </p:spPr>
      </p:pic>
      <p:sp>
        <p:nvSpPr>
          <p:cNvPr id="6" name="TextBox 5">
            <a:extLst>
              <a:ext uri="{FF2B5EF4-FFF2-40B4-BE49-F238E27FC236}">
                <a16:creationId xmlns:a16="http://schemas.microsoft.com/office/drawing/2014/main" id="{1F63ACBF-5136-6591-422B-9DC9F9EF44A9}"/>
              </a:ext>
            </a:extLst>
          </p:cNvPr>
          <p:cNvSpPr txBox="1"/>
          <p:nvPr/>
        </p:nvSpPr>
        <p:spPr>
          <a:xfrm>
            <a:off x="838201" y="97287"/>
            <a:ext cx="5251316" cy="99221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rgbClr val="FFFFFF"/>
                </a:solidFill>
                <a:latin typeface="Algerian" panose="04020705040A02060702" pitchFamily="82" charset="0"/>
                <a:ea typeface="+mj-ea"/>
                <a:cs typeface="+mj-cs"/>
              </a:rPr>
              <a:t>Birth pains</a:t>
            </a:r>
          </a:p>
        </p:txBody>
      </p:sp>
      <p:sp>
        <p:nvSpPr>
          <p:cNvPr id="5" name="TextBox 4">
            <a:extLst>
              <a:ext uri="{FF2B5EF4-FFF2-40B4-BE49-F238E27FC236}">
                <a16:creationId xmlns:a16="http://schemas.microsoft.com/office/drawing/2014/main" id="{392A1BC6-9591-6E91-6A58-242B07D3CE78}"/>
              </a:ext>
            </a:extLst>
          </p:cNvPr>
          <p:cNvSpPr txBox="1"/>
          <p:nvPr/>
        </p:nvSpPr>
        <p:spPr>
          <a:xfrm>
            <a:off x="508183" y="987358"/>
            <a:ext cx="5457821" cy="5972783"/>
          </a:xfrm>
          <a:prstGeom prst="rect">
            <a:avLst/>
          </a:prstGeom>
        </p:spPr>
        <p:txBody>
          <a:bodyPr vert="horz" lIns="91440" tIns="45720" rIns="91440" bIns="45720" rtlCol="0">
            <a:normAutofit fontScale="92500"/>
          </a:bodyPr>
          <a:lstStyle/>
          <a:p>
            <a:pPr indent="-228600">
              <a:lnSpc>
                <a:spcPct val="90000"/>
              </a:lnSpc>
              <a:spcAft>
                <a:spcPts val="800"/>
              </a:spcAft>
              <a:buFont typeface="Arial" panose="020B0604020202020204" pitchFamily="34" charset="0"/>
              <a:buChar char="•"/>
            </a:pPr>
            <a:r>
              <a:rPr lang="en-US" sz="2200" dirty="0">
                <a:solidFill>
                  <a:srgbClr val="FFFFFF"/>
                </a:solidFill>
                <a:effectLst/>
                <a:latin typeface="Arial" panose="020B0604020202020204" pitchFamily="34" charset="0"/>
                <a:cs typeface="Arial" panose="020B0604020202020204" pitchFamily="34" charset="0"/>
              </a:rPr>
              <a:t>The first thing Jesus tells them is to take a chill pill, because there’s going to be plenty of bad stuff happening – but that doesn’t mean the end is here. They are merely the “beginning of birth pains.” </a:t>
            </a:r>
          </a:p>
          <a:p>
            <a:pPr>
              <a:lnSpc>
                <a:spcPct val="90000"/>
              </a:lnSpc>
              <a:spcAft>
                <a:spcPts val="800"/>
              </a:spcAft>
            </a:pPr>
            <a:endParaRPr lang="en-US" sz="2200" dirty="0">
              <a:solidFill>
                <a:srgbClr val="FFFFFF"/>
              </a:solidFill>
              <a:effectLst/>
              <a:latin typeface="Arial" panose="020B0604020202020204" pitchFamily="34" charset="0"/>
              <a:cs typeface="Arial" panose="020B0604020202020204" pitchFamily="34" charset="0"/>
            </a:endParaRPr>
          </a:p>
          <a:p>
            <a:pPr indent="-228600">
              <a:lnSpc>
                <a:spcPct val="150000"/>
              </a:lnSpc>
              <a:spcAft>
                <a:spcPts val="800"/>
              </a:spcAft>
              <a:buFont typeface="Arial" panose="020B0604020202020204" pitchFamily="34" charset="0"/>
              <a:buChar char="•"/>
            </a:pPr>
            <a:r>
              <a:rPr lang="en-US" sz="2400" dirty="0">
                <a:solidFill>
                  <a:schemeClr val="bg1"/>
                </a:solidFill>
                <a:effectLst/>
                <a:latin typeface="Arial" panose="020B0604020202020204" pitchFamily="34" charset="0"/>
                <a:cs typeface="Arial" panose="020B0604020202020204" pitchFamily="34" charset="0"/>
              </a:rPr>
              <a:t>The birth pains include the usual things that people interpret as bad omens: Unrest among nations (wars and </a:t>
            </a:r>
            <a:r>
              <a:rPr lang="en-US" sz="2400" dirty="0" err="1">
                <a:solidFill>
                  <a:schemeClr val="bg1"/>
                </a:solidFill>
                <a:effectLst/>
                <a:latin typeface="Arial" panose="020B0604020202020204" pitchFamily="34" charset="0"/>
                <a:cs typeface="Arial" panose="020B0604020202020204" pitchFamily="34" charset="0"/>
              </a:rPr>
              <a:t>rumours</a:t>
            </a:r>
            <a:r>
              <a:rPr lang="en-US" sz="2400" dirty="0">
                <a:solidFill>
                  <a:schemeClr val="bg1"/>
                </a:solidFill>
                <a:effectLst/>
                <a:latin typeface="Arial" panose="020B0604020202020204" pitchFamily="34" charset="0"/>
                <a:cs typeface="Arial" panose="020B0604020202020204" pitchFamily="34" charset="0"/>
              </a:rPr>
              <a:t> of wars),  Unrest in the earth itself (earthquakes, such as the one that destroyed Colossae, Laodicea, and Hierapolis, sometime in AD60-62). </a:t>
            </a:r>
          </a:p>
          <a:p>
            <a:pPr indent="-228600">
              <a:lnSpc>
                <a:spcPct val="90000"/>
              </a:lnSpc>
              <a:spcAft>
                <a:spcPts val="800"/>
              </a:spcAft>
              <a:buFont typeface="Arial" panose="020B0604020202020204" pitchFamily="34" charset="0"/>
              <a:buChar char="•"/>
            </a:pPr>
            <a:endParaRPr lang="en-US" sz="1300" dirty="0">
              <a:solidFill>
                <a:srgbClr val="FFFFFF"/>
              </a:solidFill>
              <a:effectLst/>
            </a:endParaRPr>
          </a:p>
        </p:txBody>
      </p:sp>
      <p:pic>
        <p:nvPicPr>
          <p:cNvPr id="7" name="Picture 6" descr="A cartoon of a person laughing&#10;&#10;Description automatically generated">
            <a:extLst>
              <a:ext uri="{FF2B5EF4-FFF2-40B4-BE49-F238E27FC236}">
                <a16:creationId xmlns:a16="http://schemas.microsoft.com/office/drawing/2014/main" id="{FCC24902-0919-7304-587D-F9EA7BBBFD88}"/>
              </a:ext>
            </a:extLst>
          </p:cNvPr>
          <p:cNvPicPr>
            <a:picLocks noChangeAspect="1"/>
          </p:cNvPicPr>
          <p:nvPr/>
        </p:nvPicPr>
        <p:blipFill rotWithShape="1">
          <a:blip r:embed="rId4"/>
          <a:srcRect l="10233" r="2820"/>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61493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artoon of a cartoon of a baby with a sign on it&#10;&#10;Description automatically generated">
            <a:extLst>
              <a:ext uri="{FF2B5EF4-FFF2-40B4-BE49-F238E27FC236}">
                <a16:creationId xmlns:a16="http://schemas.microsoft.com/office/drawing/2014/main" id="{D54076BD-1CB4-1F0C-3973-482F59D3598A}"/>
              </a:ext>
            </a:extLst>
          </p:cNvPr>
          <p:cNvPicPr>
            <a:picLocks noChangeAspect="1"/>
          </p:cNvPicPr>
          <p:nvPr/>
        </p:nvPicPr>
        <p:blipFill rotWithShape="1">
          <a:blip r:embed="rId3">
            <a:alphaModFix amt="40000"/>
          </a:blip>
          <a:srcRect t="1472" r="1" b="17373"/>
          <a:stretch/>
        </p:blipFill>
        <p:spPr>
          <a:xfrm>
            <a:off x="-330720" y="97287"/>
            <a:ext cx="8450297" cy="6857990"/>
          </a:xfrm>
          <a:prstGeom prst="rect">
            <a:avLst/>
          </a:prstGeom>
        </p:spPr>
      </p:pic>
      <p:sp>
        <p:nvSpPr>
          <p:cNvPr id="6" name="TextBox 5">
            <a:extLst>
              <a:ext uri="{FF2B5EF4-FFF2-40B4-BE49-F238E27FC236}">
                <a16:creationId xmlns:a16="http://schemas.microsoft.com/office/drawing/2014/main" id="{1F63ACBF-5136-6591-422B-9DC9F9EF44A9}"/>
              </a:ext>
            </a:extLst>
          </p:cNvPr>
          <p:cNvSpPr txBox="1"/>
          <p:nvPr/>
        </p:nvSpPr>
        <p:spPr>
          <a:xfrm>
            <a:off x="838201" y="97287"/>
            <a:ext cx="5251316" cy="99221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rgbClr val="FFFFFF"/>
                </a:solidFill>
                <a:latin typeface="Algerian" panose="04020705040A02060702" pitchFamily="82" charset="0"/>
                <a:ea typeface="+mj-ea"/>
                <a:cs typeface="+mj-cs"/>
              </a:rPr>
              <a:t>Birth pains</a:t>
            </a:r>
          </a:p>
        </p:txBody>
      </p:sp>
      <p:sp>
        <p:nvSpPr>
          <p:cNvPr id="5" name="TextBox 4">
            <a:extLst>
              <a:ext uri="{FF2B5EF4-FFF2-40B4-BE49-F238E27FC236}">
                <a16:creationId xmlns:a16="http://schemas.microsoft.com/office/drawing/2014/main" id="{392A1BC6-9591-6E91-6A58-242B07D3CE78}"/>
              </a:ext>
            </a:extLst>
          </p:cNvPr>
          <p:cNvSpPr txBox="1"/>
          <p:nvPr/>
        </p:nvSpPr>
        <p:spPr>
          <a:xfrm>
            <a:off x="602816" y="1089498"/>
            <a:ext cx="5457821" cy="5432996"/>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2000" dirty="0">
                <a:solidFill>
                  <a:srgbClr val="FFFFFF"/>
                </a:solidFill>
                <a:effectLst/>
                <a:latin typeface="Arial" panose="020B0604020202020204" pitchFamily="34" charset="0"/>
                <a:cs typeface="Arial" panose="020B0604020202020204" pitchFamily="34" charset="0"/>
              </a:rPr>
              <a:t>The first thing Jesus tells them is to take a chill pill, because there’s going to be plenty of bad stuff happening – but that doesn’t mean the end is here. They are merely the “beginning of birth pains.” </a:t>
            </a:r>
          </a:p>
          <a:p>
            <a:pPr indent="-228600">
              <a:lnSpc>
                <a:spcPct val="90000"/>
              </a:lnSpc>
              <a:spcAft>
                <a:spcPts val="800"/>
              </a:spcAft>
              <a:buFont typeface="Arial" panose="020B0604020202020204" pitchFamily="34" charset="0"/>
              <a:buChar char="•"/>
            </a:pPr>
            <a:r>
              <a:rPr lang="en-US" sz="2000" dirty="0">
                <a:solidFill>
                  <a:srgbClr val="FFFFFF"/>
                </a:solidFill>
                <a:effectLst/>
                <a:latin typeface="Arial" panose="020B0604020202020204" pitchFamily="34" charset="0"/>
                <a:cs typeface="Arial" panose="020B0604020202020204" pitchFamily="34" charset="0"/>
              </a:rPr>
              <a:t>The birth pains include the usual things that people interpret as bad omens: Unrest among nations (wars and </a:t>
            </a:r>
            <a:r>
              <a:rPr lang="en-US" sz="2000" dirty="0" err="1">
                <a:solidFill>
                  <a:srgbClr val="FFFFFF"/>
                </a:solidFill>
                <a:effectLst/>
                <a:latin typeface="Arial" panose="020B0604020202020204" pitchFamily="34" charset="0"/>
                <a:cs typeface="Arial" panose="020B0604020202020204" pitchFamily="34" charset="0"/>
              </a:rPr>
              <a:t>rumours</a:t>
            </a:r>
            <a:r>
              <a:rPr lang="en-US" sz="2000" dirty="0">
                <a:solidFill>
                  <a:srgbClr val="FFFFFF"/>
                </a:solidFill>
                <a:effectLst/>
                <a:latin typeface="Arial" panose="020B0604020202020204" pitchFamily="34" charset="0"/>
                <a:cs typeface="Arial" panose="020B0604020202020204" pitchFamily="34" charset="0"/>
              </a:rPr>
              <a:t> of wars),  Unrest in the earth itself (earthquakes, such as the one that destroyed Colossae, Laodicea, and Hierapolis, sometime in AD60-62). </a:t>
            </a:r>
          </a:p>
          <a:p>
            <a:pPr indent="-228600">
              <a:lnSpc>
                <a:spcPct val="150000"/>
              </a:lnSpc>
              <a:spcAft>
                <a:spcPts val="800"/>
              </a:spcAft>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Jesus</a:t>
            </a:r>
            <a:r>
              <a:rPr lang="en-US" sz="2800" dirty="0">
                <a:solidFill>
                  <a:schemeClr val="bg1"/>
                </a:solidFill>
                <a:effectLst/>
                <a:latin typeface="Arial" panose="020B0604020202020204" pitchFamily="34" charset="0"/>
                <a:cs typeface="Arial" panose="020B0604020202020204" pitchFamily="34" charset="0"/>
              </a:rPr>
              <a:t> questions do not deal with the rapture of the church which is a separate event.</a:t>
            </a:r>
          </a:p>
          <a:p>
            <a:pPr>
              <a:lnSpc>
                <a:spcPct val="90000"/>
              </a:lnSpc>
              <a:spcAft>
                <a:spcPts val="800"/>
              </a:spcAft>
            </a:pPr>
            <a:endParaRPr lang="en-US" sz="1300" dirty="0">
              <a:solidFill>
                <a:srgbClr val="FFFFFF"/>
              </a:solidFill>
              <a:effectLst/>
            </a:endParaRPr>
          </a:p>
        </p:txBody>
      </p:sp>
      <p:pic>
        <p:nvPicPr>
          <p:cNvPr id="7" name="Picture 6" descr="A cartoon of a person laughing&#10;&#10;Description automatically generated">
            <a:extLst>
              <a:ext uri="{FF2B5EF4-FFF2-40B4-BE49-F238E27FC236}">
                <a16:creationId xmlns:a16="http://schemas.microsoft.com/office/drawing/2014/main" id="{FCC24902-0919-7304-587D-F9EA7BBBFD88}"/>
              </a:ext>
            </a:extLst>
          </p:cNvPr>
          <p:cNvPicPr>
            <a:picLocks noChangeAspect="1"/>
          </p:cNvPicPr>
          <p:nvPr/>
        </p:nvPicPr>
        <p:blipFill rotWithShape="1">
          <a:blip r:embed="rId4"/>
          <a:srcRect l="10233" r="2820"/>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022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artoon of a cartoon of a baby with a sign on it&#10;&#10;Description automatically generated">
            <a:extLst>
              <a:ext uri="{FF2B5EF4-FFF2-40B4-BE49-F238E27FC236}">
                <a16:creationId xmlns:a16="http://schemas.microsoft.com/office/drawing/2014/main" id="{D54076BD-1CB4-1F0C-3973-482F59D3598A}"/>
              </a:ext>
            </a:extLst>
          </p:cNvPr>
          <p:cNvPicPr>
            <a:picLocks noChangeAspect="1"/>
          </p:cNvPicPr>
          <p:nvPr/>
        </p:nvPicPr>
        <p:blipFill rotWithShape="1">
          <a:blip r:embed="rId3">
            <a:alphaModFix amt="40000"/>
          </a:blip>
          <a:srcRect t="1472" r="1" b="17373"/>
          <a:stretch/>
        </p:blipFill>
        <p:spPr>
          <a:xfrm>
            <a:off x="-386704" y="10"/>
            <a:ext cx="8450297" cy="6857990"/>
          </a:xfrm>
          <a:prstGeom prst="rect">
            <a:avLst/>
          </a:prstGeom>
        </p:spPr>
      </p:pic>
      <p:sp>
        <p:nvSpPr>
          <p:cNvPr id="6" name="TextBox 5">
            <a:extLst>
              <a:ext uri="{FF2B5EF4-FFF2-40B4-BE49-F238E27FC236}">
                <a16:creationId xmlns:a16="http://schemas.microsoft.com/office/drawing/2014/main" id="{1F63ACBF-5136-6591-422B-9DC9F9EF44A9}"/>
              </a:ext>
            </a:extLst>
          </p:cNvPr>
          <p:cNvSpPr txBox="1"/>
          <p:nvPr/>
        </p:nvSpPr>
        <p:spPr>
          <a:xfrm>
            <a:off x="838201" y="97287"/>
            <a:ext cx="5251316" cy="99221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rgbClr val="FFFFFF"/>
                </a:solidFill>
                <a:latin typeface="Algerian" panose="04020705040A02060702" pitchFamily="82" charset="0"/>
                <a:ea typeface="+mj-ea"/>
                <a:cs typeface="+mj-cs"/>
              </a:rPr>
              <a:t>Birth pains</a:t>
            </a:r>
          </a:p>
        </p:txBody>
      </p:sp>
      <p:sp>
        <p:nvSpPr>
          <p:cNvPr id="5" name="TextBox 4">
            <a:extLst>
              <a:ext uri="{FF2B5EF4-FFF2-40B4-BE49-F238E27FC236}">
                <a16:creationId xmlns:a16="http://schemas.microsoft.com/office/drawing/2014/main" id="{392A1BC6-9591-6E91-6A58-242B07D3CE78}"/>
              </a:ext>
            </a:extLst>
          </p:cNvPr>
          <p:cNvSpPr txBox="1"/>
          <p:nvPr/>
        </p:nvSpPr>
        <p:spPr>
          <a:xfrm>
            <a:off x="444984" y="1186775"/>
            <a:ext cx="5457821" cy="5972783"/>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dirty="0">
                <a:solidFill>
                  <a:srgbClr val="FFFFFF"/>
                </a:solidFill>
                <a:effectLst/>
                <a:latin typeface="Arial" panose="020B0604020202020204" pitchFamily="34" charset="0"/>
                <a:cs typeface="Arial" panose="020B0604020202020204" pitchFamily="34" charset="0"/>
              </a:rPr>
              <a:t>The first thing Jesus tells them is to take a chill pill, because there’s going to be plenty of bad stuff happening – but that doesn’t mean the end is here. They are merely the “beginning of birth pains.” </a:t>
            </a:r>
          </a:p>
          <a:p>
            <a:pPr indent="-228600">
              <a:lnSpc>
                <a:spcPct val="90000"/>
              </a:lnSpc>
              <a:spcAft>
                <a:spcPts val="800"/>
              </a:spcAft>
              <a:buFont typeface="Arial" panose="020B0604020202020204" pitchFamily="34" charset="0"/>
              <a:buChar char="•"/>
            </a:pPr>
            <a:r>
              <a:rPr lang="en-US" dirty="0">
                <a:solidFill>
                  <a:srgbClr val="FFFFFF"/>
                </a:solidFill>
                <a:effectLst/>
                <a:latin typeface="Arial" panose="020B0604020202020204" pitchFamily="34" charset="0"/>
                <a:cs typeface="Arial" panose="020B0604020202020204" pitchFamily="34" charset="0"/>
              </a:rPr>
              <a:t>The birth pains include the usual things that people interpret as bad omens: Unrest among nations (wars and </a:t>
            </a:r>
            <a:r>
              <a:rPr lang="en-US" dirty="0" err="1">
                <a:solidFill>
                  <a:srgbClr val="FFFFFF"/>
                </a:solidFill>
                <a:effectLst/>
                <a:latin typeface="Arial" panose="020B0604020202020204" pitchFamily="34" charset="0"/>
                <a:cs typeface="Arial" panose="020B0604020202020204" pitchFamily="34" charset="0"/>
              </a:rPr>
              <a:t>rumours</a:t>
            </a:r>
            <a:r>
              <a:rPr lang="en-US" dirty="0">
                <a:solidFill>
                  <a:srgbClr val="FFFFFF"/>
                </a:solidFill>
                <a:effectLst/>
                <a:latin typeface="Arial" panose="020B0604020202020204" pitchFamily="34" charset="0"/>
                <a:cs typeface="Arial" panose="020B0604020202020204" pitchFamily="34" charset="0"/>
              </a:rPr>
              <a:t> of wars),  Unrest in the earth itself (earthquakes, such as the one that destroyed Colossae, Laodicea, and Hierapolis, sometime in AD60-62). </a:t>
            </a:r>
          </a:p>
          <a:p>
            <a:pPr indent="-228600">
              <a:lnSpc>
                <a:spcPct val="90000"/>
              </a:lnSpc>
              <a:spcAft>
                <a:spcPts val="800"/>
              </a:spcAft>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Jesus</a:t>
            </a:r>
            <a:r>
              <a:rPr lang="en-US" dirty="0">
                <a:solidFill>
                  <a:srgbClr val="FFFFFF"/>
                </a:solidFill>
                <a:effectLst/>
                <a:latin typeface="Arial" panose="020B0604020202020204" pitchFamily="34" charset="0"/>
                <a:cs typeface="Arial" panose="020B0604020202020204" pitchFamily="34" charset="0"/>
              </a:rPr>
              <a:t> questions do not deal with the rapture of the church which is a separate event.</a:t>
            </a:r>
          </a:p>
          <a:p>
            <a:pPr indent="-228600">
              <a:lnSpc>
                <a:spcPct val="150000"/>
              </a:lnSpc>
              <a:spcAft>
                <a:spcPts val="800"/>
              </a:spcAft>
              <a:buFont typeface="Arial" panose="020B0604020202020204" pitchFamily="34" charset="0"/>
              <a:buChar char="•"/>
            </a:pPr>
            <a:r>
              <a:rPr lang="en-US" sz="2800" dirty="0">
                <a:solidFill>
                  <a:srgbClr val="FFFF00"/>
                </a:solidFill>
                <a:effectLst/>
                <a:latin typeface="Arial" panose="020B0604020202020204" pitchFamily="34" charset="0"/>
                <a:cs typeface="Arial" panose="020B0604020202020204" pitchFamily="34" charset="0"/>
              </a:rPr>
              <a:t>There are no prophetic signs needing fulfillment for this event.</a:t>
            </a:r>
          </a:p>
          <a:p>
            <a:pPr indent="-228600">
              <a:lnSpc>
                <a:spcPct val="90000"/>
              </a:lnSpc>
              <a:spcAft>
                <a:spcPts val="800"/>
              </a:spcAft>
              <a:buFont typeface="Arial" panose="020B0604020202020204" pitchFamily="34" charset="0"/>
              <a:buChar char="•"/>
            </a:pPr>
            <a:endParaRPr lang="en-US" sz="1300" dirty="0">
              <a:solidFill>
                <a:srgbClr val="FFFFFF"/>
              </a:solidFill>
              <a:effectLst/>
            </a:endParaRPr>
          </a:p>
        </p:txBody>
      </p:sp>
      <p:pic>
        <p:nvPicPr>
          <p:cNvPr id="7" name="Picture 6" descr="A cartoon of a person laughing&#10;&#10;Description automatically generated">
            <a:extLst>
              <a:ext uri="{FF2B5EF4-FFF2-40B4-BE49-F238E27FC236}">
                <a16:creationId xmlns:a16="http://schemas.microsoft.com/office/drawing/2014/main" id="{FCC24902-0919-7304-587D-F9EA7BBBFD88}"/>
              </a:ext>
            </a:extLst>
          </p:cNvPr>
          <p:cNvPicPr>
            <a:picLocks noChangeAspect="1"/>
          </p:cNvPicPr>
          <p:nvPr/>
        </p:nvPicPr>
        <p:blipFill rotWithShape="1">
          <a:blip r:embed="rId4"/>
          <a:srcRect l="10233" r="2820"/>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9618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597772-44D3-A3B5-5115-6054F57779CF}"/>
              </a:ext>
            </a:extLst>
          </p:cNvPr>
          <p:cNvPicPr>
            <a:picLocks noChangeAspect="1"/>
          </p:cNvPicPr>
          <p:nvPr/>
        </p:nvPicPr>
        <p:blipFill rotWithShape="1">
          <a:blip r:embed="rId3"/>
          <a:srcRect t="16363" b="30935"/>
          <a:stretch/>
        </p:blipFill>
        <p:spPr>
          <a:xfrm>
            <a:off x="457200" y="457200"/>
            <a:ext cx="11277600" cy="5943600"/>
          </a:xfrm>
          <a:prstGeom prst="rect">
            <a:avLst/>
          </a:prstGeom>
        </p:spPr>
      </p:pic>
    </p:spTree>
    <p:extLst>
      <p:ext uri="{BB962C8B-B14F-4D97-AF65-F5344CB8AC3E}">
        <p14:creationId xmlns:p14="http://schemas.microsoft.com/office/powerpoint/2010/main" val="303925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6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4503A3F-DDFE-CFB7-356E-89525794E2F4}"/>
              </a:ext>
            </a:extLst>
          </p:cNvPr>
          <p:cNvPicPr>
            <a:picLocks noChangeAspect="1"/>
          </p:cNvPicPr>
          <p:nvPr/>
        </p:nvPicPr>
        <p:blipFill>
          <a:blip r:embed="rId3"/>
          <a:stretch>
            <a:fillRect/>
          </a:stretch>
        </p:blipFill>
        <p:spPr>
          <a:xfrm>
            <a:off x="477012" y="480061"/>
            <a:ext cx="11237976" cy="5897879"/>
          </a:xfrm>
          <a:prstGeom prst="rect">
            <a:avLst/>
          </a:prstGeom>
        </p:spPr>
      </p:pic>
    </p:spTree>
    <p:extLst>
      <p:ext uri="{BB962C8B-B14F-4D97-AF65-F5344CB8AC3E}">
        <p14:creationId xmlns:p14="http://schemas.microsoft.com/office/powerpoint/2010/main" val="281701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2000">
              <a:schemeClr val="tx1">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EC350C-023B-ADD4-7691-B79CD2FC96E9}"/>
              </a:ext>
            </a:extLst>
          </p:cNvPr>
          <p:cNvSpPr txBox="1"/>
          <p:nvPr/>
        </p:nvSpPr>
        <p:spPr>
          <a:xfrm>
            <a:off x="1242919" y="1702540"/>
            <a:ext cx="6094378" cy="2246769"/>
          </a:xfrm>
          <a:prstGeom prst="rect">
            <a:avLst/>
          </a:prstGeom>
          <a:noFill/>
        </p:spPr>
        <p:txBody>
          <a:bodyPr wrap="square">
            <a:spAutoFit/>
          </a:bodyPr>
          <a:lstStyle/>
          <a:p>
            <a:pPr fontAlgn="base"/>
            <a:r>
              <a:rPr lang="en-AU"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only clear “sign” we’re given of the approaching end is that the Gospel message will go out as a testimony to </a:t>
            </a:r>
            <a:r>
              <a:rPr lang="en-AU" sz="28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all</a:t>
            </a:r>
            <a:r>
              <a:rPr lang="en-AU"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the peoples of the world. </a:t>
            </a:r>
          </a:p>
        </p:txBody>
      </p:sp>
      <p:pic>
        <p:nvPicPr>
          <p:cNvPr id="4" name="Picture 3">
            <a:extLst>
              <a:ext uri="{FF2B5EF4-FFF2-40B4-BE49-F238E27FC236}">
                <a16:creationId xmlns:a16="http://schemas.microsoft.com/office/drawing/2014/main" id="{41B22DA6-EAEE-D736-E522-4880FE28249A}"/>
              </a:ext>
            </a:extLst>
          </p:cNvPr>
          <p:cNvPicPr>
            <a:picLocks noChangeAspect="1"/>
          </p:cNvPicPr>
          <p:nvPr/>
        </p:nvPicPr>
        <p:blipFill>
          <a:blip r:embed="rId3"/>
          <a:stretch>
            <a:fillRect/>
          </a:stretch>
        </p:blipFill>
        <p:spPr>
          <a:xfrm>
            <a:off x="8784355" y="4669277"/>
            <a:ext cx="3405211" cy="2271914"/>
          </a:xfrm>
          <a:prstGeom prst="rect">
            <a:avLst/>
          </a:prstGeom>
        </p:spPr>
      </p:pic>
      <p:sp>
        <p:nvSpPr>
          <p:cNvPr id="6" name="TextBox 5">
            <a:extLst>
              <a:ext uri="{FF2B5EF4-FFF2-40B4-BE49-F238E27FC236}">
                <a16:creationId xmlns:a16="http://schemas.microsoft.com/office/drawing/2014/main" id="{D7223E25-408D-CB85-5AE0-35EBC8DA72AD}"/>
              </a:ext>
            </a:extLst>
          </p:cNvPr>
          <p:cNvSpPr txBox="1"/>
          <p:nvPr/>
        </p:nvSpPr>
        <p:spPr>
          <a:xfrm>
            <a:off x="2431915" y="758438"/>
            <a:ext cx="8268511" cy="584775"/>
          </a:xfrm>
          <a:prstGeom prst="rect">
            <a:avLst/>
          </a:prstGeom>
          <a:noFill/>
        </p:spPr>
        <p:txBody>
          <a:bodyPr wrap="square" rtlCol="0">
            <a:spAutoFit/>
          </a:bodyPr>
          <a:lstStyle/>
          <a:p>
            <a:pPr algn="ctr"/>
            <a:r>
              <a:rPr lang="en-US" sz="3200" dirty="0">
                <a:solidFill>
                  <a:srgbClr val="92D050"/>
                </a:solidFill>
                <a:latin typeface="Algerian" panose="04020705040A02060702" pitchFamily="82" charset="0"/>
              </a:rPr>
              <a:t>2024 - Your commanded duty</a:t>
            </a:r>
            <a:endParaRPr lang="en-AU" sz="3200" dirty="0">
              <a:solidFill>
                <a:srgbClr val="92D050"/>
              </a:solidFill>
              <a:latin typeface="Algerian" panose="04020705040A02060702" pitchFamily="82" charset="0"/>
            </a:endParaRPr>
          </a:p>
        </p:txBody>
      </p:sp>
    </p:spTree>
    <p:extLst>
      <p:ext uri="{BB962C8B-B14F-4D97-AF65-F5344CB8AC3E}">
        <p14:creationId xmlns:p14="http://schemas.microsoft.com/office/powerpoint/2010/main" val="203755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2000">
              <a:schemeClr val="tx1">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EC350C-023B-ADD4-7691-B79CD2FC96E9}"/>
              </a:ext>
            </a:extLst>
          </p:cNvPr>
          <p:cNvSpPr txBox="1"/>
          <p:nvPr/>
        </p:nvSpPr>
        <p:spPr>
          <a:xfrm>
            <a:off x="902451" y="1601612"/>
            <a:ext cx="6094378" cy="4462760"/>
          </a:xfrm>
          <a:prstGeom prst="rect">
            <a:avLst/>
          </a:prstGeom>
          <a:noFill/>
        </p:spPr>
        <p:txBody>
          <a:bodyPr wrap="square">
            <a:spAutoFit/>
          </a:bodyPr>
          <a:lstStyle/>
          <a:p>
            <a:pPr marL="342900" indent="-342900" fontAlgn="base">
              <a:buFont typeface="Wingdings" panose="05000000000000000000" pitchFamily="2" charset="2"/>
              <a:buChar char="Ø"/>
            </a:pPr>
            <a:r>
              <a:rPr lang="en-AU" sz="2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only clear “sign” we’re given of the approaching end is that the gospel message will go out as a testimony to all the peoples of the world. </a:t>
            </a:r>
          </a:p>
          <a:p>
            <a:pPr fontAlgn="base"/>
            <a:endParaRPr lang="en-AU" sz="2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fontAlgn="base">
              <a:buFont typeface="Wingdings" panose="05000000000000000000" pitchFamily="2" charset="2"/>
              <a:buChar char="Ø"/>
            </a:pPr>
            <a:r>
              <a:rPr lang="en-AU" sz="2800" dirty="0">
                <a:effectLst/>
                <a:latin typeface="Arial" panose="020B0604020202020204" pitchFamily="34" charset="0"/>
                <a:ea typeface="Times New Roman" panose="02020603050405020304" pitchFamily="18" charset="0"/>
                <a:cs typeface="Arial" panose="020B0604020202020204" pitchFamily="34" charset="0"/>
              </a:rPr>
              <a:t>Get involved in the work of God’s kingdom and the announcement of God’s rule as king. Particularly to those people groups who are still, as yet, unreached.</a:t>
            </a:r>
          </a:p>
          <a:p>
            <a:pPr fontAlgn="base">
              <a:spcAft>
                <a:spcPts val="2040"/>
              </a:spcAft>
            </a:pPr>
            <a:endParaRPr lang="en-AU" sz="2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41B22DA6-EAEE-D736-E522-4880FE28249A}"/>
              </a:ext>
            </a:extLst>
          </p:cNvPr>
          <p:cNvPicPr>
            <a:picLocks noChangeAspect="1"/>
          </p:cNvPicPr>
          <p:nvPr/>
        </p:nvPicPr>
        <p:blipFill>
          <a:blip r:embed="rId3"/>
          <a:stretch>
            <a:fillRect/>
          </a:stretch>
        </p:blipFill>
        <p:spPr>
          <a:xfrm>
            <a:off x="8784355" y="4669277"/>
            <a:ext cx="3405211" cy="2271914"/>
          </a:xfrm>
          <a:prstGeom prst="rect">
            <a:avLst/>
          </a:prstGeom>
        </p:spPr>
      </p:pic>
      <p:sp>
        <p:nvSpPr>
          <p:cNvPr id="5" name="TextBox 4">
            <a:extLst>
              <a:ext uri="{FF2B5EF4-FFF2-40B4-BE49-F238E27FC236}">
                <a16:creationId xmlns:a16="http://schemas.microsoft.com/office/drawing/2014/main" id="{34847548-F431-DB56-0C4C-1D199F7FD651}"/>
              </a:ext>
            </a:extLst>
          </p:cNvPr>
          <p:cNvSpPr txBox="1"/>
          <p:nvPr/>
        </p:nvSpPr>
        <p:spPr>
          <a:xfrm>
            <a:off x="2418080" y="487680"/>
            <a:ext cx="81178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2D050"/>
                </a:solidFill>
                <a:effectLst/>
                <a:uLnTx/>
                <a:uFillTx/>
                <a:latin typeface="Algerian" panose="04020705040A02060702" pitchFamily="82" charset="0"/>
                <a:ea typeface="+mn-ea"/>
                <a:cs typeface="+mn-cs"/>
              </a:rPr>
              <a:t>2024 - Your commanded duty</a:t>
            </a:r>
            <a:endParaRPr kumimoji="0" lang="en-AU" sz="3200" b="0" i="0" u="none" strike="noStrike" kern="1200" cap="none" spc="0" normalizeH="0" baseline="0" noProof="0" dirty="0">
              <a:ln>
                <a:noFill/>
              </a:ln>
              <a:solidFill>
                <a:srgbClr val="92D050"/>
              </a:solidFill>
              <a:effectLst/>
              <a:uLnTx/>
              <a:uFillTx/>
              <a:latin typeface="Algerian" panose="04020705040A02060702" pitchFamily="82" charset="0"/>
              <a:ea typeface="+mn-ea"/>
              <a:cs typeface="+mn-cs"/>
            </a:endParaRPr>
          </a:p>
        </p:txBody>
      </p:sp>
    </p:spTree>
    <p:extLst>
      <p:ext uri="{BB962C8B-B14F-4D97-AF65-F5344CB8AC3E}">
        <p14:creationId xmlns:p14="http://schemas.microsoft.com/office/powerpoint/2010/main" val="292593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2000">
              <a:schemeClr val="tx1">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EC350C-023B-ADD4-7691-B79CD2FC96E9}"/>
              </a:ext>
            </a:extLst>
          </p:cNvPr>
          <p:cNvSpPr txBox="1"/>
          <p:nvPr/>
        </p:nvSpPr>
        <p:spPr>
          <a:xfrm>
            <a:off x="824630" y="1731723"/>
            <a:ext cx="6094378" cy="4462760"/>
          </a:xfrm>
          <a:prstGeom prst="rect">
            <a:avLst/>
          </a:prstGeom>
          <a:noFill/>
        </p:spPr>
        <p:txBody>
          <a:bodyPr wrap="square">
            <a:spAutoFit/>
          </a:bodyPr>
          <a:lstStyle/>
          <a:p>
            <a:pPr marL="342900" indent="-342900" fontAlgn="base">
              <a:buFont typeface="Wingdings" panose="05000000000000000000" pitchFamily="2" charset="2"/>
              <a:buChar char="Ø"/>
            </a:pPr>
            <a:r>
              <a:rPr lang="en-AU"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only clear “sign” we’re given of the approaching end is that </a:t>
            </a:r>
            <a:r>
              <a:rPr lang="en-AU"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gospel message will go out as a testimony to all the peoples of the world.</a:t>
            </a:r>
            <a:r>
              <a:rPr lang="en-AU"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342900" indent="-342900" fontAlgn="base">
              <a:buFont typeface="Wingdings" panose="05000000000000000000" pitchFamily="2" charset="2"/>
              <a:buChar char="Ø"/>
            </a:pPr>
            <a:r>
              <a:rPr lang="en-AU"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Get involved in the work of God’s kingdom and the announcement of God’s rule as king. Particularly to those people groups who are still, as yet, unreached.</a:t>
            </a:r>
          </a:p>
          <a:p>
            <a:pPr marL="342900" indent="-342900" fontAlgn="base">
              <a:buFont typeface="Wingdings" panose="05000000000000000000" pitchFamily="2" charset="2"/>
              <a:buChar char="Ø"/>
            </a:pPr>
            <a:endParaRPr lang="en-AU"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fontAlgn="base"/>
            <a:endParaRPr lang="en-AU"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fontAlgn="base">
              <a:spcAft>
                <a:spcPts val="2040"/>
              </a:spcAft>
              <a:buFont typeface="Wingdings" panose="05000000000000000000" pitchFamily="2" charset="2"/>
              <a:buChar char="Ø"/>
            </a:pPr>
            <a:r>
              <a:rPr lang="en-AU"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Don’t get worked up about “the end” being near,  </a:t>
            </a:r>
            <a:r>
              <a:rPr lang="en-AU" sz="2800" dirty="0">
                <a:solidFill>
                  <a:schemeClr val="bg1"/>
                </a:solidFill>
                <a:latin typeface="Arial" panose="020B0604020202020204" pitchFamily="34" charset="0"/>
                <a:ea typeface="Times New Roman" panose="02020603050405020304" pitchFamily="18" charset="0"/>
                <a:cs typeface="Arial" panose="020B0604020202020204" pitchFamily="34" charset="0"/>
              </a:rPr>
              <a:t>t</a:t>
            </a:r>
            <a:r>
              <a:rPr lang="en-AU"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hat stuff’s been going on for centuries.  </a:t>
            </a:r>
          </a:p>
        </p:txBody>
      </p:sp>
      <p:pic>
        <p:nvPicPr>
          <p:cNvPr id="4" name="Picture 3">
            <a:extLst>
              <a:ext uri="{FF2B5EF4-FFF2-40B4-BE49-F238E27FC236}">
                <a16:creationId xmlns:a16="http://schemas.microsoft.com/office/drawing/2014/main" id="{41B22DA6-EAEE-D736-E522-4880FE28249A}"/>
              </a:ext>
            </a:extLst>
          </p:cNvPr>
          <p:cNvPicPr>
            <a:picLocks noChangeAspect="1"/>
          </p:cNvPicPr>
          <p:nvPr/>
        </p:nvPicPr>
        <p:blipFill>
          <a:blip r:embed="rId3"/>
          <a:stretch>
            <a:fillRect/>
          </a:stretch>
        </p:blipFill>
        <p:spPr>
          <a:xfrm>
            <a:off x="8784355" y="4669277"/>
            <a:ext cx="3405211" cy="2271914"/>
          </a:xfrm>
          <a:prstGeom prst="rect">
            <a:avLst/>
          </a:prstGeom>
        </p:spPr>
      </p:pic>
      <p:sp>
        <p:nvSpPr>
          <p:cNvPr id="5" name="TextBox 4">
            <a:extLst>
              <a:ext uri="{FF2B5EF4-FFF2-40B4-BE49-F238E27FC236}">
                <a16:creationId xmlns:a16="http://schemas.microsoft.com/office/drawing/2014/main" id="{D60DA96E-0A3C-0EAC-2A39-8CC9E0279455}"/>
              </a:ext>
            </a:extLst>
          </p:cNvPr>
          <p:cNvSpPr txBox="1"/>
          <p:nvPr/>
        </p:nvSpPr>
        <p:spPr>
          <a:xfrm>
            <a:off x="3088640" y="640080"/>
            <a:ext cx="77317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2D050"/>
                </a:solidFill>
                <a:effectLst/>
                <a:uLnTx/>
                <a:uFillTx/>
                <a:latin typeface="Algerian" panose="04020705040A02060702" pitchFamily="82" charset="0"/>
                <a:ea typeface="+mn-ea"/>
                <a:cs typeface="+mn-cs"/>
              </a:rPr>
              <a:t>2024 - Your commanded duty</a:t>
            </a:r>
            <a:endParaRPr kumimoji="0" lang="en-AU" sz="3200" b="0" i="0" u="none" strike="noStrike" kern="1200" cap="none" spc="0" normalizeH="0" baseline="0" noProof="0" dirty="0">
              <a:ln>
                <a:noFill/>
              </a:ln>
              <a:solidFill>
                <a:srgbClr val="92D050"/>
              </a:solidFill>
              <a:effectLst/>
              <a:uLnTx/>
              <a:uFillTx/>
              <a:latin typeface="Algerian" panose="04020705040A02060702" pitchFamily="82" charset="0"/>
              <a:ea typeface="+mn-ea"/>
              <a:cs typeface="+mn-cs"/>
            </a:endParaRPr>
          </a:p>
        </p:txBody>
      </p:sp>
    </p:spTree>
    <p:extLst>
      <p:ext uri="{BB962C8B-B14F-4D97-AF65-F5344CB8AC3E}">
        <p14:creationId xmlns:p14="http://schemas.microsoft.com/office/powerpoint/2010/main" val="382864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E0F9B9C-22E9-81D8-A1AF-FF6BBB622B1B}"/>
              </a:ext>
            </a:extLst>
          </p:cNvPr>
          <p:cNvSpPr txBox="1"/>
          <p:nvPr/>
        </p:nvSpPr>
        <p:spPr>
          <a:xfrm>
            <a:off x="6952457" y="249761"/>
            <a:ext cx="4391024" cy="1323439"/>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000" dirty="0">
                <a:solidFill>
                  <a:schemeClr val="bg1"/>
                </a:solidFill>
                <a:latin typeface="+mj-lt"/>
                <a:ea typeface="+mj-ea"/>
                <a:cs typeface="+mj-cs"/>
              </a:rPr>
              <a:t>2023</a:t>
            </a:r>
          </a:p>
        </p:txBody>
      </p:sp>
      <p:pic>
        <p:nvPicPr>
          <p:cNvPr id="5" name="Picture 4" descr="A number on the beach&#10;&#10;Description automatically generated with medium confidence">
            <a:extLst>
              <a:ext uri="{FF2B5EF4-FFF2-40B4-BE49-F238E27FC236}">
                <a16:creationId xmlns:a16="http://schemas.microsoft.com/office/drawing/2014/main" id="{0B9349B4-F951-70F2-A4AC-534499F5AB2A}"/>
              </a:ext>
            </a:extLst>
          </p:cNvPr>
          <p:cNvPicPr>
            <a:picLocks noChangeAspect="1"/>
          </p:cNvPicPr>
          <p:nvPr/>
        </p:nvPicPr>
        <p:blipFill rotWithShape="1">
          <a:blip r:embed="rId3"/>
          <a:srcRect l="3030" r="6754"/>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22">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4" name="Freeform: Shape 23">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346E16A7-004C-6B0D-14CA-7ABBB00A7391}"/>
              </a:ext>
            </a:extLst>
          </p:cNvPr>
          <p:cNvSpPr txBox="1"/>
          <p:nvPr/>
        </p:nvSpPr>
        <p:spPr>
          <a:xfrm>
            <a:off x="6952457" y="1573200"/>
            <a:ext cx="4391024" cy="2682000"/>
          </a:xfrm>
          <a:prstGeom prst="rect">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2400" dirty="0">
                <a:solidFill>
                  <a:schemeClr val="bg1">
                    <a:alpha val="80000"/>
                  </a:schemeClr>
                </a:solidFill>
                <a:latin typeface="Arial" panose="020B0604020202020204" pitchFamily="34" charset="0"/>
                <a:cs typeface="Arial" panose="020B0604020202020204" pitchFamily="34" charset="0"/>
              </a:rPr>
              <a:t>Decline of Covid 19</a:t>
            </a:r>
          </a:p>
          <a:p>
            <a:pPr marL="457200" indent="-228600">
              <a:lnSpc>
                <a:spcPct val="90000"/>
              </a:lnSpc>
              <a:spcAft>
                <a:spcPts val="600"/>
              </a:spcAft>
              <a:buFont typeface="Arial" panose="020B0604020202020204" pitchFamily="34" charset="0"/>
              <a:buChar char="•"/>
            </a:pPr>
            <a:r>
              <a:rPr lang="en-US" sz="2400" dirty="0">
                <a:solidFill>
                  <a:schemeClr val="bg1">
                    <a:alpha val="80000"/>
                  </a:schemeClr>
                </a:solidFill>
                <a:latin typeface="Arial" panose="020B0604020202020204" pitchFamily="34" charset="0"/>
                <a:cs typeface="Arial" panose="020B0604020202020204" pitchFamily="34" charset="0"/>
              </a:rPr>
              <a:t>Economic Uncertainty</a:t>
            </a:r>
          </a:p>
          <a:p>
            <a:pPr marL="457200" indent="-228600">
              <a:lnSpc>
                <a:spcPct val="90000"/>
              </a:lnSpc>
              <a:spcAft>
                <a:spcPts val="600"/>
              </a:spcAft>
              <a:buFont typeface="Arial" panose="020B0604020202020204" pitchFamily="34" charset="0"/>
              <a:buChar char="•"/>
            </a:pPr>
            <a:r>
              <a:rPr lang="en-US" sz="2400" dirty="0">
                <a:solidFill>
                  <a:schemeClr val="bg1">
                    <a:alpha val="80000"/>
                  </a:schemeClr>
                </a:solidFill>
                <a:latin typeface="Arial" panose="020B0604020202020204" pitchFamily="34" charset="0"/>
                <a:cs typeface="Arial" panose="020B0604020202020204" pitchFamily="34" charset="0"/>
              </a:rPr>
              <a:t>Russia Still at War in Ukraine</a:t>
            </a:r>
          </a:p>
          <a:p>
            <a:pPr marL="457200" indent="-228600">
              <a:lnSpc>
                <a:spcPct val="90000"/>
              </a:lnSpc>
              <a:spcAft>
                <a:spcPts val="600"/>
              </a:spcAft>
              <a:buFont typeface="Arial" panose="020B0604020202020204" pitchFamily="34" charset="0"/>
              <a:buChar char="•"/>
            </a:pPr>
            <a:r>
              <a:rPr lang="en-US" sz="2400" dirty="0">
                <a:solidFill>
                  <a:schemeClr val="bg1">
                    <a:alpha val="80000"/>
                  </a:schemeClr>
                </a:solidFill>
                <a:latin typeface="Arial" panose="020B0604020202020204" pitchFamily="34" charset="0"/>
                <a:cs typeface="Arial" panose="020B0604020202020204" pitchFamily="34" charset="0"/>
              </a:rPr>
              <a:t>Flooding</a:t>
            </a:r>
          </a:p>
          <a:p>
            <a:pPr marL="457200" indent="-228600">
              <a:lnSpc>
                <a:spcPct val="90000"/>
              </a:lnSpc>
              <a:spcAft>
                <a:spcPts val="600"/>
              </a:spcAft>
              <a:buFont typeface="Arial" panose="020B0604020202020204" pitchFamily="34" charset="0"/>
              <a:buChar char="•"/>
            </a:pPr>
            <a:r>
              <a:rPr lang="en-US" sz="2400" dirty="0">
                <a:solidFill>
                  <a:schemeClr val="bg1">
                    <a:alpha val="80000"/>
                  </a:schemeClr>
                </a:solidFill>
                <a:latin typeface="Arial" panose="020B0604020202020204" pitchFamily="34" charset="0"/>
                <a:cs typeface="Arial" panose="020B0604020202020204" pitchFamily="34" charset="0"/>
              </a:rPr>
              <a:t>Bushfires</a:t>
            </a:r>
          </a:p>
          <a:p>
            <a:pPr marL="457200" indent="-228600">
              <a:lnSpc>
                <a:spcPct val="90000"/>
              </a:lnSpc>
              <a:spcAft>
                <a:spcPts val="600"/>
              </a:spcAft>
              <a:buFont typeface="Arial" panose="020B0604020202020204" pitchFamily="34" charset="0"/>
              <a:buChar char="•"/>
            </a:pPr>
            <a:r>
              <a:rPr lang="en-US" sz="2400" dirty="0">
                <a:solidFill>
                  <a:schemeClr val="bg1">
                    <a:alpha val="80000"/>
                  </a:schemeClr>
                </a:solidFill>
                <a:latin typeface="Arial" panose="020B0604020202020204" pitchFamily="34" charset="0"/>
                <a:cs typeface="Arial" panose="020B0604020202020204" pitchFamily="34" charset="0"/>
              </a:rPr>
              <a:t>Referendum</a:t>
            </a:r>
          </a:p>
          <a:p>
            <a:pPr marL="457200" indent="-228600">
              <a:lnSpc>
                <a:spcPct val="90000"/>
              </a:lnSpc>
              <a:spcAft>
                <a:spcPts val="600"/>
              </a:spcAft>
              <a:buFont typeface="Arial" panose="020B0604020202020204" pitchFamily="34" charset="0"/>
              <a:buChar char="•"/>
            </a:pPr>
            <a:r>
              <a:rPr lang="en-US" sz="2400" dirty="0">
                <a:solidFill>
                  <a:schemeClr val="bg1">
                    <a:alpha val="80000"/>
                  </a:schemeClr>
                </a:solidFill>
                <a:latin typeface="Arial" panose="020B0604020202020204" pitchFamily="34" charset="0"/>
                <a:cs typeface="Arial" panose="020B0604020202020204" pitchFamily="34" charset="0"/>
              </a:rPr>
              <a:t>Hamas bombs Israel &amp; kills over 1,000 &amp; takes hostages</a:t>
            </a:r>
          </a:p>
          <a:p>
            <a:pPr marL="457200" indent="-228600">
              <a:lnSpc>
                <a:spcPct val="90000"/>
              </a:lnSpc>
              <a:spcAft>
                <a:spcPts val="600"/>
              </a:spcAft>
              <a:buFont typeface="Arial" panose="020B0604020202020204" pitchFamily="34" charset="0"/>
              <a:buChar char="•"/>
            </a:pPr>
            <a:r>
              <a:rPr lang="en-US" sz="2400" dirty="0">
                <a:solidFill>
                  <a:schemeClr val="bg1">
                    <a:alpha val="80000"/>
                  </a:schemeClr>
                </a:solidFill>
                <a:latin typeface="Arial" panose="020B0604020202020204" pitchFamily="34" charset="0"/>
                <a:cs typeface="Arial" panose="020B0604020202020204" pitchFamily="34" charset="0"/>
              </a:rPr>
              <a:t>Donald Trump is still very verbally animated</a:t>
            </a:r>
          </a:p>
        </p:txBody>
      </p:sp>
    </p:spTree>
    <p:extLst>
      <p:ext uri="{BB962C8B-B14F-4D97-AF65-F5344CB8AC3E}">
        <p14:creationId xmlns:p14="http://schemas.microsoft.com/office/powerpoint/2010/main" val="100616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C1F208-9D9F-08F3-E48E-C6D71061344B}"/>
              </a:ext>
            </a:extLst>
          </p:cNvPr>
          <p:cNvSpPr txBox="1"/>
          <p:nvPr/>
        </p:nvSpPr>
        <p:spPr>
          <a:xfrm>
            <a:off x="1196502" y="369651"/>
            <a:ext cx="10000034" cy="707886"/>
          </a:xfrm>
          <a:prstGeom prst="rect">
            <a:avLst/>
          </a:prstGeom>
          <a:noFill/>
        </p:spPr>
        <p:txBody>
          <a:bodyPr wrap="square" rtlCol="0">
            <a:spAutoFit/>
          </a:bodyPr>
          <a:lstStyle/>
          <a:p>
            <a:pPr algn="ctr"/>
            <a:r>
              <a:rPr lang="en-US" sz="4000" dirty="0">
                <a:solidFill>
                  <a:schemeClr val="bg1"/>
                </a:solidFill>
                <a:latin typeface="Algerian" panose="04020705040A02060702" pitchFamily="82" charset="0"/>
              </a:rPr>
              <a:t>7 Warnings from </a:t>
            </a:r>
            <a:r>
              <a:rPr lang="en-US" sz="4000" dirty="0" err="1">
                <a:solidFill>
                  <a:schemeClr val="bg1"/>
                </a:solidFill>
                <a:latin typeface="Algerian" panose="04020705040A02060702" pitchFamily="82" charset="0"/>
              </a:rPr>
              <a:t>jesus</a:t>
            </a:r>
            <a:endParaRPr lang="en-AU" sz="4000" dirty="0">
              <a:solidFill>
                <a:schemeClr val="bg1"/>
              </a:solidFill>
              <a:latin typeface="Algerian" panose="04020705040A02060702" pitchFamily="82" charset="0"/>
            </a:endParaRPr>
          </a:p>
        </p:txBody>
      </p:sp>
      <p:sp>
        <p:nvSpPr>
          <p:cNvPr id="3" name="TextBox 2">
            <a:extLst>
              <a:ext uri="{FF2B5EF4-FFF2-40B4-BE49-F238E27FC236}">
                <a16:creationId xmlns:a16="http://schemas.microsoft.com/office/drawing/2014/main" id="{8BDF94E6-19E1-0EC3-C475-61544DA348A3}"/>
              </a:ext>
            </a:extLst>
          </p:cNvPr>
          <p:cNvSpPr txBox="1"/>
          <p:nvPr/>
        </p:nvSpPr>
        <p:spPr>
          <a:xfrm>
            <a:off x="1196502" y="1682885"/>
            <a:ext cx="10311319" cy="5047536"/>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800" dirty="0">
                <a:solidFill>
                  <a:schemeClr val="bg1"/>
                </a:solidFill>
                <a:latin typeface="Arial" panose="020B0604020202020204" pitchFamily="34" charset="0"/>
                <a:cs typeface="Arial" panose="020B0604020202020204" pitchFamily="34" charset="0"/>
              </a:rPr>
              <a:t>Others claiming to be Christ</a:t>
            </a:r>
          </a:p>
          <a:p>
            <a:pPr marL="285750" indent="-285750">
              <a:lnSpc>
                <a:spcPct val="150000"/>
              </a:lnSpc>
              <a:buFont typeface="Wingdings" panose="05000000000000000000" pitchFamily="2" charset="2"/>
              <a:buChar char="v"/>
            </a:pPr>
            <a:r>
              <a:rPr lang="en-US" sz="2800" dirty="0">
                <a:solidFill>
                  <a:schemeClr val="bg1"/>
                </a:solidFill>
                <a:latin typeface="Arial" panose="020B0604020202020204" pitchFamily="34" charset="0"/>
                <a:cs typeface="Arial" panose="020B0604020202020204" pitchFamily="34" charset="0"/>
              </a:rPr>
              <a:t>Wars &amp; Nation vs Nation</a:t>
            </a:r>
          </a:p>
          <a:p>
            <a:pPr marL="285750" indent="-285750">
              <a:lnSpc>
                <a:spcPct val="150000"/>
              </a:lnSpc>
              <a:buFont typeface="Wingdings" panose="05000000000000000000" pitchFamily="2" charset="2"/>
              <a:buChar char="v"/>
            </a:pPr>
            <a:r>
              <a:rPr lang="en-US" sz="2800" dirty="0">
                <a:solidFill>
                  <a:schemeClr val="bg1"/>
                </a:solidFill>
                <a:latin typeface="Arial" panose="020B0604020202020204" pitchFamily="34" charset="0"/>
                <a:cs typeface="Arial" panose="020B0604020202020204" pitchFamily="34" charset="0"/>
              </a:rPr>
              <a:t>Famines</a:t>
            </a:r>
          </a:p>
          <a:p>
            <a:pPr marL="285750" indent="-285750">
              <a:lnSpc>
                <a:spcPct val="150000"/>
              </a:lnSpc>
              <a:buFont typeface="Wingdings" panose="05000000000000000000" pitchFamily="2" charset="2"/>
              <a:buChar char="v"/>
            </a:pPr>
            <a:r>
              <a:rPr lang="en-US" sz="2800" dirty="0">
                <a:solidFill>
                  <a:schemeClr val="bg1"/>
                </a:solidFill>
                <a:latin typeface="Arial" panose="020B0604020202020204" pitchFamily="34" charset="0"/>
                <a:cs typeface="Arial" panose="020B0604020202020204" pitchFamily="34" charset="0"/>
              </a:rPr>
              <a:t>Earthquakes</a:t>
            </a:r>
          </a:p>
          <a:p>
            <a:pPr marL="285750" indent="-285750">
              <a:lnSpc>
                <a:spcPct val="150000"/>
              </a:lnSpc>
              <a:buFont typeface="Wingdings" panose="05000000000000000000" pitchFamily="2" charset="2"/>
              <a:buChar char="v"/>
            </a:pPr>
            <a:r>
              <a:rPr lang="en-US" sz="2800" dirty="0">
                <a:solidFill>
                  <a:schemeClr val="bg1"/>
                </a:solidFill>
                <a:latin typeface="Arial" panose="020B0604020202020204" pitchFamily="34" charset="0"/>
                <a:cs typeface="Arial" panose="020B0604020202020204" pitchFamily="34" charset="0"/>
              </a:rPr>
              <a:t>Persecution</a:t>
            </a:r>
          </a:p>
          <a:p>
            <a:pPr marL="285750" indent="-285750">
              <a:lnSpc>
                <a:spcPct val="150000"/>
              </a:lnSpc>
              <a:buFont typeface="Wingdings" panose="05000000000000000000" pitchFamily="2" charset="2"/>
              <a:buChar char="v"/>
            </a:pPr>
            <a:r>
              <a:rPr lang="en-US" sz="2800" dirty="0">
                <a:solidFill>
                  <a:schemeClr val="bg1"/>
                </a:solidFill>
                <a:latin typeface="Arial" panose="020B0604020202020204" pitchFamily="34" charset="0"/>
                <a:cs typeface="Arial" panose="020B0604020202020204" pitchFamily="34" charset="0"/>
              </a:rPr>
              <a:t>Turning of Faith, False Prophets/gossip</a:t>
            </a:r>
          </a:p>
          <a:p>
            <a:pPr marL="285750" indent="-285750">
              <a:lnSpc>
                <a:spcPct val="150000"/>
              </a:lnSpc>
              <a:buFont typeface="Wingdings" panose="05000000000000000000" pitchFamily="2" charset="2"/>
              <a:buChar char="v"/>
            </a:pPr>
            <a:r>
              <a:rPr lang="en-US" sz="2800" dirty="0">
                <a:solidFill>
                  <a:schemeClr val="bg1"/>
                </a:solidFill>
                <a:latin typeface="Arial" panose="020B0604020202020204" pitchFamily="34" charset="0"/>
                <a:cs typeface="Arial" panose="020B0604020202020204" pitchFamily="34" charset="0"/>
              </a:rPr>
              <a:t>Wickedness</a:t>
            </a:r>
          </a:p>
          <a:p>
            <a:pPr marL="285750" indent="-285750">
              <a:buFont typeface="Wingdings" panose="05000000000000000000" pitchFamily="2" charset="2"/>
              <a:buChar char="v"/>
            </a:pPr>
            <a:endParaRPr lang="en-AU"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1505ED5-C46A-10CE-5FC8-3B3C60849AE7}"/>
              </a:ext>
            </a:extLst>
          </p:cNvPr>
          <p:cNvPicPr>
            <a:picLocks noChangeAspect="1"/>
          </p:cNvPicPr>
          <p:nvPr/>
        </p:nvPicPr>
        <p:blipFill>
          <a:blip r:embed="rId3"/>
          <a:stretch>
            <a:fillRect/>
          </a:stretch>
        </p:blipFill>
        <p:spPr>
          <a:xfrm>
            <a:off x="8153400" y="4572000"/>
            <a:ext cx="4038600" cy="2286000"/>
          </a:xfrm>
          <a:prstGeom prst="rect">
            <a:avLst/>
          </a:prstGeom>
          <a:solidFill>
            <a:schemeClr val="accent5">
              <a:lumMod val="20000"/>
              <a:lumOff val="80000"/>
            </a:schemeClr>
          </a:solidFill>
        </p:spPr>
      </p:pic>
    </p:spTree>
    <p:extLst>
      <p:ext uri="{BB962C8B-B14F-4D97-AF65-F5344CB8AC3E}">
        <p14:creationId xmlns:p14="http://schemas.microsoft.com/office/powerpoint/2010/main" val="195672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AFC4D9-44C1-117F-33D7-36045872C539}"/>
              </a:ext>
            </a:extLst>
          </p:cNvPr>
          <p:cNvSpPr txBox="1"/>
          <p:nvPr/>
        </p:nvSpPr>
        <p:spPr>
          <a:xfrm>
            <a:off x="2415550" y="336980"/>
            <a:ext cx="7662963" cy="827021"/>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Algerian" panose="04020705040A02060702" pitchFamily="82" charset="0"/>
                <a:cs typeface="Arial" panose="020B0604020202020204" pitchFamily="34" charset="0"/>
              </a:rPr>
              <a:t> claiming to be Christ</a:t>
            </a:r>
          </a:p>
        </p:txBody>
      </p:sp>
      <p:pic>
        <p:nvPicPr>
          <p:cNvPr id="4" name="Picture 3">
            <a:extLst>
              <a:ext uri="{FF2B5EF4-FFF2-40B4-BE49-F238E27FC236}">
                <a16:creationId xmlns:a16="http://schemas.microsoft.com/office/drawing/2014/main" id="{26F99B72-9224-7C81-A6FB-F43D40E1F957}"/>
              </a:ext>
            </a:extLst>
          </p:cNvPr>
          <p:cNvPicPr>
            <a:picLocks noChangeAspect="1"/>
          </p:cNvPicPr>
          <p:nvPr/>
        </p:nvPicPr>
        <p:blipFill>
          <a:blip r:embed="rId3"/>
          <a:stretch>
            <a:fillRect/>
          </a:stretch>
        </p:blipFill>
        <p:spPr>
          <a:xfrm>
            <a:off x="541862" y="264749"/>
            <a:ext cx="3143250" cy="4257675"/>
          </a:xfrm>
          <a:prstGeom prst="rect">
            <a:avLst/>
          </a:prstGeom>
        </p:spPr>
      </p:pic>
      <p:pic>
        <p:nvPicPr>
          <p:cNvPr id="5" name="Picture 4">
            <a:extLst>
              <a:ext uri="{FF2B5EF4-FFF2-40B4-BE49-F238E27FC236}">
                <a16:creationId xmlns:a16="http://schemas.microsoft.com/office/drawing/2014/main" id="{650314D2-B945-557C-EAA8-A158AA6AEA81}"/>
              </a:ext>
            </a:extLst>
          </p:cNvPr>
          <p:cNvPicPr>
            <a:picLocks noChangeAspect="1"/>
          </p:cNvPicPr>
          <p:nvPr/>
        </p:nvPicPr>
        <p:blipFill>
          <a:blip r:embed="rId4"/>
          <a:stretch>
            <a:fillRect/>
          </a:stretch>
        </p:blipFill>
        <p:spPr>
          <a:xfrm>
            <a:off x="4843462" y="1219781"/>
            <a:ext cx="2505075" cy="3581400"/>
          </a:xfrm>
          <a:prstGeom prst="rect">
            <a:avLst/>
          </a:prstGeom>
        </p:spPr>
      </p:pic>
      <p:pic>
        <p:nvPicPr>
          <p:cNvPr id="6" name="Picture 5">
            <a:extLst>
              <a:ext uri="{FF2B5EF4-FFF2-40B4-BE49-F238E27FC236}">
                <a16:creationId xmlns:a16="http://schemas.microsoft.com/office/drawing/2014/main" id="{1F511209-2672-A0D3-5DD0-7BF57404FA40}"/>
              </a:ext>
            </a:extLst>
          </p:cNvPr>
          <p:cNvPicPr>
            <a:picLocks noChangeAspect="1"/>
          </p:cNvPicPr>
          <p:nvPr/>
        </p:nvPicPr>
        <p:blipFill>
          <a:blip r:embed="rId5"/>
          <a:stretch>
            <a:fillRect/>
          </a:stretch>
        </p:blipFill>
        <p:spPr>
          <a:xfrm>
            <a:off x="9514204" y="187690"/>
            <a:ext cx="2505075" cy="3619500"/>
          </a:xfrm>
          <a:prstGeom prst="rect">
            <a:avLst/>
          </a:prstGeom>
        </p:spPr>
      </p:pic>
      <p:pic>
        <p:nvPicPr>
          <p:cNvPr id="7" name="Picture 6">
            <a:extLst>
              <a:ext uri="{FF2B5EF4-FFF2-40B4-BE49-F238E27FC236}">
                <a16:creationId xmlns:a16="http://schemas.microsoft.com/office/drawing/2014/main" id="{047C5656-DE12-BB12-3529-0F75FE2A765E}"/>
              </a:ext>
            </a:extLst>
          </p:cNvPr>
          <p:cNvPicPr>
            <a:picLocks noChangeAspect="1"/>
          </p:cNvPicPr>
          <p:nvPr/>
        </p:nvPicPr>
        <p:blipFill>
          <a:blip r:embed="rId6"/>
          <a:stretch>
            <a:fillRect/>
          </a:stretch>
        </p:blipFill>
        <p:spPr>
          <a:xfrm>
            <a:off x="3103781" y="4466644"/>
            <a:ext cx="3143250" cy="2343150"/>
          </a:xfrm>
          <a:prstGeom prst="rect">
            <a:avLst/>
          </a:prstGeom>
        </p:spPr>
      </p:pic>
      <p:pic>
        <p:nvPicPr>
          <p:cNvPr id="8" name="Picture 7">
            <a:extLst>
              <a:ext uri="{FF2B5EF4-FFF2-40B4-BE49-F238E27FC236}">
                <a16:creationId xmlns:a16="http://schemas.microsoft.com/office/drawing/2014/main" id="{16A19FAA-28C7-58AE-3592-281A527A261E}"/>
              </a:ext>
            </a:extLst>
          </p:cNvPr>
          <p:cNvPicPr>
            <a:picLocks noChangeAspect="1"/>
          </p:cNvPicPr>
          <p:nvPr/>
        </p:nvPicPr>
        <p:blipFill>
          <a:blip r:embed="rId7"/>
          <a:stretch>
            <a:fillRect/>
          </a:stretch>
        </p:blipFill>
        <p:spPr>
          <a:xfrm>
            <a:off x="7254349" y="3285544"/>
            <a:ext cx="2505075" cy="3524250"/>
          </a:xfrm>
          <a:prstGeom prst="rect">
            <a:avLst/>
          </a:prstGeom>
        </p:spPr>
      </p:pic>
      <p:pic>
        <p:nvPicPr>
          <p:cNvPr id="9" name="Picture 8">
            <a:extLst>
              <a:ext uri="{FF2B5EF4-FFF2-40B4-BE49-F238E27FC236}">
                <a16:creationId xmlns:a16="http://schemas.microsoft.com/office/drawing/2014/main" id="{2A0B6A50-77BF-5BD8-D326-2EED41967E34}"/>
              </a:ext>
            </a:extLst>
          </p:cNvPr>
          <p:cNvPicPr>
            <a:picLocks noChangeAspect="1"/>
          </p:cNvPicPr>
          <p:nvPr/>
        </p:nvPicPr>
        <p:blipFill>
          <a:blip r:embed="rId8"/>
          <a:stretch>
            <a:fillRect/>
          </a:stretch>
        </p:blipFill>
        <p:spPr>
          <a:xfrm>
            <a:off x="33386" y="3590925"/>
            <a:ext cx="2505075" cy="3267075"/>
          </a:xfrm>
          <a:prstGeom prst="rect">
            <a:avLst/>
          </a:prstGeom>
        </p:spPr>
      </p:pic>
    </p:spTree>
    <p:extLst>
      <p:ext uri="{BB962C8B-B14F-4D97-AF65-F5344CB8AC3E}">
        <p14:creationId xmlns:p14="http://schemas.microsoft.com/office/powerpoint/2010/main" val="131753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B5904C3-D22B-4B6C-1476-35A151BB4596}"/>
              </a:ext>
            </a:extLst>
          </p:cNvPr>
          <p:cNvPicPr>
            <a:picLocks noChangeAspect="1"/>
          </p:cNvPicPr>
          <p:nvPr/>
        </p:nvPicPr>
        <p:blipFill rotWithShape="1">
          <a:blip r:embed="rId3">
            <a:alphaModFix amt="60000"/>
          </a:blip>
          <a:srcRect t="15994" b="1340"/>
          <a:stretch/>
        </p:blipFill>
        <p:spPr>
          <a:xfrm>
            <a:off x="180975" y="175336"/>
            <a:ext cx="11823637" cy="6499784"/>
          </a:xfrm>
          <a:prstGeom prst="rect">
            <a:avLst/>
          </a:prstGeom>
        </p:spPr>
      </p:pic>
      <p:sp>
        <p:nvSpPr>
          <p:cNvPr id="3" name="TextBox 2">
            <a:extLst>
              <a:ext uri="{FF2B5EF4-FFF2-40B4-BE49-F238E27FC236}">
                <a16:creationId xmlns:a16="http://schemas.microsoft.com/office/drawing/2014/main" id="{1A7C1009-FB1F-6062-FDE8-3ECBA62A21A8}"/>
              </a:ext>
            </a:extLst>
          </p:cNvPr>
          <p:cNvSpPr txBox="1"/>
          <p:nvPr/>
        </p:nvSpPr>
        <p:spPr>
          <a:xfrm>
            <a:off x="838200" y="525195"/>
            <a:ext cx="10165218" cy="933954"/>
          </a:xfrm>
          <a:prstGeom prst="rect">
            <a:avLst/>
          </a:prstGeom>
        </p:spPr>
        <p:txBody>
          <a:bodyPr vert="horz" lIns="91440" tIns="45720" rIns="91440" bIns="45720" rtlCol="0" anchor="b">
            <a:normAutofit/>
          </a:bodyPr>
          <a:lstStyle/>
          <a:p>
            <a:pPr marR="0" lvl="0" algn="ctr" fontAlgn="auto">
              <a:lnSpc>
                <a:spcPct val="90000"/>
              </a:lnSpc>
              <a:spcBef>
                <a:spcPct val="0"/>
              </a:spcBef>
              <a:spcAft>
                <a:spcPts val="600"/>
              </a:spcAft>
              <a:buClrTx/>
              <a:buSzTx/>
              <a:tabLst/>
              <a:defRPr/>
            </a:pPr>
            <a:r>
              <a:rPr kumimoji="0" lang="en-US" sz="4000" b="0" i="0" u="none" strike="noStrike" cap="none" spc="0" normalizeH="0" baseline="0" noProof="0" dirty="0">
                <a:ln>
                  <a:noFill/>
                </a:ln>
                <a:solidFill>
                  <a:srgbClr val="FFFFFF"/>
                </a:solidFill>
                <a:effectLst/>
                <a:uLnTx/>
                <a:uFillTx/>
                <a:latin typeface="Algerian" panose="04020705040A02060702" pitchFamily="82" charset="0"/>
                <a:ea typeface="+mj-ea"/>
                <a:cs typeface="+mj-cs"/>
              </a:rPr>
              <a:t>Wars &amp; Nation vs Nation</a:t>
            </a:r>
          </a:p>
        </p:txBody>
      </p:sp>
      <p:sp>
        <p:nvSpPr>
          <p:cNvPr id="5" name="TextBox 4">
            <a:extLst>
              <a:ext uri="{FF2B5EF4-FFF2-40B4-BE49-F238E27FC236}">
                <a16:creationId xmlns:a16="http://schemas.microsoft.com/office/drawing/2014/main" id="{C01FBC91-0E93-D1A9-9DB8-E85F98EED62C}"/>
              </a:ext>
            </a:extLst>
          </p:cNvPr>
          <p:cNvSpPr txBox="1"/>
          <p:nvPr/>
        </p:nvSpPr>
        <p:spPr>
          <a:xfrm>
            <a:off x="935477" y="1802767"/>
            <a:ext cx="10165218" cy="4004645"/>
          </a:xfrm>
          <a:prstGeom prst="rect">
            <a:avLst/>
          </a:prstGeom>
        </p:spPr>
        <p:txBody>
          <a:bodyPr vert="horz" lIns="91440" tIns="45720" rIns="91440" bIns="45720" rtlCol="0">
            <a:noAutofit/>
          </a:bodyPr>
          <a:lstStyle/>
          <a:p>
            <a:pPr marL="685800" indent="-457200">
              <a:lnSpc>
                <a:spcPct val="170000"/>
              </a:lnSpc>
              <a:spcAft>
                <a:spcPts val="600"/>
              </a:spcAft>
              <a:buFont typeface="Arial" panose="020B0604020202020204" pitchFamily="34" charset="0"/>
              <a:buChar char="•"/>
            </a:pPr>
            <a:r>
              <a:rPr lang="en-US" sz="2800" dirty="0">
                <a:solidFill>
                  <a:srgbClr val="FFFFFF"/>
                </a:solidFill>
                <a:effectLst/>
                <a:latin typeface="Arial" panose="020B0604020202020204" pitchFamily="34" charset="0"/>
                <a:cs typeface="Arial" panose="020B0604020202020204" pitchFamily="34" charset="0"/>
              </a:rPr>
              <a:t>32 countries currently in conflict.</a:t>
            </a:r>
          </a:p>
          <a:p>
            <a:pPr marL="285750" indent="-228600">
              <a:lnSpc>
                <a:spcPct val="170000"/>
              </a:lnSpc>
              <a:spcAft>
                <a:spcPts val="600"/>
              </a:spcAft>
              <a:buFont typeface="Arial" panose="020B0604020202020204" pitchFamily="34" charset="0"/>
              <a:buChar char="•"/>
            </a:pPr>
            <a:r>
              <a:rPr lang="en-US" sz="2800" dirty="0">
                <a:solidFill>
                  <a:srgbClr val="FFFFFF"/>
                </a:solidFill>
                <a:effectLst/>
                <a:latin typeface="Arial" panose="020B0604020202020204" pitchFamily="34" charset="0"/>
                <a:cs typeface="Arial" panose="020B0604020202020204" pitchFamily="34" charset="0"/>
              </a:rPr>
              <a:t>    Number of war deaths has been declining since 1946. </a:t>
            </a:r>
          </a:p>
          <a:p>
            <a:pPr marL="285750" indent="-228600">
              <a:lnSpc>
                <a:spcPct val="170000"/>
              </a:lnSpc>
              <a:spcAft>
                <a:spcPts val="600"/>
              </a:spcAft>
              <a:buFont typeface="Arial" panose="020B0604020202020204" pitchFamily="34" charset="0"/>
              <a:buChar char="•"/>
            </a:pPr>
            <a:r>
              <a:rPr lang="en-US" sz="2800" dirty="0">
                <a:solidFill>
                  <a:srgbClr val="FFFFFF"/>
                </a:solidFill>
                <a:effectLst/>
                <a:latin typeface="Arial" panose="020B0604020202020204" pitchFamily="34" charset="0"/>
                <a:cs typeface="Arial" panose="020B0604020202020204" pitchFamily="34" charset="0"/>
              </a:rPr>
              <a:t>    Conflict and violence are currently on the rise.</a:t>
            </a:r>
          </a:p>
          <a:p>
            <a:pPr marL="285750" indent="-228600">
              <a:lnSpc>
                <a:spcPct val="170000"/>
              </a:lnSpc>
              <a:spcAft>
                <a:spcPts val="600"/>
              </a:spcAft>
              <a:buFont typeface="Arial" panose="020B0604020202020204" pitchFamily="34" charset="0"/>
              <a:buChar char="•"/>
            </a:pPr>
            <a:r>
              <a:rPr lang="en-US" sz="2800" dirty="0">
                <a:solidFill>
                  <a:srgbClr val="FFFFFF"/>
                </a:solidFill>
                <a:effectLst/>
                <a:latin typeface="Arial" panose="020B0604020202020204" pitchFamily="34" charset="0"/>
                <a:cs typeface="Arial" panose="020B0604020202020204" pitchFamily="34" charset="0"/>
              </a:rPr>
              <a:t>    Religion, Governance, and Politics: biggest cause of        	conflict in the world.</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25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hands holding grains&#10;&#10;Description automatically generated">
            <a:extLst>
              <a:ext uri="{FF2B5EF4-FFF2-40B4-BE49-F238E27FC236}">
                <a16:creationId xmlns:a16="http://schemas.microsoft.com/office/drawing/2014/main" id="{7E355F83-6F1C-D813-0620-9230AC6BA2F4}"/>
              </a:ext>
            </a:extLst>
          </p:cNvPr>
          <p:cNvPicPr>
            <a:picLocks noChangeAspect="1"/>
          </p:cNvPicPr>
          <p:nvPr/>
        </p:nvPicPr>
        <p:blipFill rotWithShape="1">
          <a:blip r:embed="rId3">
            <a:alphaModFix amt="35000"/>
          </a:blip>
          <a:srcRect t="8732" b="6998"/>
          <a:stretch/>
        </p:blipFill>
        <p:spPr>
          <a:xfrm>
            <a:off x="20" y="10"/>
            <a:ext cx="12191980" cy="6857990"/>
          </a:xfrm>
          <a:prstGeom prst="rect">
            <a:avLst/>
          </a:prstGeom>
        </p:spPr>
      </p:pic>
      <p:sp>
        <p:nvSpPr>
          <p:cNvPr id="3" name="TextBox 2">
            <a:extLst>
              <a:ext uri="{FF2B5EF4-FFF2-40B4-BE49-F238E27FC236}">
                <a16:creationId xmlns:a16="http://schemas.microsoft.com/office/drawing/2014/main" id="{771F909A-6213-A0D4-9194-E915E46EDF3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R="0" lvl="0" algn="ctr" fontAlgn="auto">
              <a:lnSpc>
                <a:spcPct val="90000"/>
              </a:lnSpc>
              <a:spcBef>
                <a:spcPct val="0"/>
              </a:spcBef>
              <a:spcAft>
                <a:spcPts val="600"/>
              </a:spcAft>
              <a:buClrTx/>
              <a:buSzTx/>
              <a:tabLst/>
              <a:defRPr/>
            </a:pPr>
            <a:r>
              <a:rPr kumimoji="0" lang="en-US" sz="4400" b="0" i="0" u="none" strike="noStrike" cap="none" spc="0" normalizeH="0" baseline="0" noProof="0" dirty="0">
                <a:ln>
                  <a:noFill/>
                </a:ln>
                <a:solidFill>
                  <a:srgbClr val="FFFFFF"/>
                </a:solidFill>
                <a:effectLst/>
                <a:uLnTx/>
                <a:uFillTx/>
                <a:latin typeface="Algerian" panose="04020705040A02060702" pitchFamily="82" charset="0"/>
                <a:ea typeface="+mj-ea"/>
                <a:cs typeface="+mj-cs"/>
              </a:rPr>
              <a:t>Famines</a:t>
            </a:r>
          </a:p>
        </p:txBody>
      </p:sp>
      <p:sp>
        <p:nvSpPr>
          <p:cNvPr id="5" name="TextBox 4">
            <a:extLst>
              <a:ext uri="{FF2B5EF4-FFF2-40B4-BE49-F238E27FC236}">
                <a16:creationId xmlns:a16="http://schemas.microsoft.com/office/drawing/2014/main" id="{29465298-4716-8944-181E-97DD9974F279}"/>
              </a:ext>
            </a:extLst>
          </p:cNvPr>
          <p:cNvSpPr txBox="1"/>
          <p:nvPr/>
        </p:nvSpPr>
        <p:spPr>
          <a:xfrm>
            <a:off x="838200" y="1825625"/>
            <a:ext cx="10515600" cy="4351338"/>
          </a:xfrm>
          <a:prstGeom prst="rect">
            <a:avLst/>
          </a:prstGeom>
        </p:spPr>
        <p:txBody>
          <a:bodyPr vert="horz" lIns="91440" tIns="45720" rIns="91440" bIns="45720" rtlCol="0">
            <a:normAutofit/>
          </a:bodyPr>
          <a:lstStyle/>
          <a:p>
            <a:pPr marL="457200" indent="-228600">
              <a:lnSpc>
                <a:spcPct val="150000"/>
              </a:lnSpc>
              <a:spcAft>
                <a:spcPts val="600"/>
              </a:spcAft>
              <a:buFont typeface="Arial" panose="020B0604020202020204" pitchFamily="34" charset="0"/>
              <a:buChar char="•"/>
            </a:pPr>
            <a:r>
              <a:rPr lang="en-US" sz="2800" dirty="0">
                <a:solidFill>
                  <a:srgbClr val="FFFFFF"/>
                </a:solidFill>
                <a:effectLst/>
                <a:latin typeface="Arial" panose="020B0604020202020204" pitchFamily="34" charset="0"/>
                <a:cs typeface="Arial" panose="020B0604020202020204" pitchFamily="34" charset="0"/>
              </a:rPr>
              <a:t>More than 30 million people in 22 countries and territories.</a:t>
            </a:r>
          </a:p>
          <a:p>
            <a:pPr marL="457200" indent="-228600">
              <a:lnSpc>
                <a:spcPct val="150000"/>
              </a:lnSpc>
              <a:spcAft>
                <a:spcPts val="600"/>
              </a:spcAft>
              <a:buFont typeface="Arial" panose="020B0604020202020204" pitchFamily="34" charset="0"/>
              <a:buChar char="•"/>
            </a:pPr>
            <a:r>
              <a:rPr lang="en-US" sz="2800" dirty="0">
                <a:solidFill>
                  <a:srgbClr val="FFFFFF"/>
                </a:solidFill>
                <a:latin typeface="Arial" panose="020B0604020202020204" pitchFamily="34" charset="0"/>
                <a:cs typeface="Arial" panose="020B0604020202020204" pitchFamily="34" charset="0"/>
              </a:rPr>
              <a:t>C</a:t>
            </a:r>
            <a:r>
              <a:rPr lang="en-US" sz="2800" dirty="0">
                <a:solidFill>
                  <a:srgbClr val="FFFFFF"/>
                </a:solidFill>
                <a:effectLst/>
                <a:latin typeface="Arial" panose="020B0604020202020204" pitchFamily="34" charset="0"/>
                <a:cs typeface="Arial" panose="020B0604020202020204" pitchFamily="34" charset="0"/>
              </a:rPr>
              <a:t>onflict, displacement, chronic poverty, food insecurity. Natural disasters and climate change.</a:t>
            </a:r>
          </a:p>
          <a:p>
            <a:pPr marL="457200" indent="-228600">
              <a:lnSpc>
                <a:spcPct val="150000"/>
              </a:lnSpc>
              <a:spcAft>
                <a:spcPts val="600"/>
              </a:spcAft>
              <a:buFont typeface="Arial" panose="020B0604020202020204" pitchFamily="34" charset="0"/>
              <a:buChar char="•"/>
            </a:pPr>
            <a:r>
              <a:rPr lang="en-US" sz="2800" dirty="0">
                <a:solidFill>
                  <a:srgbClr val="FFFFFF"/>
                </a:solidFill>
                <a:effectLst/>
                <a:latin typeface="Arial" panose="020B0604020202020204" pitchFamily="34" charset="0"/>
                <a:cs typeface="Arial" panose="020B0604020202020204" pitchFamily="34" charset="0"/>
              </a:rPr>
              <a:t>Conflict is the #1 driver of hunger in the world, and it's entirely preventable.</a:t>
            </a:r>
          </a:p>
          <a:p>
            <a:pPr indent="-228600">
              <a:lnSpc>
                <a:spcPct val="90000"/>
              </a:lnSpc>
              <a:spcAft>
                <a:spcPts val="600"/>
              </a:spcAft>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214562402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oad with a large crack in the middle of the road&#10;&#10;Description automatically generated">
            <a:extLst>
              <a:ext uri="{FF2B5EF4-FFF2-40B4-BE49-F238E27FC236}">
                <a16:creationId xmlns:a16="http://schemas.microsoft.com/office/drawing/2014/main" id="{CDE60EBB-CD28-E10F-A024-9828E27BEC6C}"/>
              </a:ext>
            </a:extLst>
          </p:cNvPr>
          <p:cNvPicPr>
            <a:picLocks noChangeAspect="1"/>
          </p:cNvPicPr>
          <p:nvPr/>
        </p:nvPicPr>
        <p:blipFill rotWithShape="1">
          <a:blip r:embed="rId3"/>
          <a:srcRect l="6236"/>
          <a:stretch/>
        </p:blipFill>
        <p:spPr>
          <a:xfrm>
            <a:off x="-174430"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A65E117-D8A4-3FB5-0FAB-C89EC1C6DF04}"/>
              </a:ext>
            </a:extLst>
          </p:cNvPr>
          <p:cNvSpPr txBox="1"/>
          <p:nvPr/>
        </p:nvSpPr>
        <p:spPr>
          <a:xfrm>
            <a:off x="7531610" y="1"/>
            <a:ext cx="3822189" cy="963037"/>
          </a:xfrm>
          <a:prstGeom prst="rect">
            <a:avLst/>
          </a:prstGeom>
        </p:spPr>
        <p:txBody>
          <a:bodyPr vert="horz" lIns="91440" tIns="45720" rIns="91440" bIns="45720" rtlCol="0" anchor="ctr">
            <a:normAutofit/>
          </a:bodyPr>
          <a:lstStyle/>
          <a:p>
            <a:pPr marR="0" lvl="0" algn="ctr" fontAlgn="auto">
              <a:lnSpc>
                <a:spcPct val="90000"/>
              </a:lnSpc>
              <a:spcBef>
                <a:spcPct val="0"/>
              </a:spcBef>
              <a:spcAft>
                <a:spcPts val="600"/>
              </a:spcAft>
              <a:buClrTx/>
              <a:buSzTx/>
              <a:tabLst/>
              <a:defRPr/>
            </a:pPr>
            <a:r>
              <a:rPr kumimoji="0" lang="en-US" sz="4000" b="0" i="0" u="none" strike="noStrike" cap="none" spc="0" normalizeH="0" baseline="0" noProof="0" dirty="0">
                <a:ln>
                  <a:noFill/>
                </a:ln>
                <a:effectLst/>
                <a:uLnTx/>
                <a:uFillTx/>
                <a:latin typeface="Algerian" panose="04020705040A02060702" pitchFamily="82" charset="0"/>
                <a:ea typeface="+mj-ea"/>
                <a:cs typeface="+mj-cs"/>
              </a:rPr>
              <a:t>Earthquakes</a:t>
            </a:r>
          </a:p>
        </p:txBody>
      </p:sp>
      <p:sp>
        <p:nvSpPr>
          <p:cNvPr id="5" name="TextBox 4">
            <a:extLst>
              <a:ext uri="{FF2B5EF4-FFF2-40B4-BE49-F238E27FC236}">
                <a16:creationId xmlns:a16="http://schemas.microsoft.com/office/drawing/2014/main" id="{3FE65F09-ACAF-364A-82BB-8DA1D1CBC5A2}"/>
              </a:ext>
            </a:extLst>
          </p:cNvPr>
          <p:cNvSpPr txBox="1"/>
          <p:nvPr/>
        </p:nvSpPr>
        <p:spPr>
          <a:xfrm>
            <a:off x="7758546" y="663766"/>
            <a:ext cx="3822189" cy="6194223"/>
          </a:xfrm>
          <a:prstGeom prst="rect">
            <a:avLst/>
          </a:prstGeom>
        </p:spPr>
        <p:txBody>
          <a:bodyPr vert="horz" lIns="91440" tIns="45720" rIns="91440" bIns="45720" rtlCol="0">
            <a:noAutofit/>
          </a:bodyPr>
          <a:lstStyle/>
          <a:p>
            <a:pPr indent="-228600" algn="just">
              <a:lnSpc>
                <a:spcPct val="90000"/>
              </a:lnSpc>
              <a:spcAft>
                <a:spcPts val="600"/>
              </a:spcAft>
              <a:buFont typeface="Arial" panose="020B0604020202020204" pitchFamily="34" charset="0"/>
              <a:buChar char="•"/>
            </a:pPr>
            <a:r>
              <a:rPr lang="en-US" sz="2300" b="0" i="0" dirty="0">
                <a:effectLst/>
                <a:latin typeface="Arial" panose="020B0604020202020204" pitchFamily="34" charset="0"/>
                <a:cs typeface="Arial" panose="020B0604020202020204" pitchFamily="34" charset="0"/>
              </a:rPr>
              <a:t>Japan has the most recorded earthquakes in the world.</a:t>
            </a:r>
          </a:p>
          <a:p>
            <a:pPr indent="-228600" algn="just">
              <a:lnSpc>
                <a:spcPct val="90000"/>
              </a:lnSpc>
              <a:spcAft>
                <a:spcPts val="600"/>
              </a:spcAft>
              <a:buFont typeface="Arial" panose="020B0604020202020204" pitchFamily="34" charset="0"/>
              <a:buChar char="•"/>
            </a:pPr>
            <a:r>
              <a:rPr lang="en-US" sz="2300" b="0" i="0" dirty="0">
                <a:effectLst/>
                <a:latin typeface="Arial" panose="020B0604020202020204" pitchFamily="34" charset="0"/>
                <a:cs typeface="Arial" panose="020B0604020202020204" pitchFamily="34" charset="0"/>
              </a:rPr>
              <a:t> Over 80 per cent of large earthquakes occur around the edges of the Pacific Ocean, an area known as the 'Ring of Fire</a:t>
            </a:r>
            <a:r>
              <a:rPr lang="en-US" sz="2300" dirty="0">
                <a:latin typeface="Arial" panose="020B0604020202020204" pitchFamily="34" charset="0"/>
                <a:cs typeface="Arial" panose="020B0604020202020204" pitchFamily="34" charset="0"/>
              </a:rPr>
              <a:t>.’</a:t>
            </a:r>
            <a:r>
              <a:rPr lang="en-US" sz="2300" b="0" i="0" dirty="0">
                <a:effectLst/>
                <a:latin typeface="Arial" panose="020B0604020202020204" pitchFamily="34" charset="0"/>
                <a:cs typeface="Arial" panose="020B0604020202020204" pitchFamily="34" charset="0"/>
              </a:rPr>
              <a:t> </a:t>
            </a:r>
          </a:p>
          <a:p>
            <a:pPr indent="-228600" algn="just">
              <a:lnSpc>
                <a:spcPct val="90000"/>
              </a:lnSpc>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On any one day, around the world there are literally dozens of earthquakes happening in a 24 hour period (35)</a:t>
            </a:r>
          </a:p>
          <a:p>
            <a:pPr indent="-228600" algn="just">
              <a:lnSpc>
                <a:spcPct val="90000"/>
              </a:lnSpc>
              <a:spcAft>
                <a:spcPts val="600"/>
              </a:spcAft>
              <a:buFont typeface="Arial" panose="020B0604020202020204" pitchFamily="34" charset="0"/>
              <a:buChar char="•"/>
            </a:pPr>
            <a:r>
              <a:rPr lang="en-US" sz="2300" b="0" i="0" dirty="0">
                <a:effectLst/>
                <a:latin typeface="Arial" panose="020B0604020202020204" pitchFamily="34" charset="0"/>
                <a:cs typeface="Arial" panose="020B0604020202020204" pitchFamily="34" charset="0"/>
              </a:rPr>
              <a:t>The biggest earthquake recorded, of magnitude 9.5, happened in 1960 in Chile.</a:t>
            </a:r>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63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C5C657-988D-C087-B29D-A3E129E226F2}"/>
              </a:ext>
            </a:extLst>
          </p:cNvPr>
          <p:cNvSpPr txBox="1"/>
          <p:nvPr/>
        </p:nvSpPr>
        <p:spPr>
          <a:xfrm>
            <a:off x="3947335" y="-71337"/>
            <a:ext cx="4267200" cy="1351472"/>
          </a:xfrm>
          <a:prstGeom prst="rect">
            <a:avLst/>
          </a:prstGeom>
        </p:spPr>
        <p:txBody>
          <a:bodyPr vert="horz" lIns="91440" tIns="45720" rIns="91440" bIns="45720" rtlCol="0" anchor="ctr">
            <a:normAutofit/>
          </a:bodyPr>
          <a:lstStyle/>
          <a:p>
            <a:pPr marR="0" lvl="0" algn="ctr" fontAlgn="auto">
              <a:lnSpc>
                <a:spcPct val="90000"/>
              </a:lnSpc>
              <a:spcBef>
                <a:spcPct val="0"/>
              </a:spcBef>
              <a:spcAft>
                <a:spcPts val="600"/>
              </a:spcAft>
              <a:buClrTx/>
              <a:buSzTx/>
              <a:tabLst/>
              <a:defRPr/>
            </a:pPr>
            <a:r>
              <a:rPr kumimoji="0" lang="en-US" sz="4400" b="0" i="0" u="none" strike="noStrike" kern="1200" cap="none" spc="0" normalizeH="0" baseline="0" noProof="0" dirty="0">
                <a:ln>
                  <a:noFill/>
                </a:ln>
                <a:solidFill>
                  <a:schemeClr val="tx1">
                    <a:lumMod val="85000"/>
                    <a:lumOff val="15000"/>
                  </a:schemeClr>
                </a:solidFill>
                <a:effectLst/>
                <a:uLnTx/>
                <a:uFillTx/>
                <a:latin typeface="Algerian" panose="04020705040A02060702" pitchFamily="82" charset="0"/>
                <a:ea typeface="+mj-ea"/>
                <a:cs typeface="+mj-cs"/>
              </a:rPr>
              <a:t>Persecution</a:t>
            </a:r>
          </a:p>
        </p:txBody>
      </p:sp>
      <p:pic>
        <p:nvPicPr>
          <p:cNvPr id="5" name="Picture 4">
            <a:extLst>
              <a:ext uri="{FF2B5EF4-FFF2-40B4-BE49-F238E27FC236}">
                <a16:creationId xmlns:a16="http://schemas.microsoft.com/office/drawing/2014/main" id="{980ED87C-6B0D-8B57-748B-9D0833F8D3C0}"/>
              </a:ext>
            </a:extLst>
          </p:cNvPr>
          <p:cNvPicPr>
            <a:picLocks noChangeAspect="1"/>
          </p:cNvPicPr>
          <p:nvPr/>
        </p:nvPicPr>
        <p:blipFill rotWithShape="1">
          <a:blip r:embed="rId3"/>
          <a:srcRect l="34325" r="29570" b="2"/>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4" name="TextBox 3">
            <a:extLst>
              <a:ext uri="{FF2B5EF4-FFF2-40B4-BE49-F238E27FC236}">
                <a16:creationId xmlns:a16="http://schemas.microsoft.com/office/drawing/2014/main" id="{273E6A89-7654-5201-7A07-1CC858D29BD4}"/>
              </a:ext>
            </a:extLst>
          </p:cNvPr>
          <p:cNvSpPr txBox="1"/>
          <p:nvPr/>
        </p:nvSpPr>
        <p:spPr>
          <a:xfrm>
            <a:off x="3784060" y="1134754"/>
            <a:ext cx="4796407" cy="5868628"/>
          </a:xfrm>
          <a:prstGeom prst="rect">
            <a:avLst/>
          </a:prstGeom>
        </p:spPr>
        <p:txBody>
          <a:bodyPr vert="horz" lIns="91440" tIns="45720" rIns="91440" bIns="45720" rtlCol="0">
            <a:noAutofit/>
          </a:bodyPr>
          <a:lstStyle/>
          <a:p>
            <a:pPr indent="-228600">
              <a:spcAft>
                <a:spcPts val="600"/>
              </a:spcAft>
              <a:buFont typeface="Arial" panose="020B0604020202020204" pitchFamily="34" charset="0"/>
              <a:buChar char="•"/>
            </a:pPr>
            <a:r>
              <a:rPr lang="en-US" sz="2400" dirty="0">
                <a:solidFill>
                  <a:schemeClr val="tx1">
                    <a:lumMod val="85000"/>
                    <a:lumOff val="15000"/>
                  </a:schemeClr>
                </a:solidFill>
                <a:latin typeface="Arial" panose="020B0604020202020204" pitchFamily="34" charset="0"/>
                <a:cs typeface="Arial" panose="020B0604020202020204" pitchFamily="34" charset="0"/>
              </a:rPr>
              <a:t>North Korea, Somalia, Yemen, Eritrea, Libya, Burma, China, Russia, India, Pakistan, Syria, Iran.</a:t>
            </a:r>
          </a:p>
          <a:p>
            <a:pPr indent="-228600">
              <a:spcAft>
                <a:spcPts val="600"/>
              </a:spcAft>
              <a:buFont typeface="Arial" panose="020B0604020202020204" pitchFamily="34" charset="0"/>
              <a:buChar char="•"/>
            </a:pPr>
            <a:r>
              <a:rPr lang="en-US" sz="2400" i="0" dirty="0">
                <a:solidFill>
                  <a:schemeClr val="tx1">
                    <a:lumMod val="85000"/>
                    <a:lumOff val="15000"/>
                  </a:schemeClr>
                </a:solidFill>
                <a:effectLst/>
                <a:latin typeface="Arial" panose="020B0604020202020204" pitchFamily="34" charset="0"/>
                <a:cs typeface="Arial" panose="020B0604020202020204" pitchFamily="34" charset="0"/>
              </a:rPr>
              <a:t>The persecution of Christians can </a:t>
            </a:r>
            <a:r>
              <a:rPr lang="en-US" sz="2400" dirty="0">
                <a:solidFill>
                  <a:schemeClr val="tx1">
                    <a:lumMod val="85000"/>
                    <a:lumOff val="15000"/>
                  </a:schemeClr>
                </a:solidFill>
                <a:latin typeface="Arial" panose="020B0604020202020204" pitchFamily="34" charset="0"/>
                <a:cs typeface="Arial" panose="020B0604020202020204" pitchFamily="34" charset="0"/>
              </a:rPr>
              <a:t>historically</a:t>
            </a:r>
            <a:r>
              <a:rPr lang="en-US" sz="2400" i="0" dirty="0">
                <a:solidFill>
                  <a:schemeClr val="tx1">
                    <a:lumMod val="85000"/>
                    <a:lumOff val="15000"/>
                  </a:schemeClr>
                </a:solidFill>
                <a:effectLst/>
                <a:latin typeface="Arial" panose="020B0604020202020204" pitchFamily="34" charset="0"/>
                <a:cs typeface="Arial" panose="020B0604020202020204" pitchFamily="34" charset="0"/>
              </a:rPr>
              <a:t> be traced from the </a:t>
            </a:r>
            <a:r>
              <a:rPr lang="en-US" sz="2400" dirty="0">
                <a:solidFill>
                  <a:schemeClr val="tx1">
                    <a:lumMod val="85000"/>
                    <a:lumOff val="15000"/>
                  </a:schemeClr>
                </a:solidFill>
                <a:latin typeface="Arial" panose="020B0604020202020204" pitchFamily="34" charset="0"/>
                <a:cs typeface="Arial" panose="020B0604020202020204" pitchFamily="34" charset="0"/>
              </a:rPr>
              <a:t>first century</a:t>
            </a:r>
            <a:r>
              <a:rPr lang="en-US" sz="2400" i="0" dirty="0">
                <a:solidFill>
                  <a:schemeClr val="tx1">
                    <a:lumMod val="85000"/>
                    <a:lumOff val="15000"/>
                  </a:schemeClr>
                </a:solidFill>
                <a:effectLst/>
                <a:latin typeface="Arial" panose="020B0604020202020204" pitchFamily="34" charset="0"/>
                <a:cs typeface="Arial" panose="020B0604020202020204" pitchFamily="34" charset="0"/>
              </a:rPr>
              <a:t> of the </a:t>
            </a:r>
            <a:r>
              <a:rPr lang="en-US" sz="2400" dirty="0">
                <a:solidFill>
                  <a:schemeClr val="tx1">
                    <a:lumMod val="85000"/>
                    <a:lumOff val="15000"/>
                  </a:schemeClr>
                </a:solidFill>
                <a:latin typeface="Arial" panose="020B0604020202020204" pitchFamily="34" charset="0"/>
                <a:cs typeface="Arial" panose="020B0604020202020204" pitchFamily="34" charset="0"/>
              </a:rPr>
              <a:t>Christian era</a:t>
            </a:r>
            <a:r>
              <a:rPr lang="en-US" sz="2400" strike="noStrike" dirty="0">
                <a:solidFill>
                  <a:schemeClr val="tx1">
                    <a:lumMod val="85000"/>
                    <a:lumOff val="15000"/>
                  </a:schemeClr>
                </a:solidFill>
                <a:latin typeface="Arial" panose="020B0604020202020204" pitchFamily="34" charset="0"/>
                <a:cs typeface="Arial" panose="020B0604020202020204" pitchFamily="34" charset="0"/>
              </a:rPr>
              <a:t>.</a:t>
            </a:r>
            <a:endParaRPr lang="en-US" sz="2400" i="0" strike="noStrike" dirty="0">
              <a:solidFill>
                <a:schemeClr val="tx1">
                  <a:lumMod val="85000"/>
                  <a:lumOff val="15000"/>
                </a:schemeClr>
              </a:solidFill>
              <a:effectLst/>
              <a:latin typeface="Arial" panose="020B0604020202020204" pitchFamily="34" charset="0"/>
              <a:cs typeface="Arial" panose="020B0604020202020204" pitchFamily="34" charset="0"/>
            </a:endParaRPr>
          </a:p>
          <a:p>
            <a:pPr indent="-228600">
              <a:spcAft>
                <a:spcPts val="600"/>
              </a:spcAft>
              <a:buFont typeface="Arial" panose="020B0604020202020204" pitchFamily="34" charset="0"/>
              <a:buChar char="•"/>
            </a:pPr>
            <a:r>
              <a:rPr lang="en-US" sz="2400" dirty="0">
                <a:solidFill>
                  <a:schemeClr val="tx1">
                    <a:lumMod val="85000"/>
                    <a:lumOff val="15000"/>
                  </a:schemeClr>
                </a:solidFill>
                <a:latin typeface="Arial" panose="020B0604020202020204" pitchFamily="34" charset="0"/>
                <a:cs typeface="Arial" panose="020B0604020202020204" pitchFamily="34" charset="0"/>
              </a:rPr>
              <a:t>By 2050 Islam will equal Christians in world numbers.</a:t>
            </a:r>
          </a:p>
          <a:p>
            <a:pPr indent="-228600">
              <a:spcAft>
                <a:spcPts val="600"/>
              </a:spcAft>
              <a:buFont typeface="Arial" panose="020B0604020202020204" pitchFamily="34" charset="0"/>
              <a:buChar char="•"/>
            </a:pPr>
            <a:r>
              <a:rPr lang="en-US" sz="2400" dirty="0">
                <a:solidFill>
                  <a:schemeClr val="tx1">
                    <a:lumMod val="85000"/>
                    <a:lumOff val="15000"/>
                  </a:schemeClr>
                </a:solidFill>
                <a:latin typeface="Arial" panose="020B0604020202020204" pitchFamily="34" charset="0"/>
                <a:cs typeface="Arial" panose="020B0604020202020204" pitchFamily="34" charset="0"/>
              </a:rPr>
              <a:t>31% Christians in 2023  (25% Islam) in the world.</a:t>
            </a:r>
          </a:p>
          <a:p>
            <a:pPr indent="-228600">
              <a:spcAft>
                <a:spcPts val="600"/>
              </a:spcAft>
              <a:buFont typeface="Arial" panose="020B0604020202020204" pitchFamily="34" charset="0"/>
              <a:buChar char="•"/>
            </a:pPr>
            <a:r>
              <a:rPr lang="en-US" sz="2400" dirty="0">
                <a:solidFill>
                  <a:schemeClr val="tx1">
                    <a:lumMod val="85000"/>
                    <a:lumOff val="15000"/>
                  </a:schemeClr>
                </a:solidFill>
                <a:latin typeface="Arial" panose="020B0604020202020204" pitchFamily="34" charset="0"/>
                <a:cs typeface="Arial" panose="020B0604020202020204" pitchFamily="34" charset="0"/>
              </a:rPr>
              <a:t>2021 Census  - 44% identify as Christian in Australia.</a:t>
            </a:r>
          </a:p>
        </p:txBody>
      </p:sp>
      <p:pic>
        <p:nvPicPr>
          <p:cNvPr id="6" name="Picture 5">
            <a:extLst>
              <a:ext uri="{FF2B5EF4-FFF2-40B4-BE49-F238E27FC236}">
                <a16:creationId xmlns:a16="http://schemas.microsoft.com/office/drawing/2014/main" id="{EFD72863-1017-3FEA-E4F7-4749B8BE38E3}"/>
              </a:ext>
            </a:extLst>
          </p:cNvPr>
          <p:cNvPicPr>
            <a:picLocks noChangeAspect="1"/>
          </p:cNvPicPr>
          <p:nvPr/>
        </p:nvPicPr>
        <p:blipFill rotWithShape="1">
          <a:blip r:embed="rId4"/>
          <a:srcRect l="13036" r="2093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299768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21" name="Rectangle 20">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BB3FB1E2-2CC9-F159-46BD-9472A57F3C2D}"/>
              </a:ext>
            </a:extLst>
          </p:cNvPr>
          <p:cNvSpPr txBox="1"/>
          <p:nvPr/>
        </p:nvSpPr>
        <p:spPr>
          <a:xfrm>
            <a:off x="731974" y="-21063"/>
            <a:ext cx="3702580" cy="1451029"/>
          </a:xfrm>
          <a:prstGeom prst="rect">
            <a:avLst/>
          </a:prstGeom>
        </p:spPr>
        <p:txBody>
          <a:bodyPr vert="horz" lIns="91440" tIns="45720" rIns="91440" bIns="45720" rtlCol="0" anchor="b">
            <a:normAutofit fontScale="92500"/>
          </a:bodyPr>
          <a:lstStyle/>
          <a:p>
            <a:pPr marL="285750" marR="0" lvl="0" indent="-285750" algn="ctr" fontAlgn="auto">
              <a:lnSpc>
                <a:spcPct val="90000"/>
              </a:lnSpc>
              <a:spcBef>
                <a:spcPct val="0"/>
              </a:spcBef>
              <a:spcAft>
                <a:spcPts val="600"/>
              </a:spcAft>
              <a:buClrTx/>
              <a:buSzTx/>
              <a:tabLst/>
              <a:defRPr/>
            </a:pPr>
            <a:r>
              <a:rPr kumimoji="0" lang="en-US" sz="3200" b="1" i="0" u="none" strike="noStrike" kern="1200" cap="none" spc="0" normalizeH="0" baseline="0" noProof="0" dirty="0">
                <a:ln>
                  <a:noFill/>
                </a:ln>
                <a:solidFill>
                  <a:schemeClr val="bg1"/>
                </a:solidFill>
                <a:effectLst/>
                <a:uLnTx/>
                <a:uFillTx/>
                <a:ea typeface="+mj-ea"/>
                <a:cs typeface="+mj-cs"/>
              </a:rPr>
              <a:t>Turning of Faith</a:t>
            </a:r>
            <a:r>
              <a:rPr lang="en-US" sz="3200" b="1" dirty="0">
                <a:solidFill>
                  <a:schemeClr val="bg1"/>
                </a:solidFill>
                <a:ea typeface="+mj-ea"/>
                <a:cs typeface="+mj-cs"/>
              </a:rPr>
              <a:t> (Wolf in Sheep’s Clothing)[Matt 7:15]</a:t>
            </a:r>
            <a:endParaRPr kumimoji="0" lang="en-US" sz="3200" b="1" i="0" u="none" strike="noStrike" kern="1200" cap="none" spc="0" normalizeH="0" baseline="0" noProof="0" dirty="0">
              <a:ln>
                <a:noFill/>
              </a:ln>
              <a:solidFill>
                <a:schemeClr val="bg1"/>
              </a:solidFill>
              <a:effectLst/>
              <a:uLnTx/>
              <a:uFillTx/>
              <a:ea typeface="+mj-ea"/>
              <a:cs typeface="+mj-cs"/>
            </a:endParaRPr>
          </a:p>
        </p:txBody>
      </p:sp>
      <p:sp>
        <p:nvSpPr>
          <p:cNvPr id="5" name="TextBox 4">
            <a:extLst>
              <a:ext uri="{FF2B5EF4-FFF2-40B4-BE49-F238E27FC236}">
                <a16:creationId xmlns:a16="http://schemas.microsoft.com/office/drawing/2014/main" id="{AD0BEA08-A48F-9C87-58CB-9ECE23F02732}"/>
              </a:ext>
            </a:extLst>
          </p:cNvPr>
          <p:cNvSpPr txBox="1"/>
          <p:nvPr/>
        </p:nvSpPr>
        <p:spPr>
          <a:xfrm>
            <a:off x="145915" y="1616202"/>
            <a:ext cx="5039831" cy="523507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0" i="0" dirty="0">
                <a:effectLst/>
                <a:latin typeface="Arial" panose="020B0604020202020204" pitchFamily="34" charset="0"/>
                <a:cs typeface="Arial" panose="020B0604020202020204" pitchFamily="34" charset="0"/>
              </a:rPr>
              <a:t>33,089 Christian denominations world-wide.</a:t>
            </a:r>
          </a:p>
          <a:p>
            <a:pPr indent="-228600">
              <a:lnSpc>
                <a:spcPct val="90000"/>
              </a:lnSpc>
              <a:spcAft>
                <a:spcPts val="600"/>
              </a:spcAft>
              <a:buFont typeface="Arial" panose="020B0604020202020204" pitchFamily="34" charset="0"/>
              <a:buChar char="•"/>
            </a:pPr>
            <a:r>
              <a:rPr lang="en-US" sz="2200" b="0" dirty="0">
                <a:effectLst/>
                <a:latin typeface="Arial" panose="020B0604020202020204" pitchFamily="34" charset="0"/>
                <a:cs typeface="Arial" panose="020B0604020202020204" pitchFamily="34" charset="0"/>
              </a:rPr>
              <a:t>Australia is a nation of small churches, with 47% having less than 50 people attending weekly church services.</a:t>
            </a:r>
          </a:p>
          <a:p>
            <a:pPr indent="-228600">
              <a:lnSpc>
                <a:spcPct val="90000"/>
              </a:lnSpc>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A</a:t>
            </a:r>
            <a:r>
              <a:rPr lang="en-US" sz="2200" i="0" dirty="0">
                <a:effectLst/>
                <a:latin typeface="Arial" panose="020B0604020202020204" pitchFamily="34" charset="0"/>
                <a:cs typeface="Arial" panose="020B0604020202020204" pitchFamily="34" charset="0"/>
              </a:rPr>
              <a:t>round 11,400 local churches in Australia.</a:t>
            </a:r>
          </a:p>
          <a:p>
            <a:pPr indent="-228600">
              <a:lnSpc>
                <a:spcPct val="90000"/>
              </a:lnSpc>
              <a:spcAft>
                <a:spcPts val="600"/>
              </a:spcAft>
              <a:buFont typeface="Arial" panose="020B0604020202020204" pitchFamily="34" charset="0"/>
              <a:buChar char="•"/>
            </a:pPr>
            <a:r>
              <a:rPr lang="en-US" sz="2200" b="0" i="0" dirty="0">
                <a:effectLst/>
                <a:latin typeface="Arial" panose="020B0604020202020204" pitchFamily="34" charset="0"/>
                <a:cs typeface="Arial" panose="020B0604020202020204" pitchFamily="34" charset="0"/>
              </a:rPr>
              <a:t>The percentage of people belonging to some form of Christianity decreased from 52.2% in the 2016 Census to 43.9% in the 2021 Census. </a:t>
            </a:r>
            <a:r>
              <a:rPr lang="en-US" sz="2200" dirty="0">
                <a:latin typeface="Arial" panose="020B0604020202020204" pitchFamily="34" charset="0"/>
                <a:cs typeface="Arial" panose="020B0604020202020204" pitchFamily="34" charset="0"/>
              </a:rPr>
              <a:t> (Australia)</a:t>
            </a:r>
            <a:r>
              <a:rPr lang="en-US" sz="2200" b="0" i="0" dirty="0">
                <a:effectLst/>
                <a:latin typeface="Arial" panose="020B0604020202020204" pitchFamily="34" charset="0"/>
                <a:cs typeface="Arial" panose="020B0604020202020204" pitchFamily="34" charset="0"/>
              </a:rPr>
              <a:t> </a:t>
            </a:r>
          </a:p>
          <a:p>
            <a:pPr indent="-228600">
              <a:lnSpc>
                <a:spcPct val="90000"/>
              </a:lnSpc>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N</a:t>
            </a:r>
            <a:r>
              <a:rPr lang="en-US" sz="2200" b="0" i="0" dirty="0">
                <a:effectLst/>
                <a:latin typeface="Arial" panose="020B0604020202020204" pitchFamily="34" charset="0"/>
                <a:cs typeface="Arial" panose="020B0604020202020204" pitchFamily="34" charset="0"/>
              </a:rPr>
              <a:t>o religion increased from 30% in the 2016 Census to 38.9% in the 2021 Census.</a:t>
            </a:r>
            <a:endParaRPr lang="en-US" sz="1400" dirty="0">
              <a:solidFill>
                <a:srgbClr val="FFFFFF"/>
              </a:solidFill>
            </a:endParaRPr>
          </a:p>
        </p:txBody>
      </p:sp>
      <p:pic>
        <p:nvPicPr>
          <p:cNvPr id="8" name="Picture 7">
            <a:extLst>
              <a:ext uri="{FF2B5EF4-FFF2-40B4-BE49-F238E27FC236}">
                <a16:creationId xmlns:a16="http://schemas.microsoft.com/office/drawing/2014/main" id="{A7CE1E56-23E6-E0F1-9FA0-75D1DDD97673}"/>
              </a:ext>
            </a:extLst>
          </p:cNvPr>
          <p:cNvPicPr>
            <a:picLocks noChangeAspect="1"/>
          </p:cNvPicPr>
          <p:nvPr/>
        </p:nvPicPr>
        <p:blipFill rotWithShape="1">
          <a:blip r:embed="rId3"/>
          <a:srcRect l="3969" r="5792"/>
          <a:stretch/>
        </p:blipFill>
        <p:spPr>
          <a:xfrm>
            <a:off x="5232754" y="6724"/>
            <a:ext cx="6959246" cy="6844554"/>
          </a:xfrm>
          <a:prstGeom prst="rect">
            <a:avLst/>
          </a:prstGeom>
        </p:spPr>
      </p:pic>
    </p:spTree>
    <p:extLst>
      <p:ext uri="{BB962C8B-B14F-4D97-AF65-F5344CB8AC3E}">
        <p14:creationId xmlns:p14="http://schemas.microsoft.com/office/powerpoint/2010/main" val="458750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5837</TotalTime>
  <Words>1529</Words>
  <Application>Microsoft Office PowerPoint</Application>
  <PresentationFormat>Widescreen</PresentationFormat>
  <Paragraphs>123</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Algerian</vt:lpstr>
      <vt:lpstr>Aptos</vt:lpstr>
      <vt:lpstr>Arial</vt:lpstr>
      <vt:lpstr>Calibri</vt:lpstr>
      <vt:lpstr>Calibri Light</vt:lpstr>
      <vt:lpstr>inherit</vt:lpstr>
      <vt:lpstr>Lato</vt:lpstr>
      <vt:lpstr>Symbol</vt:lpstr>
      <vt:lpstr>Times New Roman</vt:lpstr>
      <vt:lpstr>Wingdings</vt:lpstr>
      <vt:lpstr>Office Theme</vt:lpstr>
      <vt:lpstr>Do NOT  Be Deceived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NOT Be Deceived</dc:title>
  <dc:creator>David Eden</dc:creator>
  <cp:lastModifiedBy>Sue Roberts</cp:lastModifiedBy>
  <cp:revision>2</cp:revision>
  <cp:lastPrinted>2023-12-08T00:23:45Z</cp:lastPrinted>
  <dcterms:created xsi:type="dcterms:W3CDTF">2023-11-27T00:06:13Z</dcterms:created>
  <dcterms:modified xsi:type="dcterms:W3CDTF">2024-01-02T14:30:29Z</dcterms:modified>
</cp:coreProperties>
</file>