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3"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95728"/>
  </p:normalViewPr>
  <p:slideViewPr>
    <p:cSldViewPr snapToGrid="0">
      <p:cViewPr varScale="1">
        <p:scale>
          <a:sx n="103" d="100"/>
          <a:sy n="103" d="100"/>
        </p:scale>
        <p:origin x="114" y="4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34" d="100"/>
          <a:sy n="134" d="100"/>
        </p:scale>
        <p:origin x="2832" y="-2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78CB0-08CC-2C42-8051-A74DE3A44B13}"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7067E-6008-DA45-A892-E0E17B71C289}" type="slidenum">
              <a:rPr lang="en-US" smtClean="0"/>
              <a:t>‹#›</a:t>
            </a:fld>
            <a:endParaRPr lang="en-US"/>
          </a:p>
        </p:txBody>
      </p:sp>
    </p:spTree>
    <p:extLst>
      <p:ext uri="{BB962C8B-B14F-4D97-AF65-F5344CB8AC3E}">
        <p14:creationId xmlns:p14="http://schemas.microsoft.com/office/powerpoint/2010/main" val="382964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983" y="4400550"/>
            <a:ext cx="6540285" cy="3600450"/>
          </a:xfrm>
        </p:spPr>
        <p:txBody>
          <a:bodyPr/>
          <a:lstStyle/>
          <a:p>
            <a:pPr marL="171450" indent="-171450">
              <a:buFont typeface="Arial" panose="020B0604020202020204" pitchFamily="34" charset="0"/>
              <a:buChar char="•"/>
            </a:pPr>
            <a:r>
              <a:rPr lang="en-US" dirty="0"/>
              <a:t>Good evening everyone. It’s so good to be here tonight as we sing songs with one another and remember the birth of Jesus Christ</a:t>
            </a:r>
          </a:p>
          <a:p>
            <a:pPr marL="171450" indent="-171450">
              <a:buFont typeface="Arial" panose="020B0604020202020204" pitchFamily="34" charset="0"/>
              <a:buChar char="•"/>
            </a:pPr>
            <a:r>
              <a:rPr lang="en-US" dirty="0"/>
              <a:t>My name is Harrison and I am the youth pastor here at this church</a:t>
            </a:r>
          </a:p>
          <a:p>
            <a:pPr marL="171450" indent="-171450">
              <a:buFont typeface="Arial" panose="020B0604020202020204" pitchFamily="34" charset="0"/>
              <a:buChar char="•"/>
            </a:pPr>
            <a:r>
              <a:rPr lang="en-US" dirty="0"/>
              <a:t>Tonight we are here to celebrate the birth of a baby. I have 2 boys, ages 3 and 1, and a third one on the way</a:t>
            </a:r>
          </a:p>
          <a:p>
            <a:pPr marL="171450" indent="-171450">
              <a:buFont typeface="Arial" panose="020B0604020202020204" pitchFamily="34" charset="0"/>
              <a:buChar char="•"/>
            </a:pPr>
            <a:r>
              <a:rPr lang="en-US" dirty="0"/>
              <a:t>And I love my kids deeply, and think they are unique and special and amazing in their own way</a:t>
            </a:r>
          </a:p>
          <a:p>
            <a:pPr marL="171450" indent="-171450">
              <a:buFont typeface="Arial" panose="020B0604020202020204" pitchFamily="34" charset="0"/>
              <a:buChar char="•"/>
            </a:pPr>
            <a:r>
              <a:rPr lang="en-US" dirty="0"/>
              <a:t>And yet, the baby we are going to be talking about tonight is so much more than a baby, for this baby would change the world as we know it</a:t>
            </a:r>
          </a:p>
        </p:txBody>
      </p:sp>
      <p:sp>
        <p:nvSpPr>
          <p:cNvPr id="4" name="Slide Number Placeholder 3"/>
          <p:cNvSpPr>
            <a:spLocks noGrp="1"/>
          </p:cNvSpPr>
          <p:nvPr>
            <p:ph type="sldNum" sz="quarter" idx="5"/>
          </p:nvPr>
        </p:nvSpPr>
        <p:spPr/>
        <p:txBody>
          <a:bodyPr/>
          <a:lstStyle/>
          <a:p>
            <a:fld id="{DB75F297-A9C3-EB49-B4FB-7811DA03B83E}" type="slidenum">
              <a:rPr lang="en-US" smtClean="0"/>
              <a:t>1</a:t>
            </a:fld>
            <a:endParaRPr lang="en-US"/>
          </a:p>
        </p:txBody>
      </p:sp>
    </p:spTree>
    <p:extLst>
      <p:ext uri="{BB962C8B-B14F-4D97-AF65-F5344CB8AC3E}">
        <p14:creationId xmlns:p14="http://schemas.microsoft.com/office/powerpoint/2010/main" val="339186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7188"/>
            <a:ext cx="5486400" cy="3086100"/>
          </a:xfrm>
        </p:spPr>
      </p:sp>
      <p:sp>
        <p:nvSpPr>
          <p:cNvPr id="3" name="Notes Placeholder 2"/>
          <p:cNvSpPr>
            <a:spLocks noGrp="1"/>
          </p:cNvSpPr>
          <p:nvPr>
            <p:ph type="body" idx="1"/>
          </p:nvPr>
        </p:nvSpPr>
        <p:spPr>
          <a:xfrm>
            <a:off x="166607" y="3591600"/>
            <a:ext cx="6524786" cy="5093613"/>
          </a:xfrm>
        </p:spPr>
        <p:txBody>
          <a:bodyPr/>
          <a:lstStyle/>
          <a:p>
            <a:r>
              <a:rPr lang="en-US" dirty="0">
                <a:highlight>
                  <a:srgbClr val="00FFFF"/>
                </a:highlight>
              </a:rPr>
              <a:t>But before we get into talking about that special baby, we need to first go back even further to help us understand why we celebrate Christmas, why we needed the birth of this special baby</a:t>
            </a:r>
          </a:p>
          <a:p>
            <a:pPr marL="171450" indent="-171450">
              <a:buFont typeface="Arial" panose="020B0604020202020204" pitchFamily="34" charset="0"/>
              <a:buChar char="•"/>
            </a:pPr>
            <a:r>
              <a:rPr lang="en-US" dirty="0">
                <a:highlight>
                  <a:srgbClr val="FFFF00"/>
                </a:highlight>
              </a:rPr>
              <a:t>“In the beginning God…”</a:t>
            </a:r>
            <a:br>
              <a:rPr lang="en-US" dirty="0"/>
            </a:br>
            <a:r>
              <a:rPr lang="en-US" dirty="0"/>
              <a:t>- Before there was anything there was God</a:t>
            </a:r>
            <a:br>
              <a:rPr lang="en-US" dirty="0"/>
            </a:br>
            <a:r>
              <a:rPr lang="en-US" dirty="0"/>
              <a:t>- And God, the mighty Creator, spoke the universe into existence</a:t>
            </a:r>
            <a:br>
              <a:rPr lang="en-US" dirty="0"/>
            </a:br>
            <a:r>
              <a:rPr lang="en-US" dirty="0"/>
              <a:t>- He said let there be light, and there was light</a:t>
            </a:r>
            <a:br>
              <a:rPr lang="en-US" dirty="0"/>
            </a:br>
            <a:r>
              <a:rPr lang="en-US" dirty="0"/>
              <a:t>- And God said let there be plants, and animals and so they were created</a:t>
            </a:r>
            <a:br>
              <a:rPr lang="en-US" dirty="0"/>
            </a:br>
            <a:r>
              <a:rPr lang="en-US" dirty="0"/>
              <a:t>- God spoke the stars into the night sky and the sun and the moon, and all of this came into being by God speaking</a:t>
            </a:r>
            <a:br>
              <a:rPr lang="en-US" dirty="0"/>
            </a:br>
            <a:r>
              <a:rPr lang="en-US" dirty="0"/>
              <a:t>- When God speaks, big things happen</a:t>
            </a:r>
          </a:p>
          <a:p>
            <a:pPr marL="171450" indent="-171450">
              <a:buFont typeface="Arial" panose="020B0604020202020204" pitchFamily="34" charset="0"/>
              <a:buChar char="•"/>
            </a:pPr>
            <a:r>
              <a:rPr lang="en-US" dirty="0">
                <a:highlight>
                  <a:srgbClr val="FFFF00"/>
                </a:highlight>
              </a:rPr>
              <a:t>God’s plan was that we would walk in close relationship with Him</a:t>
            </a:r>
            <a:br>
              <a:rPr lang="en-US" dirty="0"/>
            </a:br>
            <a:r>
              <a:rPr lang="en-US" dirty="0"/>
              <a:t>- When God created humans, He made us out of the dust of the ground</a:t>
            </a:r>
            <a:br>
              <a:rPr lang="en-US" dirty="0"/>
            </a:br>
            <a:r>
              <a:rPr lang="en-US" dirty="0"/>
              <a:t>- There was something different about us. People were the most important part of God’s creation</a:t>
            </a:r>
            <a:br>
              <a:rPr lang="en-US" dirty="0"/>
            </a:br>
            <a:r>
              <a:rPr lang="en-US" dirty="0"/>
              <a:t>- Because He made us to be like Him, and He loves each and every one of you deeply</a:t>
            </a:r>
            <a:br>
              <a:rPr lang="en-US" dirty="0"/>
            </a:br>
            <a:r>
              <a:rPr lang="en-US" dirty="0"/>
              <a:t>- He wanted us to be friends with Him, to walk closely with Him, and to listen to Him</a:t>
            </a:r>
            <a:br>
              <a:rPr lang="en-US" dirty="0"/>
            </a:br>
            <a:r>
              <a:rPr lang="en-US" dirty="0"/>
              <a:t>- You see, God created us, so it makes sense that we should listen to Him</a:t>
            </a:r>
            <a:br>
              <a:rPr lang="en-US" dirty="0"/>
            </a:br>
            <a:r>
              <a:rPr lang="en-US" dirty="0"/>
              <a:t>- He loves us and created us and only wants what is best for us</a:t>
            </a:r>
            <a:br>
              <a:rPr lang="en-US" dirty="0"/>
            </a:br>
            <a:r>
              <a:rPr lang="en-US" dirty="0"/>
              <a:t>- The problem is that we don’t listen to God, we mess up, we choose to do the wrong thing because we think we know better than God </a:t>
            </a:r>
            <a:br>
              <a:rPr lang="en-US" dirty="0"/>
            </a:br>
            <a:r>
              <a:rPr lang="en-US" dirty="0"/>
              <a:t>- All of the wrong things that we do is what the Bible calls sin</a:t>
            </a:r>
          </a:p>
          <a:p>
            <a:pPr marL="171450" indent="-171450">
              <a:buFont typeface="Arial" panose="020B0604020202020204" pitchFamily="34" charset="0"/>
              <a:buChar char="•"/>
            </a:pPr>
            <a:r>
              <a:rPr lang="en-US" dirty="0">
                <a:highlight>
                  <a:srgbClr val="FFFF00"/>
                </a:highlight>
              </a:rPr>
              <a:t>We have all sinned, we all fall short of God’s glorious standard</a:t>
            </a:r>
            <a:br>
              <a:rPr lang="en-US" dirty="0"/>
            </a:br>
            <a:r>
              <a:rPr lang="en-US" dirty="0"/>
              <a:t>- …And as a result, we have made ourselves enemies of God</a:t>
            </a:r>
            <a:br>
              <a:rPr lang="en-US" dirty="0"/>
            </a:br>
            <a:r>
              <a:rPr lang="en-US" dirty="0"/>
              <a:t>- We turn our backs on God time and time again</a:t>
            </a:r>
            <a:br>
              <a:rPr lang="en-US" dirty="0"/>
            </a:br>
            <a:r>
              <a:rPr lang="en-US" dirty="0"/>
              <a:t>- God created us to live in close relationship with Him, but because God is a holy, and pure, and perfect God, He can’t be around sin</a:t>
            </a:r>
            <a:br>
              <a:rPr lang="en-US" dirty="0"/>
            </a:br>
            <a:r>
              <a:rPr lang="en-US" dirty="0"/>
              <a:t>- Sin is offensive to Him, He hates it</a:t>
            </a:r>
            <a:br>
              <a:rPr lang="en-US" dirty="0"/>
            </a:br>
            <a:r>
              <a:rPr lang="en-US" dirty="0"/>
              <a:t>- And so, we could no longer be with God, we could no longer walk closely with Him </a:t>
            </a:r>
          </a:p>
          <a:p>
            <a:pPr marL="171450" indent="-171450">
              <a:buFont typeface="Arial" panose="020B0604020202020204" pitchFamily="34" charset="0"/>
              <a:buChar char="•"/>
            </a:pPr>
            <a:r>
              <a:rPr lang="en-US" dirty="0">
                <a:highlight>
                  <a:srgbClr val="00FFFF"/>
                </a:highlight>
              </a:rPr>
              <a:t>However, God did not and would not leave us in this state of hopelessness</a:t>
            </a:r>
            <a:br>
              <a:rPr lang="en-US" dirty="0"/>
            </a:br>
            <a:r>
              <a:rPr lang="en-US" dirty="0"/>
              <a:t>- In God’s goodness, and in His love, He promised to send us a king</a:t>
            </a:r>
            <a:br>
              <a:rPr lang="en-US" dirty="0"/>
            </a:br>
            <a:r>
              <a:rPr lang="en-US" dirty="0"/>
              <a:t>- And this king who would change everything!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75F297-A9C3-EB49-B4FB-7811DA03B83E}" type="slidenum">
              <a:rPr lang="en-US" smtClean="0"/>
              <a:t>2</a:t>
            </a:fld>
            <a:endParaRPr lang="en-US"/>
          </a:p>
        </p:txBody>
      </p:sp>
    </p:spTree>
    <p:extLst>
      <p:ext uri="{BB962C8B-B14F-4D97-AF65-F5344CB8AC3E}">
        <p14:creationId xmlns:p14="http://schemas.microsoft.com/office/powerpoint/2010/main" val="250127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630238"/>
            <a:ext cx="5486400" cy="3086100"/>
          </a:xfrm>
        </p:spPr>
      </p:sp>
      <p:sp>
        <p:nvSpPr>
          <p:cNvPr id="3" name="Notes Placeholder 2"/>
          <p:cNvSpPr>
            <a:spLocks noGrp="1"/>
          </p:cNvSpPr>
          <p:nvPr>
            <p:ph type="body" idx="1"/>
          </p:nvPr>
        </p:nvSpPr>
        <p:spPr>
          <a:xfrm>
            <a:off x="202178" y="4013092"/>
            <a:ext cx="6447294" cy="4960427"/>
          </a:xfrm>
        </p:spPr>
        <p:txBody>
          <a:bodyPr/>
          <a:lstStyle/>
          <a:p>
            <a:pPr marL="171450" indent="-171450">
              <a:buFont typeface="Arial" panose="020B0604020202020204" pitchFamily="34" charset="0"/>
              <a:buChar char="•"/>
            </a:pPr>
            <a:r>
              <a:rPr lang="en-US" dirty="0">
                <a:highlight>
                  <a:srgbClr val="FFFF00"/>
                </a:highlight>
              </a:rPr>
              <a:t>The promised King was “wrapped in snugly strips of cloth and laid in a manger, because there was no lodging available for them”</a:t>
            </a:r>
            <a:br>
              <a:rPr lang="en-US" dirty="0"/>
            </a:br>
            <a:r>
              <a:rPr lang="en-US" dirty="0"/>
              <a:t>- Most people born into royalty are born princes or princesses before they become kings and queens</a:t>
            </a:r>
            <a:br>
              <a:rPr lang="en-US" dirty="0"/>
            </a:br>
            <a:r>
              <a:rPr lang="en-US" dirty="0"/>
              <a:t>- But this baby was born a king. And yet he came into this world in a very ordinary way</a:t>
            </a:r>
            <a:br>
              <a:rPr lang="en-US" dirty="0"/>
            </a:br>
            <a:r>
              <a:rPr lang="en-US" dirty="0"/>
              <a:t>- There was no red carpet, no fanfare amongst the people of the land, and he was not born into a palace</a:t>
            </a:r>
            <a:br>
              <a:rPr lang="en-US" dirty="0"/>
            </a:br>
            <a:r>
              <a:rPr lang="en-US" dirty="0"/>
              <a:t>- He was born and laid down in an animal’s feeding trough</a:t>
            </a:r>
            <a:br>
              <a:rPr lang="en-US" dirty="0"/>
            </a:br>
            <a:r>
              <a:rPr lang="en-US" dirty="0"/>
              <a:t>- But this was to demonstrate to the world that he was born for ordinary people just like you and me. For anyone who will come to him and see that he is the only hope any of us have</a:t>
            </a:r>
          </a:p>
          <a:p>
            <a:pPr marL="171450" indent="-171450">
              <a:buFont typeface="Arial" panose="020B0604020202020204" pitchFamily="34" charset="0"/>
              <a:buChar char="•"/>
            </a:pPr>
            <a:r>
              <a:rPr lang="en-US" dirty="0">
                <a:highlight>
                  <a:srgbClr val="FFFF00"/>
                </a:highlight>
              </a:rPr>
              <a:t>This baby is the Messiah, the Christ = the anointed one, the chosen one</a:t>
            </a:r>
            <a:br>
              <a:rPr lang="en-US" dirty="0"/>
            </a:br>
            <a:r>
              <a:rPr lang="en-US" dirty="0"/>
              <a:t>- When the angels appeared before the shepherds in a bright light, they gave the baby 3 titles, the first one was Messiah, the Christ</a:t>
            </a:r>
            <a:br>
              <a:rPr lang="en-US" dirty="0"/>
            </a:br>
            <a:r>
              <a:rPr lang="en-US" dirty="0"/>
              <a:t>- It means anointed one, chosen one</a:t>
            </a:r>
            <a:br>
              <a:rPr lang="en-US" dirty="0"/>
            </a:br>
            <a:r>
              <a:rPr lang="en-US" dirty="0"/>
              <a:t>- The angels are saying that this is the king that was talked about in the Bible, 700 years before his birth </a:t>
            </a:r>
            <a:br>
              <a:rPr lang="en-US" dirty="0"/>
            </a:br>
            <a:r>
              <a:rPr lang="en-US" dirty="0"/>
              <a:t>- But the Jews thought this king was supposed to come and wipe out their great enemy, the kingdom of Rome</a:t>
            </a:r>
            <a:br>
              <a:rPr lang="en-US" dirty="0"/>
            </a:br>
            <a:r>
              <a:rPr lang="en-US" dirty="0"/>
              <a:t>- Jesus did come to wipe out an enemy, the world’s greatest enemy, the kingdom of darkness, of sin</a:t>
            </a:r>
          </a:p>
          <a:p>
            <a:pPr marL="171450" indent="-171450">
              <a:buFont typeface="Arial" panose="020B0604020202020204" pitchFamily="34" charset="0"/>
              <a:buChar char="•"/>
            </a:pPr>
            <a:r>
              <a:rPr lang="en-US" dirty="0">
                <a:highlight>
                  <a:srgbClr val="FFFF00"/>
                </a:highlight>
              </a:rPr>
              <a:t>This baby is the Lord = this baby is truly God</a:t>
            </a:r>
            <a:br>
              <a:rPr lang="en-US" dirty="0"/>
            </a:br>
            <a:r>
              <a:rPr lang="en-US" dirty="0"/>
              <a:t>- In the book of Matthew in the Bible, his name was called Immanuel, which means God with us</a:t>
            </a:r>
            <a:br>
              <a:rPr lang="en-US" dirty="0"/>
            </a:br>
            <a:r>
              <a:rPr lang="en-US" dirty="0"/>
              <a:t>- God is so for us, and loves us so much, that He came to be with us</a:t>
            </a:r>
            <a:br>
              <a:rPr lang="en-US" dirty="0"/>
            </a:br>
            <a:r>
              <a:rPr lang="en-US" dirty="0"/>
              <a:t>- And because Jesus Christ, this baby in a manger, is God, he was able to meet the standard of perfection, he was able to live his life perfectly, without ever sinning</a:t>
            </a:r>
            <a:br>
              <a:rPr lang="en-US" dirty="0"/>
            </a:br>
            <a:r>
              <a:rPr lang="en-US" dirty="0"/>
              <a:t>- He came to live the life we never could, so that we wouldn’t have to</a:t>
            </a:r>
          </a:p>
        </p:txBody>
      </p:sp>
      <p:sp>
        <p:nvSpPr>
          <p:cNvPr id="4" name="Slide Number Placeholder 3"/>
          <p:cNvSpPr>
            <a:spLocks noGrp="1"/>
          </p:cNvSpPr>
          <p:nvPr>
            <p:ph type="sldNum" sz="quarter" idx="5"/>
          </p:nvPr>
        </p:nvSpPr>
        <p:spPr/>
        <p:txBody>
          <a:bodyPr/>
          <a:lstStyle/>
          <a:p>
            <a:fld id="{DB75F297-A9C3-EB49-B4FB-7811DA03B83E}" type="slidenum">
              <a:rPr lang="en-US" smtClean="0"/>
              <a:t>3</a:t>
            </a:fld>
            <a:endParaRPr lang="en-US"/>
          </a:p>
        </p:txBody>
      </p:sp>
    </p:spTree>
    <p:extLst>
      <p:ext uri="{BB962C8B-B14F-4D97-AF65-F5344CB8AC3E}">
        <p14:creationId xmlns:p14="http://schemas.microsoft.com/office/powerpoint/2010/main" val="118347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259597" y="4044089"/>
            <a:ext cx="6338806" cy="4324996"/>
          </a:xfrm>
        </p:spPr>
        <p:txBody>
          <a:bodyPr/>
          <a:lstStyle/>
          <a:p>
            <a:pPr marL="171450" indent="-171450">
              <a:buFont typeface="Arial" panose="020B0604020202020204" pitchFamily="34" charset="0"/>
              <a:buChar char="•"/>
            </a:pPr>
            <a:r>
              <a:rPr lang="en-US" dirty="0">
                <a:highlight>
                  <a:srgbClr val="FFFF00"/>
                </a:highlight>
              </a:rPr>
              <a:t>This baby is the </a:t>
            </a:r>
            <a:r>
              <a:rPr lang="en-US" dirty="0" err="1">
                <a:highlight>
                  <a:srgbClr val="FFFF00"/>
                </a:highlight>
              </a:rPr>
              <a:t>Saviour</a:t>
            </a:r>
            <a:r>
              <a:rPr lang="en-US" dirty="0">
                <a:highlight>
                  <a:srgbClr val="FFFF00"/>
                </a:highlight>
              </a:rPr>
              <a:t> = The one who would save people from their sins</a:t>
            </a:r>
            <a:br>
              <a:rPr lang="en-US" dirty="0"/>
            </a:br>
            <a:r>
              <a:rPr lang="en-US" dirty="0"/>
              <a:t>- Jesus sole purpose in coming to this earth was to save people from their sins</a:t>
            </a:r>
            <a:br>
              <a:rPr lang="en-US" dirty="0"/>
            </a:br>
            <a:r>
              <a:rPr lang="en-US" dirty="0"/>
              <a:t>- The one thing that separates us from God is our sin</a:t>
            </a:r>
            <a:br>
              <a:rPr lang="en-US" dirty="0"/>
            </a:br>
            <a:r>
              <a:rPr lang="en-US" dirty="0"/>
              <a:t>- And it is for that reason that Jesus was born into this world. </a:t>
            </a:r>
            <a:br>
              <a:rPr lang="en-US" dirty="0"/>
            </a:br>
            <a:r>
              <a:rPr lang="en-US" dirty="0"/>
              <a:t>- He stepped out of heaven to be born into this world and to save every single one of us from an eternity apart from God</a:t>
            </a:r>
          </a:p>
          <a:p>
            <a:pPr marL="171450" indent="-171450">
              <a:buFont typeface="Arial" panose="020B0604020202020204" pitchFamily="34" charset="0"/>
              <a:buChar char="•"/>
            </a:pPr>
            <a:r>
              <a:rPr lang="en-US" dirty="0">
                <a:highlight>
                  <a:srgbClr val="FFFF00"/>
                </a:highlight>
              </a:rPr>
              <a:t>We did not deserve God’s love, but the birth of Jesus shows just how much God loves us, in sending him to save us</a:t>
            </a:r>
            <a:br>
              <a:rPr lang="en-US" dirty="0"/>
            </a:br>
            <a:r>
              <a:rPr lang="en-US" dirty="0"/>
              <a:t>- The good news of Christmas and the good news of the Bible is that God being so rich in love does not ask us to fix the problem that we caused</a:t>
            </a:r>
            <a:br>
              <a:rPr lang="en-US" dirty="0"/>
            </a:br>
            <a:r>
              <a:rPr lang="en-US" dirty="0"/>
              <a:t>- In fact, we cannot fix the problem</a:t>
            </a:r>
            <a:br>
              <a:rPr lang="en-US" dirty="0"/>
            </a:br>
            <a:r>
              <a:rPr lang="en-US" dirty="0"/>
              <a:t>- Instead, He sends His one and only Son to be born into this world and to die in our place, taking on himself the sins of the world</a:t>
            </a:r>
            <a:br>
              <a:rPr lang="en-US" dirty="0"/>
            </a:br>
            <a:r>
              <a:rPr lang="en-US" dirty="0"/>
              <a:t>- He dealt with the problem of sin, so that we could enjoy a relationship with God once again</a:t>
            </a:r>
          </a:p>
          <a:p>
            <a:pPr marL="171450" indent="-171450">
              <a:buFont typeface="Arial" panose="020B0604020202020204" pitchFamily="34" charset="0"/>
              <a:buChar char="•"/>
            </a:pPr>
            <a:r>
              <a:rPr lang="en-US" dirty="0">
                <a:highlight>
                  <a:srgbClr val="FFFF00"/>
                </a:highlight>
              </a:rPr>
              <a:t>Whoever you are, Jesus can deliver you, help you, save you</a:t>
            </a:r>
            <a:br>
              <a:rPr lang="en-US" dirty="0"/>
            </a:br>
            <a:r>
              <a:rPr lang="en-US" dirty="0"/>
              <a:t>- I don’t know what this year has been like for you</a:t>
            </a:r>
            <a:br>
              <a:rPr lang="en-US" dirty="0"/>
            </a:br>
            <a:r>
              <a:rPr lang="en-US" dirty="0"/>
              <a:t>- But here’s what I do know. </a:t>
            </a:r>
            <a:r>
              <a:rPr lang="en-US" b="1" dirty="0"/>
              <a:t>God loves you! </a:t>
            </a:r>
            <a:r>
              <a:rPr lang="en-US" b="0" dirty="0"/>
              <a:t>God loves you so much that He would send His one and only Son, </a:t>
            </a:r>
            <a:r>
              <a:rPr lang="en-US" dirty="0"/>
              <a:t>Jesus, who was born to die so that we might live forever</a:t>
            </a:r>
            <a:br>
              <a:rPr lang="en-US" dirty="0"/>
            </a:br>
            <a:r>
              <a:rPr lang="en-US" dirty="0"/>
              <a:t>- And he didn’t stay dead, after 3 days God brought him back to life. Death could not keep him down, Jesus had conquered sin, and Jesus is still alive today</a:t>
            </a:r>
            <a:br>
              <a:rPr lang="en-US" dirty="0"/>
            </a:br>
            <a:r>
              <a:rPr lang="en-US" dirty="0"/>
              <a:t>- No matter how bad you may think you are, no matter how many bad things you have done in your life, God’s love is bigger.</a:t>
            </a:r>
            <a:br>
              <a:rPr lang="en-US" dirty="0"/>
            </a:br>
            <a:r>
              <a:rPr lang="en-US" dirty="0"/>
              <a:t>-  If you will trust in Jesus, he will deliver you, help you, forgive you, and save you</a:t>
            </a:r>
          </a:p>
        </p:txBody>
      </p:sp>
      <p:sp>
        <p:nvSpPr>
          <p:cNvPr id="4" name="Slide Number Placeholder 3"/>
          <p:cNvSpPr>
            <a:spLocks noGrp="1"/>
          </p:cNvSpPr>
          <p:nvPr>
            <p:ph type="sldNum" sz="quarter" idx="5"/>
          </p:nvPr>
        </p:nvSpPr>
        <p:spPr/>
        <p:txBody>
          <a:bodyPr/>
          <a:lstStyle/>
          <a:p>
            <a:fld id="{DB75F297-A9C3-EB49-B4FB-7811DA03B83E}" type="slidenum">
              <a:rPr lang="en-US" smtClean="0"/>
              <a:t>4</a:t>
            </a:fld>
            <a:endParaRPr lang="en-US"/>
          </a:p>
        </p:txBody>
      </p:sp>
    </p:spTree>
    <p:extLst>
      <p:ext uri="{BB962C8B-B14F-4D97-AF65-F5344CB8AC3E}">
        <p14:creationId xmlns:p14="http://schemas.microsoft.com/office/powerpoint/2010/main" val="387592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82105" y="3920102"/>
            <a:ext cx="6493790" cy="3600450"/>
          </a:xfrm>
        </p:spPr>
        <p:txBody>
          <a:bodyPr/>
          <a:lstStyle/>
          <a:p>
            <a:pPr marL="171450" indent="-171450">
              <a:buFont typeface="Arial" panose="020B0604020202020204" pitchFamily="34" charset="0"/>
              <a:buChar char="•"/>
            </a:pPr>
            <a:r>
              <a:rPr lang="en-US" dirty="0">
                <a:highlight>
                  <a:srgbClr val="FFFF00"/>
                </a:highlight>
              </a:rPr>
              <a:t>When Jesus comes back the second time, it will be to make all things new</a:t>
            </a:r>
            <a:br>
              <a:rPr lang="en-US" dirty="0"/>
            </a:br>
            <a:r>
              <a:rPr lang="en-US" dirty="0"/>
              <a:t>- When Jesus came the first time, which is what we celebrate at Christmas, he came with an offer of peace between us and God </a:t>
            </a:r>
            <a:br>
              <a:rPr lang="en-US" dirty="0"/>
            </a:br>
            <a:r>
              <a:rPr lang="en-US" dirty="0"/>
              <a:t>- When Jesus comes back the second time it will be to make all things new and all those who have trusted in Jesus Christ will spend eternity in heaven with God</a:t>
            </a:r>
          </a:p>
          <a:p>
            <a:pPr marL="171450" indent="-171450">
              <a:buFont typeface="Arial" panose="020B0604020202020204" pitchFamily="34" charset="0"/>
              <a:buChar char="•"/>
            </a:pPr>
            <a:r>
              <a:rPr lang="en-US" dirty="0">
                <a:highlight>
                  <a:srgbClr val="FFFF00"/>
                </a:highlight>
              </a:rPr>
              <a:t>We will see God face to face, and He will once again live amongst His people</a:t>
            </a:r>
            <a:br>
              <a:rPr lang="en-US" dirty="0"/>
            </a:br>
            <a:r>
              <a:rPr lang="en-US" dirty="0"/>
              <a:t>- All throughout the Bible God says no one is able to look upon His face and live</a:t>
            </a:r>
            <a:br>
              <a:rPr lang="en-US" dirty="0"/>
            </a:br>
            <a:r>
              <a:rPr lang="en-US" dirty="0"/>
              <a:t>- But in heaven we will be able to stare into God’s face</a:t>
            </a:r>
            <a:br>
              <a:rPr lang="en-US" dirty="0"/>
            </a:br>
            <a:r>
              <a:rPr lang="en-US" dirty="0"/>
              <a:t>- It will be a place so beautiful that we couldn’t even begin to imagine just what it will be like</a:t>
            </a:r>
            <a:br>
              <a:rPr lang="en-US" dirty="0"/>
            </a:br>
            <a:r>
              <a:rPr lang="en-US" dirty="0"/>
              <a:t>- And it will be a place, just like God planned, where He will once again live amongst His people</a:t>
            </a:r>
            <a:br>
              <a:rPr lang="en-US" dirty="0"/>
            </a:br>
            <a:r>
              <a:rPr lang="en-US" dirty="0"/>
              <a:t>- </a:t>
            </a:r>
            <a:r>
              <a:rPr lang="en-US" dirty="0">
                <a:highlight>
                  <a:srgbClr val="FFFF00"/>
                </a:highlight>
              </a:rPr>
              <a:t>“He will wipe away every tear, there will be no more death or sorrow or crying or pain. All these things are gone forever”</a:t>
            </a:r>
            <a:br>
              <a:rPr lang="en-US" dirty="0"/>
            </a:br>
            <a:r>
              <a:rPr lang="en-US" dirty="0"/>
              <a:t>- Parents of little babies, just stop and think about that for a second. There will be no more crying babies to wake you up in the middle of the night</a:t>
            </a:r>
            <a:br>
              <a:rPr lang="en-US" dirty="0"/>
            </a:br>
            <a:r>
              <a:rPr lang="en-US" dirty="0"/>
              <a:t>- There will also be no depression, no cancer, no mental illness, and no death. None of the bad stuff that we see in this world will be there</a:t>
            </a:r>
            <a:br>
              <a:rPr lang="en-US" dirty="0"/>
            </a:br>
            <a:r>
              <a:rPr lang="en-US" dirty="0"/>
              <a:t>- All of sin and evil will be gone forever, which is only able to happen because of the birth of Jesus Christ, because of Christmas</a:t>
            </a:r>
          </a:p>
        </p:txBody>
      </p:sp>
      <p:sp>
        <p:nvSpPr>
          <p:cNvPr id="4" name="Slide Number Placeholder 3"/>
          <p:cNvSpPr>
            <a:spLocks noGrp="1"/>
          </p:cNvSpPr>
          <p:nvPr>
            <p:ph type="sldNum" sz="quarter" idx="5"/>
          </p:nvPr>
        </p:nvSpPr>
        <p:spPr/>
        <p:txBody>
          <a:bodyPr/>
          <a:lstStyle/>
          <a:p>
            <a:fld id="{DB75F297-A9C3-EB49-B4FB-7811DA03B83E}" type="slidenum">
              <a:rPr lang="en-US" smtClean="0"/>
              <a:t>5</a:t>
            </a:fld>
            <a:endParaRPr lang="en-US"/>
          </a:p>
        </p:txBody>
      </p:sp>
    </p:spTree>
    <p:extLst>
      <p:ext uri="{BB962C8B-B14F-4D97-AF65-F5344CB8AC3E}">
        <p14:creationId xmlns:p14="http://schemas.microsoft.com/office/powerpoint/2010/main" val="119707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973" y="4400550"/>
            <a:ext cx="6400799" cy="36004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u="none" strike="noStrike" dirty="0">
                <a:solidFill>
                  <a:schemeClr val="tx1"/>
                </a:solidFill>
                <a:effectLst/>
                <a:highlight>
                  <a:srgbClr val="00FF00"/>
                </a:highlight>
              </a:rPr>
              <a:t>“If our greatest need had been information, God would have sent us an educator; If our greatest need had been technology, God would have sent us a scientist; </a:t>
            </a:r>
            <a:br>
              <a:rPr lang="en-AU" sz="1200" b="1" dirty="0">
                <a:solidFill>
                  <a:schemeClr val="tx1"/>
                </a:solidFill>
                <a:highlight>
                  <a:srgbClr val="00FF00"/>
                </a:highlight>
              </a:rPr>
            </a:br>
            <a:r>
              <a:rPr lang="en-AU" sz="1200" b="1" i="0" u="none" strike="noStrike" dirty="0">
                <a:solidFill>
                  <a:schemeClr val="tx1"/>
                </a:solidFill>
                <a:effectLst/>
                <a:highlight>
                  <a:srgbClr val="00FF00"/>
                </a:highlight>
              </a:rPr>
              <a:t>If our greatest need had been money, God would have sent us an </a:t>
            </a:r>
            <a:r>
              <a:rPr lang="en-AU" sz="1200" b="1" dirty="0">
                <a:solidFill>
                  <a:schemeClr val="tx1"/>
                </a:solidFill>
                <a:highlight>
                  <a:srgbClr val="00FF00"/>
                </a:highlight>
              </a:rPr>
              <a:t>accountant</a:t>
            </a:r>
            <a:r>
              <a:rPr lang="en-AU" sz="1200" b="1" i="0" u="none" strike="noStrike" dirty="0">
                <a:solidFill>
                  <a:schemeClr val="tx1"/>
                </a:solidFill>
                <a:effectLst/>
                <a:highlight>
                  <a:srgbClr val="00FF00"/>
                </a:highlight>
              </a:rPr>
              <a:t>; If our greatest need had been pleasure, God would have sent us an entertainer; </a:t>
            </a:r>
            <a:br>
              <a:rPr lang="en-AU" sz="1200" b="1" dirty="0">
                <a:solidFill>
                  <a:schemeClr val="tx1"/>
                </a:solidFill>
                <a:highlight>
                  <a:srgbClr val="00FF00"/>
                </a:highlight>
              </a:rPr>
            </a:br>
            <a:r>
              <a:rPr lang="en-AU" sz="1200" b="1" i="0" u="none" strike="noStrike" dirty="0">
                <a:solidFill>
                  <a:schemeClr val="tx1"/>
                </a:solidFill>
                <a:effectLst/>
                <a:highlight>
                  <a:srgbClr val="00FF00"/>
                </a:highlight>
              </a:rPr>
              <a:t>But our greatest need was forgiveness, so God sent us a Saviour.” – Unknown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dirty="0">
                <a:solidFill>
                  <a:schemeClr val="tx1"/>
                </a:solidFill>
                <a:effectLst/>
              </a:rPr>
              <a:t>In God’s great love for us, He sent us exactly what we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dirty="0">
                <a:solidFill>
                  <a:schemeClr val="tx1"/>
                </a:solidFill>
                <a:effectLst/>
              </a:rPr>
              <a:t>If you already know Jesus Christ as Lord and Saviour, then I pray that this Christmas will be a time of remembering and thinking upon the greatest gift you have ever received, which is Jesus Christ himself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dirty="0">
                <a:solidFill>
                  <a:schemeClr val="tx1"/>
                </a:solidFill>
                <a:effectLst/>
              </a:rPr>
              <a:t>If you </a:t>
            </a:r>
            <a:r>
              <a:rPr lang="en-AU" sz="1200" b="1" i="0" u="none" strike="noStrike" dirty="0">
                <a:solidFill>
                  <a:schemeClr val="tx1"/>
                </a:solidFill>
                <a:effectLst/>
              </a:rPr>
              <a:t>HAVE NOT </a:t>
            </a:r>
            <a:r>
              <a:rPr lang="en-AU" sz="1200" b="0" i="0" u="none" strike="noStrike" dirty="0">
                <a:solidFill>
                  <a:schemeClr val="tx1"/>
                </a:solidFill>
                <a:effectLst/>
              </a:rPr>
              <a:t>entrusted your life to Jesus Christ then let me tell you that your greatest need is forgiveness for your sins, your greatest need is a Saviour, and Jesus Christ was born that </a:t>
            </a:r>
            <a:r>
              <a:rPr lang="en-AU" dirty="0"/>
              <a:t>you</a:t>
            </a:r>
            <a:r>
              <a:rPr lang="en-AU" sz="1200" b="0" i="0" u="none" strike="noStrike" dirty="0">
                <a:solidFill>
                  <a:schemeClr val="tx1"/>
                </a:solidFill>
                <a:effectLst/>
              </a:rPr>
              <a:t> might </a:t>
            </a:r>
            <a:r>
              <a:rPr lang="en-AU" dirty="0"/>
              <a:t>find forgiveness and be</a:t>
            </a:r>
            <a:r>
              <a:rPr lang="en-AU" sz="1200" b="0" i="0" u="none" strike="noStrike" dirty="0">
                <a:solidFill>
                  <a:schemeClr val="tx1"/>
                </a:solidFill>
                <a:effectLst/>
              </a:rPr>
              <a:t> saved.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dirty="0">
                <a:solidFill>
                  <a:schemeClr val="tx1"/>
                </a:solidFill>
                <a:effectLst/>
              </a:rPr>
              <a:t>The question is, will you choose to put your trust in Jesus Christ?</a:t>
            </a:r>
          </a:p>
          <a:p>
            <a:pPr marR="0" lvl="0" algn="l" defTabSz="914400" rtl="0" eaLnBrk="1" fontAlgn="auto" latinLnBrk="0" hangingPunct="1">
              <a:lnSpc>
                <a:spcPct val="100000"/>
              </a:lnSpc>
              <a:spcBef>
                <a:spcPts val="0"/>
              </a:spcBef>
              <a:spcAft>
                <a:spcPts val="0"/>
              </a:spcAft>
              <a:buClrTx/>
              <a:buSzTx/>
              <a:tabLst/>
              <a:defRPr/>
            </a:pPr>
            <a:endParaRPr lang="en-AU" sz="1200" b="0" i="0" u="none" strike="noStrike" dirty="0">
              <a:solidFill>
                <a:schemeClr val="tx1"/>
              </a:solidFill>
              <a:effectLst/>
            </a:endParaRPr>
          </a:p>
          <a:p>
            <a:pPr marR="0" lvl="0" algn="l" defTabSz="914400" rtl="0" eaLnBrk="1" fontAlgn="auto" latinLnBrk="0" hangingPunct="1">
              <a:lnSpc>
                <a:spcPct val="100000"/>
              </a:lnSpc>
              <a:spcBef>
                <a:spcPts val="0"/>
              </a:spcBef>
              <a:spcAft>
                <a:spcPts val="0"/>
              </a:spcAft>
              <a:buClrTx/>
              <a:buSzTx/>
              <a:tabLst/>
              <a:defRPr/>
            </a:pPr>
            <a:endParaRPr lang="en-AU" sz="1200" b="0" i="0" u="none" strike="noStrike" dirty="0">
              <a:solidFill>
                <a:schemeClr val="tx1"/>
              </a:solidFill>
              <a:effectLst/>
              <a:highlight>
                <a:srgbClr val="00FFFF"/>
              </a:highlight>
            </a:endParaRPr>
          </a:p>
        </p:txBody>
      </p:sp>
      <p:sp>
        <p:nvSpPr>
          <p:cNvPr id="4" name="Slide Number Placeholder 3"/>
          <p:cNvSpPr>
            <a:spLocks noGrp="1"/>
          </p:cNvSpPr>
          <p:nvPr>
            <p:ph type="sldNum" sz="quarter" idx="5"/>
          </p:nvPr>
        </p:nvSpPr>
        <p:spPr/>
        <p:txBody>
          <a:bodyPr/>
          <a:lstStyle/>
          <a:p>
            <a:fld id="{DB75F297-A9C3-EB49-B4FB-7811DA03B83E}" type="slidenum">
              <a:rPr lang="en-US" smtClean="0"/>
              <a:t>6</a:t>
            </a:fld>
            <a:endParaRPr lang="en-US"/>
          </a:p>
        </p:txBody>
      </p:sp>
    </p:spTree>
    <p:extLst>
      <p:ext uri="{BB962C8B-B14F-4D97-AF65-F5344CB8AC3E}">
        <p14:creationId xmlns:p14="http://schemas.microsoft.com/office/powerpoint/2010/main" val="120033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01B3-4CD6-950B-E043-BFE37F4C80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EEEFE-F6FC-0215-79F8-17E298FE6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D882750-B4BE-78CF-D7D7-8AA13CBDDA52}"/>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5" name="Footer Placeholder 4">
            <a:extLst>
              <a:ext uri="{FF2B5EF4-FFF2-40B4-BE49-F238E27FC236}">
                <a16:creationId xmlns:a16="http://schemas.microsoft.com/office/drawing/2014/main" id="{F37E0D21-7EC5-F757-E604-4B2D1775E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65190-1209-A89E-3946-ED23EB15565D}"/>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198227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4E4D-D940-F9D3-7AA8-CCC049FEC94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4D63AA-AFFF-BCAA-391A-8927A5B992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B7BF82-7ABE-191E-D7FF-7D85D7958401}"/>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5" name="Footer Placeholder 4">
            <a:extLst>
              <a:ext uri="{FF2B5EF4-FFF2-40B4-BE49-F238E27FC236}">
                <a16:creationId xmlns:a16="http://schemas.microsoft.com/office/drawing/2014/main" id="{735BBEB6-2805-970A-5BAC-4F4B27500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9ED75-CED6-E4B0-33D1-75727877F109}"/>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297708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F13C1-E2CA-A866-AFD5-6E0DE0F1F3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970685-C908-FC7F-EC9B-0BB882691B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CC27C7-7E97-516E-D1EB-3E1FD9453CCB}"/>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5" name="Footer Placeholder 4">
            <a:extLst>
              <a:ext uri="{FF2B5EF4-FFF2-40B4-BE49-F238E27FC236}">
                <a16:creationId xmlns:a16="http://schemas.microsoft.com/office/drawing/2014/main" id="{3FA84534-FEE8-B9B1-D6A3-51D160F15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3BEC7-5B37-A0FE-F3BF-78E3D26A2291}"/>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9713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F05D-DEB2-8805-C120-F92DC8E7F8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20C9ED-4719-95AE-B675-5039540063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0FC435-FE76-9652-B182-37A9061CD31F}"/>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5" name="Footer Placeholder 4">
            <a:extLst>
              <a:ext uri="{FF2B5EF4-FFF2-40B4-BE49-F238E27FC236}">
                <a16:creationId xmlns:a16="http://schemas.microsoft.com/office/drawing/2014/main" id="{4AB16CCE-79B7-EA08-E5EA-808119BF5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6755A-0137-0D7F-FB7C-AA28B4478F71}"/>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366390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488B-27E5-B510-EE94-5D397C0A10F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FDADFD-1572-78A7-E4B3-5A4B19D5D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CD1FBB-4691-BC99-7639-E09799DB91AB}"/>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5" name="Footer Placeholder 4">
            <a:extLst>
              <a:ext uri="{FF2B5EF4-FFF2-40B4-BE49-F238E27FC236}">
                <a16:creationId xmlns:a16="http://schemas.microsoft.com/office/drawing/2014/main" id="{281353FE-5E18-AFE9-2639-5BA68608D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A8AC5-D5FA-3F63-CAE2-CFAAB8016A5B}"/>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353631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5264-10A3-23D7-7284-AD8653C9CE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5E8323-3D8C-F551-5EBA-F2724DBD360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0C9DFB-B4BE-947B-2799-B4B789D66A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7761D81-753F-7FD3-FF8C-2122A13B4094}"/>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6" name="Footer Placeholder 5">
            <a:extLst>
              <a:ext uri="{FF2B5EF4-FFF2-40B4-BE49-F238E27FC236}">
                <a16:creationId xmlns:a16="http://schemas.microsoft.com/office/drawing/2014/main" id="{986D21A5-1422-36D3-BC97-5C73BD166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AF00F-DE70-071C-3EF3-ADE98B785FAD}"/>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22457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EDA-BA17-CB89-B7F4-D8BC945A75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11817A-B91D-1420-655C-9FA82E073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D60FAA-2340-D134-9D5F-9B8A6C8C2C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E543A9-3FF2-CB62-0BA9-A4B866236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4D58AD-BD76-CA20-9783-B6F171B5B8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532B3ED-E6FC-E20F-7977-5F8CFB6E2B8E}"/>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8" name="Footer Placeholder 7">
            <a:extLst>
              <a:ext uri="{FF2B5EF4-FFF2-40B4-BE49-F238E27FC236}">
                <a16:creationId xmlns:a16="http://schemas.microsoft.com/office/drawing/2014/main" id="{D289160C-6431-876F-450A-C9070CCFFC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37159-5DF4-99C5-DB38-301ED2AFD2AE}"/>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30253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1000-4BA8-C842-3BA9-EF9FB2132C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DEE8D6B-564D-589B-598C-DA72464620DB}"/>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4" name="Footer Placeholder 3">
            <a:extLst>
              <a:ext uri="{FF2B5EF4-FFF2-40B4-BE49-F238E27FC236}">
                <a16:creationId xmlns:a16="http://schemas.microsoft.com/office/drawing/2014/main" id="{32E73D75-76B1-EE92-29D2-3553BC3E6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452B2-1053-05A0-1B75-DE02BCB3A461}"/>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81116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C747C-E264-E37F-8157-839626FD3016}"/>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3" name="Footer Placeholder 2">
            <a:extLst>
              <a:ext uri="{FF2B5EF4-FFF2-40B4-BE49-F238E27FC236}">
                <a16:creationId xmlns:a16="http://schemas.microsoft.com/office/drawing/2014/main" id="{256C61A0-1BEB-D19E-D082-6C0EA51060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D45805-54C7-2B30-4C3E-2A2ACA1CE4C4}"/>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32390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6F61-E660-6F80-4D07-8145562881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DF1C17-C229-612A-7742-2073AA16F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CBB746-E3E2-D110-A2F0-10636DFF7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EE8F9D-A819-139A-CA82-BA01033377A9}"/>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6" name="Footer Placeholder 5">
            <a:extLst>
              <a:ext uri="{FF2B5EF4-FFF2-40B4-BE49-F238E27FC236}">
                <a16:creationId xmlns:a16="http://schemas.microsoft.com/office/drawing/2014/main" id="{5F3A8B3E-55F7-4A37-E808-BDC31531E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0315C-D5FC-832E-68EF-403A3D2B78B6}"/>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3449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22A4-BF8F-72AB-01E6-4EB421FA24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AB9B757-E1E5-7D95-A351-E8AF54EE1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BBD6D1-787D-2372-BE01-397AFCF14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B3BCC6-66DD-9162-D534-114216772746}"/>
              </a:ext>
            </a:extLst>
          </p:cNvPr>
          <p:cNvSpPr>
            <a:spLocks noGrp="1"/>
          </p:cNvSpPr>
          <p:nvPr>
            <p:ph type="dt" sz="half" idx="10"/>
          </p:nvPr>
        </p:nvSpPr>
        <p:spPr/>
        <p:txBody>
          <a:bodyPr/>
          <a:lstStyle/>
          <a:p>
            <a:fld id="{86B6DD0D-4CF7-AE4D-8EBB-217352C6FF62}" type="datetimeFigureOut">
              <a:rPr lang="en-US" smtClean="0"/>
              <a:t>12/27/2023</a:t>
            </a:fld>
            <a:endParaRPr lang="en-US"/>
          </a:p>
        </p:txBody>
      </p:sp>
      <p:sp>
        <p:nvSpPr>
          <p:cNvPr id="6" name="Footer Placeholder 5">
            <a:extLst>
              <a:ext uri="{FF2B5EF4-FFF2-40B4-BE49-F238E27FC236}">
                <a16:creationId xmlns:a16="http://schemas.microsoft.com/office/drawing/2014/main" id="{2DAD4BE4-768D-2CC4-280C-F51369681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CC039-4EF2-88CB-47CF-9F87D59602B6}"/>
              </a:ext>
            </a:extLst>
          </p:cNvPr>
          <p:cNvSpPr>
            <a:spLocks noGrp="1"/>
          </p:cNvSpPr>
          <p:nvPr>
            <p:ph type="sldNum" sz="quarter" idx="12"/>
          </p:nvPr>
        </p:nvSpPr>
        <p:spPr/>
        <p:txBody>
          <a:bodyPr/>
          <a:lstStyle/>
          <a:p>
            <a:fld id="{75487DF0-A667-B64B-BD7F-FE523D802DA0}" type="slidenum">
              <a:rPr lang="en-US" smtClean="0"/>
              <a:t>‹#›</a:t>
            </a:fld>
            <a:endParaRPr lang="en-US"/>
          </a:p>
        </p:txBody>
      </p:sp>
    </p:spTree>
    <p:extLst>
      <p:ext uri="{BB962C8B-B14F-4D97-AF65-F5344CB8AC3E}">
        <p14:creationId xmlns:p14="http://schemas.microsoft.com/office/powerpoint/2010/main" val="21996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1CCEE-1CDA-5536-A40A-E3C80265F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2F261F-62D9-5FF2-1791-5074C7E55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438CFC-3DC2-4710-8EC2-87D650325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6DD0D-4CF7-AE4D-8EBB-217352C6FF62}" type="datetimeFigureOut">
              <a:rPr lang="en-US" smtClean="0"/>
              <a:t>12/27/2023</a:t>
            </a:fld>
            <a:endParaRPr lang="en-US"/>
          </a:p>
        </p:txBody>
      </p:sp>
      <p:sp>
        <p:nvSpPr>
          <p:cNvPr id="5" name="Footer Placeholder 4">
            <a:extLst>
              <a:ext uri="{FF2B5EF4-FFF2-40B4-BE49-F238E27FC236}">
                <a16:creationId xmlns:a16="http://schemas.microsoft.com/office/drawing/2014/main" id="{3682D14A-5CAF-3647-80B8-E0691A2ED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8843A-C457-3C0B-4B61-CB6544B03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87DF0-A667-B64B-BD7F-FE523D802DA0}" type="slidenum">
              <a:rPr lang="en-US" smtClean="0"/>
              <a:t>‹#›</a:t>
            </a:fld>
            <a:endParaRPr lang="en-US"/>
          </a:p>
        </p:txBody>
      </p:sp>
    </p:spTree>
    <p:extLst>
      <p:ext uri="{BB962C8B-B14F-4D97-AF65-F5344CB8AC3E}">
        <p14:creationId xmlns:p14="http://schemas.microsoft.com/office/powerpoint/2010/main" val="377201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tar and city in the sky&#10;&#10;Description automatically generated">
            <a:extLst>
              <a:ext uri="{FF2B5EF4-FFF2-40B4-BE49-F238E27FC236}">
                <a16:creationId xmlns:a16="http://schemas.microsoft.com/office/drawing/2014/main" id="{F5355EDC-8847-415D-8160-4795DD57912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D6C4E3-44D0-8588-8E53-BE3DFC4C0D5D}"/>
              </a:ext>
            </a:extLst>
          </p:cNvPr>
          <p:cNvSpPr txBox="1"/>
          <p:nvPr/>
        </p:nvSpPr>
        <p:spPr>
          <a:xfrm>
            <a:off x="645319" y="3214478"/>
            <a:ext cx="10901362" cy="1200329"/>
          </a:xfrm>
          <a:prstGeom prst="rect">
            <a:avLst/>
          </a:prstGeom>
          <a:noFill/>
        </p:spPr>
        <p:txBody>
          <a:bodyPr wrap="square" rtlCol="0">
            <a:spAutoFit/>
          </a:bodyPr>
          <a:lstStyle/>
          <a:p>
            <a:pPr algn="ctr"/>
            <a:r>
              <a:rPr lang="en-US" sz="7200" b="1" dirty="0">
                <a:solidFill>
                  <a:schemeClr val="bg1"/>
                </a:solidFill>
                <a:latin typeface="Book Antiqua" panose="02040602050305030304" pitchFamily="18" charset="0"/>
                <a:cs typeface="Lucida Grande" panose="020B0600040502020204" pitchFamily="34" charset="0"/>
              </a:rPr>
              <a:t>MORE THAN A BABY</a:t>
            </a:r>
          </a:p>
        </p:txBody>
      </p:sp>
    </p:spTree>
    <p:extLst>
      <p:ext uri="{BB962C8B-B14F-4D97-AF65-F5344CB8AC3E}">
        <p14:creationId xmlns:p14="http://schemas.microsoft.com/office/powerpoint/2010/main" val="175978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nger in a light house&#10;&#10;Description automatically generated with medium confidence">
            <a:extLst>
              <a:ext uri="{FF2B5EF4-FFF2-40B4-BE49-F238E27FC236}">
                <a16:creationId xmlns:a16="http://schemas.microsoft.com/office/drawing/2014/main" id="{4C81D7EC-5152-A225-F836-8760BCF650E4}"/>
              </a:ext>
            </a:extLst>
          </p:cNvPr>
          <p:cNvPicPr>
            <a:picLocks noChangeAspect="1"/>
          </p:cNvPicPr>
          <p:nvPr/>
        </p:nvPicPr>
        <p:blipFill rotWithShape="1">
          <a:blip r:embed="rId3"/>
          <a:srcRect t="5896"/>
          <a:stretch/>
        </p:blipFill>
        <p:spPr>
          <a:xfrm>
            <a:off x="0" y="-7496"/>
            <a:ext cx="12192000" cy="6865495"/>
          </a:xfrm>
          <a:prstGeom prst="rect">
            <a:avLst/>
          </a:prstGeom>
        </p:spPr>
      </p:pic>
      <p:sp>
        <p:nvSpPr>
          <p:cNvPr id="2" name="TextBox 1">
            <a:extLst>
              <a:ext uri="{FF2B5EF4-FFF2-40B4-BE49-F238E27FC236}">
                <a16:creationId xmlns:a16="http://schemas.microsoft.com/office/drawing/2014/main" id="{FA8D4715-3BAA-22CE-B8F6-62095781150F}"/>
              </a:ext>
            </a:extLst>
          </p:cNvPr>
          <p:cNvSpPr txBox="1"/>
          <p:nvPr/>
        </p:nvSpPr>
        <p:spPr>
          <a:xfrm>
            <a:off x="259493" y="482889"/>
            <a:ext cx="11701848" cy="707886"/>
          </a:xfrm>
          <a:prstGeom prst="rect">
            <a:avLst/>
          </a:prstGeom>
          <a:noFill/>
        </p:spPr>
        <p:txBody>
          <a:bodyPr wrap="square" rtlCol="0">
            <a:spAutoFit/>
          </a:bodyPr>
          <a:lstStyle/>
          <a:p>
            <a:pPr algn="ctr"/>
            <a:r>
              <a:rPr lang="en-US" sz="4000" b="1" dirty="0">
                <a:solidFill>
                  <a:schemeClr val="bg1"/>
                </a:solidFill>
              </a:rPr>
              <a:t>WHY CHRISTMAS?</a:t>
            </a:r>
          </a:p>
        </p:txBody>
      </p:sp>
      <p:sp>
        <p:nvSpPr>
          <p:cNvPr id="3" name="TextBox 2">
            <a:extLst>
              <a:ext uri="{FF2B5EF4-FFF2-40B4-BE49-F238E27FC236}">
                <a16:creationId xmlns:a16="http://schemas.microsoft.com/office/drawing/2014/main" id="{EDBDAAC5-D30C-8F27-739D-9EF0EFA1055C}"/>
              </a:ext>
            </a:extLst>
          </p:cNvPr>
          <p:cNvSpPr txBox="1"/>
          <p:nvPr/>
        </p:nvSpPr>
        <p:spPr>
          <a:xfrm>
            <a:off x="243017" y="1499069"/>
            <a:ext cx="11800703" cy="646331"/>
          </a:xfrm>
          <a:prstGeom prst="rect">
            <a:avLst/>
          </a:prstGeom>
          <a:noFill/>
        </p:spPr>
        <p:txBody>
          <a:bodyPr wrap="square" rtlCol="0">
            <a:spAutoFit/>
          </a:bodyPr>
          <a:lstStyle/>
          <a:p>
            <a:pPr algn="ctr"/>
            <a:r>
              <a:rPr lang="en-US" sz="3600" b="1" dirty="0">
                <a:solidFill>
                  <a:schemeClr val="bg1"/>
                </a:solidFill>
              </a:rPr>
              <a:t>“In the beginning God…”</a:t>
            </a:r>
          </a:p>
        </p:txBody>
      </p:sp>
      <p:sp>
        <p:nvSpPr>
          <p:cNvPr id="4" name="TextBox 3">
            <a:extLst>
              <a:ext uri="{FF2B5EF4-FFF2-40B4-BE49-F238E27FC236}">
                <a16:creationId xmlns:a16="http://schemas.microsoft.com/office/drawing/2014/main" id="{37C3BEB3-5B9C-A7A6-765E-01DDD8BC4986}"/>
              </a:ext>
            </a:extLst>
          </p:cNvPr>
          <p:cNvSpPr txBox="1"/>
          <p:nvPr/>
        </p:nvSpPr>
        <p:spPr>
          <a:xfrm>
            <a:off x="286265" y="2853600"/>
            <a:ext cx="11714206" cy="1200329"/>
          </a:xfrm>
          <a:prstGeom prst="rect">
            <a:avLst/>
          </a:prstGeom>
          <a:noFill/>
        </p:spPr>
        <p:txBody>
          <a:bodyPr wrap="square" rtlCol="0">
            <a:spAutoFit/>
          </a:bodyPr>
          <a:lstStyle/>
          <a:p>
            <a:pPr algn="ctr"/>
            <a:r>
              <a:rPr lang="en-US" sz="3600" b="1" dirty="0">
                <a:solidFill>
                  <a:schemeClr val="bg1"/>
                </a:solidFill>
              </a:rPr>
              <a:t>God’s plan was that we would walk in close relationship with Him</a:t>
            </a:r>
          </a:p>
        </p:txBody>
      </p:sp>
      <p:sp>
        <p:nvSpPr>
          <p:cNvPr id="5" name="TextBox 4">
            <a:extLst>
              <a:ext uri="{FF2B5EF4-FFF2-40B4-BE49-F238E27FC236}">
                <a16:creationId xmlns:a16="http://schemas.microsoft.com/office/drawing/2014/main" id="{D116210E-3B9B-21F6-1416-A67F83310461}"/>
              </a:ext>
            </a:extLst>
          </p:cNvPr>
          <p:cNvSpPr txBox="1"/>
          <p:nvPr/>
        </p:nvSpPr>
        <p:spPr>
          <a:xfrm>
            <a:off x="247135" y="4346379"/>
            <a:ext cx="11714206" cy="1200329"/>
          </a:xfrm>
          <a:prstGeom prst="rect">
            <a:avLst/>
          </a:prstGeom>
          <a:noFill/>
        </p:spPr>
        <p:txBody>
          <a:bodyPr wrap="square" rtlCol="0">
            <a:spAutoFit/>
          </a:bodyPr>
          <a:lstStyle/>
          <a:p>
            <a:pPr algn="ctr"/>
            <a:r>
              <a:rPr lang="en-US" sz="3600" b="1" dirty="0">
                <a:solidFill>
                  <a:schemeClr val="bg1"/>
                </a:solidFill>
              </a:rPr>
              <a:t>We have all sinned, we all fall short of God’s glorious standard</a:t>
            </a:r>
          </a:p>
        </p:txBody>
      </p:sp>
    </p:spTree>
    <p:extLst>
      <p:ext uri="{BB962C8B-B14F-4D97-AF65-F5344CB8AC3E}">
        <p14:creationId xmlns:p14="http://schemas.microsoft.com/office/powerpoint/2010/main" val="25309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778CF2-892F-67FD-EF40-CCC58A9345DD}"/>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41AEBA-51FC-897C-C519-A910DD8DC048}"/>
              </a:ext>
            </a:extLst>
          </p:cNvPr>
          <p:cNvSpPr txBox="1"/>
          <p:nvPr/>
        </p:nvSpPr>
        <p:spPr>
          <a:xfrm>
            <a:off x="160638" y="393759"/>
            <a:ext cx="11837773" cy="707886"/>
          </a:xfrm>
          <a:prstGeom prst="rect">
            <a:avLst/>
          </a:prstGeom>
          <a:noFill/>
        </p:spPr>
        <p:txBody>
          <a:bodyPr wrap="square" rtlCol="0">
            <a:spAutoFit/>
          </a:bodyPr>
          <a:lstStyle/>
          <a:p>
            <a:pPr algn="ctr"/>
            <a:r>
              <a:rPr lang="en-US" sz="4000" b="1" dirty="0">
                <a:solidFill>
                  <a:schemeClr val="bg1"/>
                </a:solidFill>
              </a:rPr>
              <a:t>THE HOPE OF CHRISTMAS</a:t>
            </a:r>
          </a:p>
        </p:txBody>
      </p:sp>
      <p:sp>
        <p:nvSpPr>
          <p:cNvPr id="3" name="TextBox 2">
            <a:extLst>
              <a:ext uri="{FF2B5EF4-FFF2-40B4-BE49-F238E27FC236}">
                <a16:creationId xmlns:a16="http://schemas.microsoft.com/office/drawing/2014/main" id="{70C6D27F-3EB1-B58B-7F50-6CA635285D21}"/>
              </a:ext>
            </a:extLst>
          </p:cNvPr>
          <p:cNvSpPr txBox="1"/>
          <p:nvPr/>
        </p:nvSpPr>
        <p:spPr>
          <a:xfrm>
            <a:off x="177113" y="1127843"/>
            <a:ext cx="11837773" cy="1754326"/>
          </a:xfrm>
          <a:prstGeom prst="rect">
            <a:avLst/>
          </a:prstGeom>
          <a:noFill/>
        </p:spPr>
        <p:txBody>
          <a:bodyPr wrap="square" rtlCol="0">
            <a:spAutoFit/>
          </a:bodyPr>
          <a:lstStyle/>
          <a:p>
            <a:r>
              <a:rPr lang="en-US" sz="3600" b="1" dirty="0">
                <a:solidFill>
                  <a:schemeClr val="bg1"/>
                </a:solidFill>
              </a:rPr>
              <a:t>The promised King was “wrapped in snugly strips of cloth and laid in a manger, because there was no lodging available for them”</a:t>
            </a:r>
          </a:p>
        </p:txBody>
      </p:sp>
      <p:sp>
        <p:nvSpPr>
          <p:cNvPr id="4" name="TextBox 3">
            <a:extLst>
              <a:ext uri="{FF2B5EF4-FFF2-40B4-BE49-F238E27FC236}">
                <a16:creationId xmlns:a16="http://schemas.microsoft.com/office/drawing/2014/main" id="{C6E4BB92-0B5A-27F4-ACD3-F676C195574E}"/>
              </a:ext>
            </a:extLst>
          </p:cNvPr>
          <p:cNvSpPr txBox="1"/>
          <p:nvPr/>
        </p:nvSpPr>
        <p:spPr>
          <a:xfrm>
            <a:off x="177113" y="3382833"/>
            <a:ext cx="10301012" cy="1200329"/>
          </a:xfrm>
          <a:prstGeom prst="rect">
            <a:avLst/>
          </a:prstGeom>
          <a:noFill/>
        </p:spPr>
        <p:txBody>
          <a:bodyPr wrap="square" rtlCol="0">
            <a:spAutoFit/>
          </a:bodyPr>
          <a:lstStyle/>
          <a:p>
            <a:r>
              <a:rPr lang="en-US" sz="3600" b="1" dirty="0">
                <a:solidFill>
                  <a:schemeClr val="bg1"/>
                </a:solidFill>
              </a:rPr>
              <a:t>This baby is the Messiah, the Christ = the anointed one, the chosen one</a:t>
            </a:r>
          </a:p>
        </p:txBody>
      </p:sp>
      <p:sp>
        <p:nvSpPr>
          <p:cNvPr id="5" name="TextBox 4">
            <a:extLst>
              <a:ext uri="{FF2B5EF4-FFF2-40B4-BE49-F238E27FC236}">
                <a16:creationId xmlns:a16="http://schemas.microsoft.com/office/drawing/2014/main" id="{E1ED7AEB-E4F6-FD65-9071-69C595AC66B2}"/>
              </a:ext>
            </a:extLst>
          </p:cNvPr>
          <p:cNvSpPr txBox="1"/>
          <p:nvPr/>
        </p:nvSpPr>
        <p:spPr>
          <a:xfrm>
            <a:off x="177113" y="5083826"/>
            <a:ext cx="11714206" cy="646331"/>
          </a:xfrm>
          <a:prstGeom prst="rect">
            <a:avLst/>
          </a:prstGeom>
          <a:noFill/>
        </p:spPr>
        <p:txBody>
          <a:bodyPr wrap="square" rtlCol="0">
            <a:spAutoFit/>
          </a:bodyPr>
          <a:lstStyle/>
          <a:p>
            <a:r>
              <a:rPr lang="en-US" sz="3600" b="1" dirty="0">
                <a:solidFill>
                  <a:schemeClr val="bg1"/>
                </a:solidFill>
              </a:rPr>
              <a:t>This baby is the Lord = this baby is truly God</a:t>
            </a:r>
          </a:p>
        </p:txBody>
      </p:sp>
    </p:spTree>
    <p:extLst>
      <p:ext uri="{BB962C8B-B14F-4D97-AF65-F5344CB8AC3E}">
        <p14:creationId xmlns:p14="http://schemas.microsoft.com/office/powerpoint/2010/main" val="1726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white sheet on a bed of straw&#10;&#10;Description automatically generated">
            <a:extLst>
              <a:ext uri="{FF2B5EF4-FFF2-40B4-BE49-F238E27FC236}">
                <a16:creationId xmlns:a16="http://schemas.microsoft.com/office/drawing/2014/main" id="{9859A9DF-0C50-E10E-1296-6875883440E8}"/>
              </a:ext>
            </a:extLst>
          </p:cNvPr>
          <p:cNvPicPr>
            <a:picLocks noChangeAspect="1"/>
          </p:cNvPicPr>
          <p:nvPr/>
        </p:nvPicPr>
        <p:blipFill rotWithShape="1">
          <a:blip r:embed="rId3"/>
          <a:srcRect b="8100"/>
          <a:stretch/>
        </p:blipFill>
        <p:spPr>
          <a:xfrm>
            <a:off x="0" y="1"/>
            <a:ext cx="12192000" cy="6858000"/>
          </a:xfrm>
          <a:prstGeom prst="rect">
            <a:avLst/>
          </a:prstGeom>
        </p:spPr>
      </p:pic>
      <p:sp>
        <p:nvSpPr>
          <p:cNvPr id="2" name="TextBox 1">
            <a:extLst>
              <a:ext uri="{FF2B5EF4-FFF2-40B4-BE49-F238E27FC236}">
                <a16:creationId xmlns:a16="http://schemas.microsoft.com/office/drawing/2014/main" id="{03BA74E3-81A5-FC2D-6BE2-F40FB1EC5196}"/>
              </a:ext>
            </a:extLst>
          </p:cNvPr>
          <p:cNvSpPr txBox="1"/>
          <p:nvPr/>
        </p:nvSpPr>
        <p:spPr>
          <a:xfrm>
            <a:off x="378941" y="534796"/>
            <a:ext cx="11553567" cy="1200329"/>
          </a:xfrm>
          <a:prstGeom prst="rect">
            <a:avLst/>
          </a:prstGeom>
          <a:noFill/>
        </p:spPr>
        <p:txBody>
          <a:bodyPr wrap="square" rtlCol="0">
            <a:spAutoFit/>
          </a:bodyPr>
          <a:lstStyle/>
          <a:p>
            <a:pPr algn="ctr"/>
            <a:r>
              <a:rPr lang="en-US" sz="3600" b="1" dirty="0"/>
              <a:t>This baby is the </a:t>
            </a:r>
            <a:r>
              <a:rPr lang="en-US" sz="3600" b="1" dirty="0" err="1"/>
              <a:t>Saviour</a:t>
            </a:r>
            <a:r>
              <a:rPr lang="en-US" sz="3600" b="1" dirty="0"/>
              <a:t> = The one who would save people from their sins</a:t>
            </a:r>
          </a:p>
        </p:txBody>
      </p:sp>
      <p:sp>
        <p:nvSpPr>
          <p:cNvPr id="3" name="TextBox 2">
            <a:extLst>
              <a:ext uri="{FF2B5EF4-FFF2-40B4-BE49-F238E27FC236}">
                <a16:creationId xmlns:a16="http://schemas.microsoft.com/office/drawing/2014/main" id="{6B3C688D-2AE7-FBDB-360F-060D75E6A530}"/>
              </a:ext>
            </a:extLst>
          </p:cNvPr>
          <p:cNvSpPr txBox="1"/>
          <p:nvPr/>
        </p:nvSpPr>
        <p:spPr>
          <a:xfrm>
            <a:off x="259492" y="2187146"/>
            <a:ext cx="11553567" cy="369332"/>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4FE07828-6E99-605B-9468-98AD8E256C5E}"/>
              </a:ext>
            </a:extLst>
          </p:cNvPr>
          <p:cNvSpPr txBox="1"/>
          <p:nvPr/>
        </p:nvSpPr>
        <p:spPr>
          <a:xfrm>
            <a:off x="319216" y="3541330"/>
            <a:ext cx="11553567" cy="646331"/>
          </a:xfrm>
          <a:prstGeom prst="rect">
            <a:avLst/>
          </a:prstGeom>
          <a:noFill/>
        </p:spPr>
        <p:txBody>
          <a:bodyPr wrap="square" rtlCol="0">
            <a:spAutoFit/>
          </a:bodyPr>
          <a:lstStyle/>
          <a:p>
            <a:pPr algn="ctr"/>
            <a:r>
              <a:rPr lang="en-US" sz="3600" b="1" dirty="0"/>
              <a:t>Whoever you are, Jesus can deliver you, help you, save you</a:t>
            </a:r>
          </a:p>
        </p:txBody>
      </p:sp>
      <p:sp>
        <p:nvSpPr>
          <p:cNvPr id="5" name="TextBox 4">
            <a:extLst>
              <a:ext uri="{FF2B5EF4-FFF2-40B4-BE49-F238E27FC236}">
                <a16:creationId xmlns:a16="http://schemas.microsoft.com/office/drawing/2014/main" id="{B2DCCA90-497E-DAA8-625A-17C4FFCAE1E4}"/>
              </a:ext>
            </a:extLst>
          </p:cNvPr>
          <p:cNvSpPr txBox="1"/>
          <p:nvPr/>
        </p:nvSpPr>
        <p:spPr>
          <a:xfrm>
            <a:off x="378941" y="1888980"/>
            <a:ext cx="11553567" cy="1200329"/>
          </a:xfrm>
          <a:prstGeom prst="rect">
            <a:avLst/>
          </a:prstGeom>
          <a:noFill/>
        </p:spPr>
        <p:txBody>
          <a:bodyPr wrap="square" rtlCol="0">
            <a:spAutoFit/>
          </a:bodyPr>
          <a:lstStyle/>
          <a:p>
            <a:pPr algn="ctr"/>
            <a:r>
              <a:rPr lang="en-US" sz="3600" b="1" dirty="0"/>
              <a:t>We did not deserve God’s love, but the birth of Jesus shows just how much God loves us, in sending him to save us</a:t>
            </a:r>
          </a:p>
        </p:txBody>
      </p:sp>
    </p:spTree>
    <p:extLst>
      <p:ext uri="{BB962C8B-B14F-4D97-AF65-F5344CB8AC3E}">
        <p14:creationId xmlns:p14="http://schemas.microsoft.com/office/powerpoint/2010/main" val="1848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with a shepherd and sheep in the background&#10;&#10;Description automatically generated">
            <a:extLst>
              <a:ext uri="{FF2B5EF4-FFF2-40B4-BE49-F238E27FC236}">
                <a16:creationId xmlns:a16="http://schemas.microsoft.com/office/drawing/2014/main" id="{E66F36C0-0C8C-823F-A8D1-BA2A64DBD2BE}"/>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289E7CD-AD77-8912-C9E8-DE82FFEDA149}"/>
              </a:ext>
            </a:extLst>
          </p:cNvPr>
          <p:cNvSpPr txBox="1"/>
          <p:nvPr/>
        </p:nvSpPr>
        <p:spPr>
          <a:xfrm>
            <a:off x="184320" y="418525"/>
            <a:ext cx="11823359" cy="707886"/>
          </a:xfrm>
          <a:prstGeom prst="rect">
            <a:avLst/>
          </a:prstGeom>
          <a:noFill/>
        </p:spPr>
        <p:txBody>
          <a:bodyPr wrap="square" rtlCol="0">
            <a:spAutoFit/>
          </a:bodyPr>
          <a:lstStyle/>
          <a:p>
            <a:pPr algn="ctr"/>
            <a:r>
              <a:rPr lang="en-US" sz="4000" b="1" dirty="0">
                <a:solidFill>
                  <a:schemeClr val="bg1"/>
                </a:solidFill>
              </a:rPr>
              <a:t>THE NEVER-ENDING CHRISTMAS</a:t>
            </a:r>
          </a:p>
        </p:txBody>
      </p:sp>
      <p:sp>
        <p:nvSpPr>
          <p:cNvPr id="3" name="TextBox 2">
            <a:extLst>
              <a:ext uri="{FF2B5EF4-FFF2-40B4-BE49-F238E27FC236}">
                <a16:creationId xmlns:a16="http://schemas.microsoft.com/office/drawing/2014/main" id="{434E6518-AC96-CA29-676B-90DB568104F2}"/>
              </a:ext>
            </a:extLst>
          </p:cNvPr>
          <p:cNvSpPr txBox="1"/>
          <p:nvPr/>
        </p:nvSpPr>
        <p:spPr>
          <a:xfrm>
            <a:off x="220360" y="1289729"/>
            <a:ext cx="11679195" cy="1200329"/>
          </a:xfrm>
          <a:prstGeom prst="rect">
            <a:avLst/>
          </a:prstGeom>
          <a:solidFill>
            <a:srgbClr val="000000">
              <a:alpha val="30196"/>
            </a:srgbClr>
          </a:solidFill>
        </p:spPr>
        <p:txBody>
          <a:bodyPr wrap="square" rtlCol="0">
            <a:spAutoFit/>
          </a:bodyPr>
          <a:lstStyle/>
          <a:p>
            <a:pPr algn="ctr"/>
            <a:r>
              <a:rPr lang="en-US" sz="3600" b="1" dirty="0">
                <a:solidFill>
                  <a:schemeClr val="bg1"/>
                </a:solidFill>
              </a:rPr>
              <a:t>When Jesus comes back the second time, it will be to make all things new</a:t>
            </a:r>
          </a:p>
        </p:txBody>
      </p:sp>
      <p:sp>
        <p:nvSpPr>
          <p:cNvPr id="4" name="TextBox 3">
            <a:extLst>
              <a:ext uri="{FF2B5EF4-FFF2-40B4-BE49-F238E27FC236}">
                <a16:creationId xmlns:a16="http://schemas.microsoft.com/office/drawing/2014/main" id="{6EFD76A0-32C9-19E8-085A-A41EFC563189}"/>
              </a:ext>
            </a:extLst>
          </p:cNvPr>
          <p:cNvSpPr txBox="1"/>
          <p:nvPr/>
        </p:nvSpPr>
        <p:spPr>
          <a:xfrm>
            <a:off x="220360" y="2761101"/>
            <a:ext cx="11679195" cy="1200329"/>
          </a:xfrm>
          <a:prstGeom prst="rect">
            <a:avLst/>
          </a:prstGeom>
          <a:noFill/>
        </p:spPr>
        <p:txBody>
          <a:bodyPr wrap="square" rtlCol="0">
            <a:spAutoFit/>
          </a:bodyPr>
          <a:lstStyle/>
          <a:p>
            <a:pPr algn="ctr"/>
            <a:r>
              <a:rPr lang="en-US" sz="3600" b="1" dirty="0">
                <a:solidFill>
                  <a:schemeClr val="bg1"/>
                </a:solidFill>
              </a:rPr>
              <a:t>We will see God face to face, and He will once again live amongst His people</a:t>
            </a:r>
          </a:p>
        </p:txBody>
      </p:sp>
      <p:sp>
        <p:nvSpPr>
          <p:cNvPr id="5" name="TextBox 4">
            <a:extLst>
              <a:ext uri="{FF2B5EF4-FFF2-40B4-BE49-F238E27FC236}">
                <a16:creationId xmlns:a16="http://schemas.microsoft.com/office/drawing/2014/main" id="{4F5C7DDE-B6D8-560C-9D70-242A3B2C3D3E}"/>
              </a:ext>
            </a:extLst>
          </p:cNvPr>
          <p:cNvSpPr txBox="1"/>
          <p:nvPr/>
        </p:nvSpPr>
        <p:spPr>
          <a:xfrm>
            <a:off x="216785" y="4045857"/>
            <a:ext cx="11751276" cy="1754326"/>
          </a:xfrm>
          <a:prstGeom prst="rect">
            <a:avLst/>
          </a:prstGeom>
          <a:solidFill>
            <a:srgbClr val="000000">
              <a:alpha val="29804"/>
            </a:srgbClr>
          </a:solidFill>
        </p:spPr>
        <p:txBody>
          <a:bodyPr wrap="square" rtlCol="0">
            <a:spAutoFit/>
          </a:bodyPr>
          <a:lstStyle/>
          <a:p>
            <a:pPr algn="ctr"/>
            <a:r>
              <a:rPr lang="en-US" sz="3600" b="1" dirty="0">
                <a:solidFill>
                  <a:schemeClr val="bg1"/>
                </a:solidFill>
              </a:rPr>
              <a:t>“He will wipe away every tear, there will be no more death or sorrow or crying or pain. All these things are gone forever”</a:t>
            </a:r>
          </a:p>
        </p:txBody>
      </p:sp>
    </p:spTree>
    <p:extLst>
      <p:ext uri="{BB962C8B-B14F-4D97-AF65-F5344CB8AC3E}">
        <p14:creationId xmlns:p14="http://schemas.microsoft.com/office/powerpoint/2010/main" val="25982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ed background with gold lines&#10;&#10;Description automatically generated">
            <a:extLst>
              <a:ext uri="{FF2B5EF4-FFF2-40B4-BE49-F238E27FC236}">
                <a16:creationId xmlns:a16="http://schemas.microsoft.com/office/drawing/2014/main" id="{151CABFF-B639-3497-023D-25D5BDAA61F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B7EE4D5-36B0-0131-0A4C-1BDA06A860D5}"/>
              </a:ext>
            </a:extLst>
          </p:cNvPr>
          <p:cNvSpPr txBox="1"/>
          <p:nvPr/>
        </p:nvSpPr>
        <p:spPr>
          <a:xfrm>
            <a:off x="183292" y="612844"/>
            <a:ext cx="11825416" cy="5632311"/>
          </a:xfrm>
          <a:prstGeom prst="rect">
            <a:avLst/>
          </a:prstGeom>
          <a:noFill/>
        </p:spPr>
        <p:txBody>
          <a:bodyPr wrap="square" rtlCol="0">
            <a:spAutoFit/>
          </a:bodyPr>
          <a:lstStyle/>
          <a:p>
            <a:pPr algn="ctr"/>
            <a:r>
              <a:rPr lang="en-AU" sz="3600" b="1" i="0" u="none" strike="noStrike" dirty="0">
                <a:solidFill>
                  <a:schemeClr val="bg1"/>
                </a:solidFill>
                <a:effectLst/>
              </a:rPr>
              <a:t>“If our greatest need had been information, </a:t>
            </a:r>
            <a:br>
              <a:rPr lang="en-AU" sz="3600" b="1" dirty="0">
                <a:solidFill>
                  <a:schemeClr val="bg1"/>
                </a:solidFill>
              </a:rPr>
            </a:br>
            <a:r>
              <a:rPr lang="en-AU" sz="3600" b="1" i="0" u="none" strike="noStrike" dirty="0">
                <a:solidFill>
                  <a:schemeClr val="bg1"/>
                </a:solidFill>
                <a:effectLst/>
              </a:rPr>
              <a:t>God would have sent us an educator; </a:t>
            </a:r>
            <a:br>
              <a:rPr lang="en-AU" sz="3600" b="1" dirty="0">
                <a:solidFill>
                  <a:schemeClr val="bg1"/>
                </a:solidFill>
              </a:rPr>
            </a:br>
            <a:r>
              <a:rPr lang="en-AU" sz="3600" b="1" i="0" u="none" strike="noStrike" dirty="0">
                <a:solidFill>
                  <a:schemeClr val="bg1"/>
                </a:solidFill>
                <a:effectLst/>
              </a:rPr>
              <a:t>If our greatest need had been technology, </a:t>
            </a:r>
            <a:br>
              <a:rPr lang="en-AU" sz="3600" b="1" dirty="0">
                <a:solidFill>
                  <a:schemeClr val="bg1"/>
                </a:solidFill>
              </a:rPr>
            </a:br>
            <a:r>
              <a:rPr lang="en-AU" sz="3600" b="1" i="0" u="none" strike="noStrike" dirty="0">
                <a:solidFill>
                  <a:schemeClr val="bg1"/>
                </a:solidFill>
                <a:effectLst/>
              </a:rPr>
              <a:t>God would have sent us a scientist; </a:t>
            </a:r>
            <a:br>
              <a:rPr lang="en-AU" sz="3600" b="1" dirty="0">
                <a:solidFill>
                  <a:schemeClr val="bg1"/>
                </a:solidFill>
              </a:rPr>
            </a:br>
            <a:r>
              <a:rPr lang="en-AU" sz="3600" b="1" i="0" u="none" strike="noStrike" dirty="0">
                <a:solidFill>
                  <a:schemeClr val="bg1"/>
                </a:solidFill>
                <a:effectLst/>
              </a:rPr>
              <a:t>If our greatest need had been money, </a:t>
            </a:r>
            <a:br>
              <a:rPr lang="en-AU" sz="3600" b="1" dirty="0">
                <a:solidFill>
                  <a:schemeClr val="bg1"/>
                </a:solidFill>
              </a:rPr>
            </a:br>
            <a:r>
              <a:rPr lang="en-AU" sz="3600" b="1" i="0" u="none" strike="noStrike" dirty="0">
                <a:solidFill>
                  <a:schemeClr val="bg1"/>
                </a:solidFill>
                <a:effectLst/>
              </a:rPr>
              <a:t>God would have sent us an </a:t>
            </a:r>
            <a:r>
              <a:rPr lang="en-AU" sz="3600" b="1" dirty="0">
                <a:solidFill>
                  <a:schemeClr val="bg1"/>
                </a:solidFill>
              </a:rPr>
              <a:t>accountant</a:t>
            </a:r>
            <a:r>
              <a:rPr lang="en-AU" sz="3600" b="1" i="0" u="none" strike="noStrike" dirty="0">
                <a:solidFill>
                  <a:schemeClr val="bg1"/>
                </a:solidFill>
                <a:effectLst/>
              </a:rPr>
              <a:t>; </a:t>
            </a:r>
            <a:br>
              <a:rPr lang="en-AU" sz="3600" b="1" dirty="0">
                <a:solidFill>
                  <a:schemeClr val="bg1"/>
                </a:solidFill>
              </a:rPr>
            </a:br>
            <a:r>
              <a:rPr lang="en-AU" sz="3600" b="1" i="0" u="none" strike="noStrike" dirty="0">
                <a:solidFill>
                  <a:schemeClr val="bg1"/>
                </a:solidFill>
                <a:effectLst/>
              </a:rPr>
              <a:t>If our greatest need had been pleasure, </a:t>
            </a:r>
            <a:br>
              <a:rPr lang="en-AU" sz="3600" b="1" dirty="0">
                <a:solidFill>
                  <a:schemeClr val="bg1"/>
                </a:solidFill>
              </a:rPr>
            </a:br>
            <a:r>
              <a:rPr lang="en-AU" sz="3600" b="1" i="0" u="none" strike="noStrike" dirty="0">
                <a:solidFill>
                  <a:schemeClr val="bg1"/>
                </a:solidFill>
                <a:effectLst/>
              </a:rPr>
              <a:t>God would have sent us an entertainer; </a:t>
            </a:r>
            <a:br>
              <a:rPr lang="en-AU" sz="3600" b="1" dirty="0">
                <a:solidFill>
                  <a:schemeClr val="bg1"/>
                </a:solidFill>
              </a:rPr>
            </a:br>
            <a:r>
              <a:rPr lang="en-AU" sz="3600" b="1" i="0" u="none" strike="noStrike" dirty="0">
                <a:solidFill>
                  <a:schemeClr val="bg1"/>
                </a:solidFill>
                <a:effectLst/>
              </a:rPr>
              <a:t>But our greatest need was forgiveness, </a:t>
            </a:r>
            <a:br>
              <a:rPr lang="en-AU" sz="3600" b="1" dirty="0">
                <a:solidFill>
                  <a:schemeClr val="bg1"/>
                </a:solidFill>
              </a:rPr>
            </a:br>
            <a:r>
              <a:rPr lang="en-AU" sz="3600" b="1" i="0" u="none" strike="noStrike" dirty="0">
                <a:solidFill>
                  <a:schemeClr val="bg1"/>
                </a:solidFill>
                <a:effectLst/>
              </a:rPr>
              <a:t>so God sent us a Saviour.” - Unknown</a:t>
            </a:r>
            <a:endParaRPr lang="en-US" sz="3600" b="1" dirty="0">
              <a:solidFill>
                <a:schemeClr val="bg1"/>
              </a:solidFill>
            </a:endParaRPr>
          </a:p>
        </p:txBody>
      </p:sp>
    </p:spTree>
    <p:extLst>
      <p:ext uri="{BB962C8B-B14F-4D97-AF65-F5344CB8AC3E}">
        <p14:creationId xmlns:p14="http://schemas.microsoft.com/office/powerpoint/2010/main" val="3188631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2124</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3</cp:revision>
  <dcterms:created xsi:type="dcterms:W3CDTF">2023-12-24T07:18:07Z</dcterms:created>
  <dcterms:modified xsi:type="dcterms:W3CDTF">2023-12-27T05:29:58Z</dcterms:modified>
</cp:coreProperties>
</file>