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60" r:id="rId4"/>
    <p:sldId id="258" r:id="rId5"/>
    <p:sldId id="259"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4607"/>
  </p:normalViewPr>
  <p:slideViewPr>
    <p:cSldViewPr snapToGrid="0">
      <p:cViewPr varScale="1">
        <p:scale>
          <a:sx n="103" d="100"/>
          <a:sy n="103" d="100"/>
        </p:scale>
        <p:origin x="114" y="426"/>
      </p:cViewPr>
      <p:guideLst/>
    </p:cSldViewPr>
  </p:slideViewPr>
  <p:notesTextViewPr>
    <p:cViewPr>
      <p:scale>
        <a:sx n="1" d="1"/>
        <a:sy n="1" d="1"/>
      </p:scale>
      <p:origin x="0" y="0"/>
    </p:cViewPr>
  </p:notesTextViewPr>
  <p:notesViewPr>
    <p:cSldViewPr snapToGrid="0">
      <p:cViewPr>
        <p:scale>
          <a:sx n="166" d="100"/>
          <a:sy n="166" d="100"/>
        </p:scale>
        <p:origin x="2130"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3D00B4-1916-FB4E-8FC7-46FB59B0BB56}"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3A118-2583-5D45-91A5-BD1E634390D2}" type="slidenum">
              <a:rPr lang="en-US" smtClean="0"/>
              <a:t>‹#›</a:t>
            </a:fld>
            <a:endParaRPr lang="en-US"/>
          </a:p>
        </p:txBody>
      </p:sp>
    </p:spTree>
    <p:extLst>
      <p:ext uri="{BB962C8B-B14F-4D97-AF65-F5344CB8AC3E}">
        <p14:creationId xmlns:p14="http://schemas.microsoft.com/office/powerpoint/2010/main" val="1674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years ago an article appeared in US magazine Psychology Today that lamented the lack of fathers in our society. A father hunger has huge impact on children – </a:t>
            </a:r>
            <a:r>
              <a:rPr lang="en-US" dirty="0" err="1"/>
              <a:t>behavioural</a:t>
            </a:r>
            <a:r>
              <a:rPr lang="en-US" dirty="0"/>
              <a:t> problems, poorer academic performance, increased use of alcohol, cigarettes, drugs. Also impacts physical health (chronic pain, asthma, headaches) and mental health (anxiety, depression, suicide), poorer life choices leading to unemployment, mortality rate (die 4 years earlier). But father hunger is not just a social issue, it’s a spiritual issue. And that’s where Jesus helps us out. </a:t>
            </a:r>
          </a:p>
        </p:txBody>
      </p:sp>
      <p:sp>
        <p:nvSpPr>
          <p:cNvPr id="4" name="Slide Number Placeholder 3"/>
          <p:cNvSpPr>
            <a:spLocks noGrp="1"/>
          </p:cNvSpPr>
          <p:nvPr>
            <p:ph type="sldNum" sz="quarter" idx="5"/>
          </p:nvPr>
        </p:nvSpPr>
        <p:spPr/>
        <p:txBody>
          <a:bodyPr/>
          <a:lstStyle/>
          <a:p>
            <a:fld id="{04B3A118-2583-5D45-91A5-BD1E634390D2}" type="slidenum">
              <a:rPr lang="en-US" smtClean="0"/>
              <a:t>1</a:t>
            </a:fld>
            <a:endParaRPr lang="en-US"/>
          </a:p>
        </p:txBody>
      </p:sp>
    </p:spTree>
    <p:extLst>
      <p:ext uri="{BB962C8B-B14F-4D97-AF65-F5344CB8AC3E}">
        <p14:creationId xmlns:p14="http://schemas.microsoft.com/office/powerpoint/2010/main" val="585547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Father Abraham (those who are religious) – Jews arguing with Jesus about the need for them to put their faith in Him and obey God as their father. They said we already have a father – Abraham has built up enough credit for us, we belong to Abraham (God’s chosen people), we can rest in who we are and what we do. Its religion not Jesus. Second option is Father Christmas(those who are   – its all about naughty and nice. As long as our niceness outweighs our naughtiness then we deserve reward. You can earn the blessings/gifts. Its all about seizing the moment, joy is dependent on the circumstances. Its all about things of this world, family, food. Eat drink and be merry. </a:t>
            </a:r>
          </a:p>
        </p:txBody>
      </p:sp>
      <p:sp>
        <p:nvSpPr>
          <p:cNvPr id="4" name="Slide Number Placeholder 3"/>
          <p:cNvSpPr>
            <a:spLocks noGrp="1"/>
          </p:cNvSpPr>
          <p:nvPr>
            <p:ph type="sldNum" sz="quarter" idx="5"/>
          </p:nvPr>
        </p:nvSpPr>
        <p:spPr/>
        <p:txBody>
          <a:bodyPr/>
          <a:lstStyle/>
          <a:p>
            <a:fld id="{04B3A118-2583-5D45-91A5-BD1E634390D2}" type="slidenum">
              <a:rPr lang="en-US" smtClean="0"/>
              <a:t>10</a:t>
            </a:fld>
            <a:endParaRPr lang="en-US"/>
          </a:p>
        </p:txBody>
      </p:sp>
    </p:spTree>
    <p:extLst>
      <p:ext uri="{BB962C8B-B14F-4D97-AF65-F5344CB8AC3E}">
        <p14:creationId xmlns:p14="http://schemas.microsoft.com/office/powerpoint/2010/main" val="3248430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Christmas as we celebrate the birth of Christ lets remember all that He is – He is our Lord, </a:t>
            </a:r>
            <a:r>
              <a:rPr lang="en-US" dirty="0" err="1"/>
              <a:t>Saviour</a:t>
            </a:r>
            <a:r>
              <a:rPr lang="en-US" dirty="0"/>
              <a:t> and everlasting father. And because of that we can claim all of the everlasting promises that God gives us. That’s the eternity that only Jesus, our everlasting Father can secure for us. Joy to the world.</a:t>
            </a:r>
          </a:p>
        </p:txBody>
      </p:sp>
      <p:sp>
        <p:nvSpPr>
          <p:cNvPr id="4" name="Slide Number Placeholder 3"/>
          <p:cNvSpPr>
            <a:spLocks noGrp="1"/>
          </p:cNvSpPr>
          <p:nvPr>
            <p:ph type="sldNum" sz="quarter" idx="5"/>
          </p:nvPr>
        </p:nvSpPr>
        <p:spPr/>
        <p:txBody>
          <a:bodyPr/>
          <a:lstStyle/>
          <a:p>
            <a:fld id="{04B3A118-2583-5D45-91A5-BD1E634390D2}" type="slidenum">
              <a:rPr lang="en-US" smtClean="0"/>
              <a:t>11</a:t>
            </a:fld>
            <a:endParaRPr lang="en-US"/>
          </a:p>
        </p:txBody>
      </p:sp>
    </p:spTree>
    <p:extLst>
      <p:ext uri="{BB962C8B-B14F-4D97-AF65-F5344CB8AC3E}">
        <p14:creationId xmlns:p14="http://schemas.microsoft.com/office/powerpoint/2010/main" val="257789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the greatest gift that God has ever given this world  - thank God for his indescribable gift (2 Cor 9:15). But unlike any other baby he is worthy of worship, he is complex, not to be underestimated. The prophet Isaiah reveals how awesome and indescribable Jesus is. This little child that we celebrate at Christmas is anything but helpless. There is so much about him that we struggle to grasp. He gives him 4 titles, which we have been looking at during December. First one was Wonderful Counsellor and we saw how Jesus has the ultimate ideas and strategies for us, so we should confidently follow Him. We also saw that he is also Mighty God – supreme in power and sovereign, able to do what He says, defeat his enemies so we should take refuge in him. Today we are going to look at the the third title – that of Everlasting Father. This is arguably the toughest title to understand – how can Jesus, the son of God, be called Father?</a:t>
            </a:r>
          </a:p>
        </p:txBody>
      </p:sp>
      <p:sp>
        <p:nvSpPr>
          <p:cNvPr id="4" name="Slide Number Placeholder 3"/>
          <p:cNvSpPr>
            <a:spLocks noGrp="1"/>
          </p:cNvSpPr>
          <p:nvPr>
            <p:ph type="sldNum" sz="quarter" idx="5"/>
          </p:nvPr>
        </p:nvSpPr>
        <p:spPr/>
        <p:txBody>
          <a:bodyPr/>
          <a:lstStyle/>
          <a:p>
            <a:fld id="{04B3A118-2583-5D45-91A5-BD1E634390D2}" type="slidenum">
              <a:rPr lang="en-US" smtClean="0"/>
              <a:t>2</a:t>
            </a:fld>
            <a:endParaRPr lang="en-US"/>
          </a:p>
        </p:txBody>
      </p:sp>
    </p:spTree>
    <p:extLst>
      <p:ext uri="{BB962C8B-B14F-4D97-AF65-F5344CB8AC3E}">
        <p14:creationId xmlns:p14="http://schemas.microsoft.com/office/powerpoint/2010/main" val="212426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Everlasting – sets Christianity apart. Every other religious leader is either alive or dead. Jesus is the only one who was dead and now alive. Our King, </a:t>
            </a:r>
            <a:r>
              <a:rPr lang="en-US" dirty="0" err="1"/>
              <a:t>Saviour</a:t>
            </a:r>
            <a:r>
              <a:rPr lang="en-US" dirty="0"/>
              <a:t> and mediator is alive. Paul tells us in 1 Corinthians that if he had died and stayed dead then our faith is useless, our confidence and hope is misplaced. We are to be pitied by others. But Jesus is infinite. There is not a time where he is not interceding for us. There is nothing we can do that is too bad to undo what he has done. Because he lives, we will live also. Nothing can change that – no need to fear death, doubt our salvation and the promises of God. </a:t>
            </a:r>
          </a:p>
        </p:txBody>
      </p:sp>
      <p:sp>
        <p:nvSpPr>
          <p:cNvPr id="4" name="Slide Number Placeholder 3"/>
          <p:cNvSpPr>
            <a:spLocks noGrp="1"/>
          </p:cNvSpPr>
          <p:nvPr>
            <p:ph type="sldNum" sz="quarter" idx="5"/>
          </p:nvPr>
        </p:nvSpPr>
        <p:spPr/>
        <p:txBody>
          <a:bodyPr/>
          <a:lstStyle/>
          <a:p>
            <a:fld id="{04B3A118-2583-5D45-91A5-BD1E634390D2}" type="slidenum">
              <a:rPr lang="en-US" smtClean="0"/>
              <a:t>3</a:t>
            </a:fld>
            <a:endParaRPr lang="en-US"/>
          </a:p>
        </p:txBody>
      </p:sp>
    </p:spTree>
    <p:extLst>
      <p:ext uri="{BB962C8B-B14F-4D97-AF65-F5344CB8AC3E}">
        <p14:creationId xmlns:p14="http://schemas.microsoft.com/office/powerpoint/2010/main" val="2855700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firstly look very quickly at what this is not saying. One of the key doctrines of the Christian church is the doctrine of the Trinity. While not specifically mentioned in the Bible there are a number of verses that refer to God in three persons. Now there is a wrong teaching on this called modalism which says that God is one manifesting himself in three different ways. God in the OT, Jesus in gospels and Holy Spirit in NT. When God is God, he is not the son or Holy Spirit. When God is Jesus, He is not God </a:t>
            </a:r>
            <a:r>
              <a:rPr lang="en-US" dirty="0" err="1"/>
              <a:t>etc</a:t>
            </a:r>
            <a:r>
              <a:rPr lang="en-US" dirty="0"/>
              <a:t>;  Not saying that Jesus the son is the same as God the father. God the father did not die on the cross for our sins. Jesus did not send the Father to the world, the Holy Spirit was not born of virgin. God didn’t cease to exist when Jesus came to earth. God and Jesus didn’t cease to exist when Spirit came at Pentecost. The Trinity is not an easy concept to grasp but this is not attacking the truth of the Trinity. Scripture (Gods Word) will not contradict itself. So what does everlasting Father mean?</a:t>
            </a:r>
          </a:p>
        </p:txBody>
      </p:sp>
      <p:sp>
        <p:nvSpPr>
          <p:cNvPr id="4" name="Slide Number Placeholder 3"/>
          <p:cNvSpPr>
            <a:spLocks noGrp="1"/>
          </p:cNvSpPr>
          <p:nvPr>
            <p:ph type="sldNum" sz="quarter" idx="5"/>
          </p:nvPr>
        </p:nvSpPr>
        <p:spPr/>
        <p:txBody>
          <a:bodyPr/>
          <a:lstStyle/>
          <a:p>
            <a:fld id="{04B3A118-2583-5D45-91A5-BD1E634390D2}" type="slidenum">
              <a:rPr lang="en-US" smtClean="0"/>
              <a:t>4</a:t>
            </a:fld>
            <a:endParaRPr lang="en-US"/>
          </a:p>
        </p:txBody>
      </p:sp>
    </p:spTree>
    <p:extLst>
      <p:ext uri="{BB962C8B-B14F-4D97-AF65-F5344CB8AC3E}">
        <p14:creationId xmlns:p14="http://schemas.microsoft.com/office/powerpoint/2010/main" val="1858057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Middle Eastern cultures that’s what first born sons did – they represented father in his absence. Jesus reveals God’s fatherlike traits to us. He said that on a number of different occasions to his disciples. When they said we don’t know the father he said that you should because you have seen me and know me.</a:t>
            </a:r>
          </a:p>
        </p:txBody>
      </p:sp>
      <p:sp>
        <p:nvSpPr>
          <p:cNvPr id="4" name="Slide Number Placeholder 3"/>
          <p:cNvSpPr>
            <a:spLocks noGrp="1"/>
          </p:cNvSpPr>
          <p:nvPr>
            <p:ph type="sldNum" sz="quarter" idx="5"/>
          </p:nvPr>
        </p:nvSpPr>
        <p:spPr/>
        <p:txBody>
          <a:bodyPr/>
          <a:lstStyle/>
          <a:p>
            <a:fld id="{04B3A118-2583-5D45-91A5-BD1E634390D2}" type="slidenum">
              <a:rPr lang="en-US" smtClean="0"/>
              <a:t>5</a:t>
            </a:fld>
            <a:endParaRPr lang="en-US"/>
          </a:p>
        </p:txBody>
      </p:sp>
    </p:spTree>
    <p:extLst>
      <p:ext uri="{BB962C8B-B14F-4D97-AF65-F5344CB8AC3E}">
        <p14:creationId xmlns:p14="http://schemas.microsoft.com/office/powerpoint/2010/main" val="1401230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Everlasting father in original Hebrew reads father of eternity. Father = originator and author of something. Bible tells us that Satan is the father of lies. Two brothers Jabal and Jubal were fathers of farmers and musicians. In the world we use the same term to describe the originators of things. For example, Michael Faraday is the father of electricity and WG Grace is know as the father of cricket. Jesus controls time and we can’t get eternity without him. He is the only one who opens the door to eternity. In Ecclesiastes 3:11 God tells us that he has planted eternity in the human heart – this is the spiritual father hunger I mentioned at the start of this message. Every human being knows that we were made for something more – part of the reason that human beings struggle to know peace and satisfaction in their lives.</a:t>
            </a:r>
          </a:p>
        </p:txBody>
      </p:sp>
      <p:sp>
        <p:nvSpPr>
          <p:cNvPr id="4" name="Slide Number Placeholder 3"/>
          <p:cNvSpPr>
            <a:spLocks noGrp="1"/>
          </p:cNvSpPr>
          <p:nvPr>
            <p:ph type="sldNum" sz="quarter" idx="5"/>
          </p:nvPr>
        </p:nvSpPr>
        <p:spPr/>
        <p:txBody>
          <a:bodyPr/>
          <a:lstStyle/>
          <a:p>
            <a:fld id="{04B3A118-2583-5D45-91A5-BD1E634390D2}" type="slidenum">
              <a:rPr lang="en-US" smtClean="0"/>
              <a:t>6</a:t>
            </a:fld>
            <a:endParaRPr lang="en-US"/>
          </a:p>
        </p:txBody>
      </p:sp>
    </p:spTree>
    <p:extLst>
      <p:ext uri="{BB962C8B-B14F-4D97-AF65-F5344CB8AC3E}">
        <p14:creationId xmlns:p14="http://schemas.microsoft.com/office/powerpoint/2010/main" val="2856907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that God promises is not just living forever – for every soul lives forever, but for those who reject Christ live forever in  shame and suffering, away from the presence of God. Jesus himself gives us a more meaningful explanation of what he means by eternal life. It is living in the presence of God and enjoying an intimate relationship with him (like it was in the garden of Eden). It is centering our life around God, not ourselves. Living for Him, not us.</a:t>
            </a:r>
          </a:p>
        </p:txBody>
      </p:sp>
      <p:sp>
        <p:nvSpPr>
          <p:cNvPr id="4" name="Slide Number Placeholder 3"/>
          <p:cNvSpPr>
            <a:spLocks noGrp="1"/>
          </p:cNvSpPr>
          <p:nvPr>
            <p:ph type="sldNum" sz="quarter" idx="5"/>
          </p:nvPr>
        </p:nvSpPr>
        <p:spPr/>
        <p:txBody>
          <a:bodyPr/>
          <a:lstStyle/>
          <a:p>
            <a:fld id="{04B3A118-2583-5D45-91A5-BD1E634390D2}" type="slidenum">
              <a:rPr lang="en-US" smtClean="0"/>
              <a:t>7</a:t>
            </a:fld>
            <a:endParaRPr lang="en-US"/>
          </a:p>
        </p:txBody>
      </p:sp>
    </p:spTree>
    <p:extLst>
      <p:ext uri="{BB962C8B-B14F-4D97-AF65-F5344CB8AC3E}">
        <p14:creationId xmlns:p14="http://schemas.microsoft.com/office/powerpoint/2010/main" val="1680386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 of every nation, people and language he will gather people to Him and they will live through the power of the Holy Spirit. Through sanctification we will start to look more and more like Him. We will have victory in our battle over sin. He doesn’t just bring us to faith – he continues to work in our life to perfect our faith. </a:t>
            </a:r>
          </a:p>
        </p:txBody>
      </p:sp>
      <p:sp>
        <p:nvSpPr>
          <p:cNvPr id="4" name="Slide Number Placeholder 3"/>
          <p:cNvSpPr>
            <a:spLocks noGrp="1"/>
          </p:cNvSpPr>
          <p:nvPr>
            <p:ph type="sldNum" sz="quarter" idx="5"/>
          </p:nvPr>
        </p:nvSpPr>
        <p:spPr/>
        <p:txBody>
          <a:bodyPr/>
          <a:lstStyle/>
          <a:p>
            <a:fld id="{04B3A118-2583-5D45-91A5-BD1E634390D2}" type="slidenum">
              <a:rPr lang="en-US" smtClean="0"/>
              <a:t>8</a:t>
            </a:fld>
            <a:endParaRPr lang="en-US"/>
          </a:p>
        </p:txBody>
      </p:sp>
    </p:spTree>
    <p:extLst>
      <p:ext uri="{BB962C8B-B14F-4D97-AF65-F5344CB8AC3E}">
        <p14:creationId xmlns:p14="http://schemas.microsoft.com/office/powerpoint/2010/main" val="730734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abandons – won’t leave us as orphans, I am with you always (not just in good times). </a:t>
            </a:r>
          </a:p>
          <a:p>
            <a:endParaRPr lang="en-US" dirty="0"/>
          </a:p>
          <a:p>
            <a:r>
              <a:rPr lang="en-US" dirty="0"/>
              <a:t>Provides for and equips us– strength and gifts for all we need to do</a:t>
            </a:r>
          </a:p>
          <a:p>
            <a:endParaRPr lang="en-US" dirty="0"/>
          </a:p>
          <a:p>
            <a:r>
              <a:rPr lang="en-US" dirty="0"/>
              <a:t>Compassionate and understanding – invites us to bring our cares to him, lives to intercede for us.</a:t>
            </a:r>
          </a:p>
          <a:p>
            <a:endParaRPr lang="en-US" dirty="0"/>
          </a:p>
          <a:p>
            <a:r>
              <a:rPr lang="en-US" dirty="0"/>
              <a:t>Protects and cares – our great shepherd, feeding, holding, guiding </a:t>
            </a:r>
          </a:p>
          <a:p>
            <a:endParaRPr lang="en-US" dirty="0"/>
          </a:p>
          <a:p>
            <a:r>
              <a:rPr lang="en-US" dirty="0"/>
              <a:t>Guides and disciplines – through the Holy Spirit he guides us into all truth. Timothy tells us that the truth (scripture) is suitable for teaching, correcting and rebuking.</a:t>
            </a:r>
          </a:p>
          <a:p>
            <a:endParaRPr lang="en-US" dirty="0"/>
          </a:p>
          <a:p>
            <a:r>
              <a:rPr lang="en-US" dirty="0"/>
              <a:t>Jesus will not lose any that the father gives him (John 6:39)</a:t>
            </a:r>
          </a:p>
          <a:p>
            <a:endParaRPr lang="en-US" dirty="0"/>
          </a:p>
        </p:txBody>
      </p:sp>
      <p:sp>
        <p:nvSpPr>
          <p:cNvPr id="4" name="Slide Number Placeholder 3"/>
          <p:cNvSpPr>
            <a:spLocks noGrp="1"/>
          </p:cNvSpPr>
          <p:nvPr>
            <p:ph type="sldNum" sz="quarter" idx="5"/>
          </p:nvPr>
        </p:nvSpPr>
        <p:spPr/>
        <p:txBody>
          <a:bodyPr/>
          <a:lstStyle/>
          <a:p>
            <a:fld id="{04B3A118-2583-5D45-91A5-BD1E634390D2}" type="slidenum">
              <a:rPr lang="en-US" smtClean="0"/>
              <a:t>9</a:t>
            </a:fld>
            <a:endParaRPr lang="en-US"/>
          </a:p>
        </p:txBody>
      </p:sp>
    </p:spTree>
    <p:extLst>
      <p:ext uri="{BB962C8B-B14F-4D97-AF65-F5344CB8AC3E}">
        <p14:creationId xmlns:p14="http://schemas.microsoft.com/office/powerpoint/2010/main" val="3687042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ED9AB-7A8B-CDAD-0120-8AEE4DF13F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E941FF-FBA7-495E-C377-5E03A1A42E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FD24DE-B7A1-1E10-01C3-BA13AF72E9E6}"/>
              </a:ext>
            </a:extLst>
          </p:cNvPr>
          <p:cNvSpPr>
            <a:spLocks noGrp="1"/>
          </p:cNvSpPr>
          <p:nvPr>
            <p:ph type="dt" sz="half" idx="10"/>
          </p:nvPr>
        </p:nvSpPr>
        <p:spPr/>
        <p:txBody>
          <a:bodyPr/>
          <a:lstStyle/>
          <a:p>
            <a:fld id="{0F65F899-3BFD-D146-B720-B495007E844B}" type="datetimeFigureOut">
              <a:rPr lang="en-US" smtClean="0"/>
              <a:t>12/18/2023</a:t>
            </a:fld>
            <a:endParaRPr lang="en-US"/>
          </a:p>
        </p:txBody>
      </p:sp>
      <p:sp>
        <p:nvSpPr>
          <p:cNvPr id="5" name="Footer Placeholder 4">
            <a:extLst>
              <a:ext uri="{FF2B5EF4-FFF2-40B4-BE49-F238E27FC236}">
                <a16:creationId xmlns:a16="http://schemas.microsoft.com/office/drawing/2014/main" id="{3D32BAAB-6ED8-B4B5-66D8-B5E29E6E6E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1BA65-A624-12B4-14A5-B5DD7D621D10}"/>
              </a:ext>
            </a:extLst>
          </p:cNvPr>
          <p:cNvSpPr>
            <a:spLocks noGrp="1"/>
          </p:cNvSpPr>
          <p:nvPr>
            <p:ph type="sldNum" sz="quarter" idx="12"/>
          </p:nvPr>
        </p:nvSpPr>
        <p:spPr/>
        <p:txBody>
          <a:bodyPr/>
          <a:lstStyle/>
          <a:p>
            <a:fld id="{2F70C7FF-347B-3444-A225-C6C52915EADD}" type="slidenum">
              <a:rPr lang="en-US" smtClean="0"/>
              <a:t>‹#›</a:t>
            </a:fld>
            <a:endParaRPr lang="en-US"/>
          </a:p>
        </p:txBody>
      </p:sp>
    </p:spTree>
    <p:extLst>
      <p:ext uri="{BB962C8B-B14F-4D97-AF65-F5344CB8AC3E}">
        <p14:creationId xmlns:p14="http://schemas.microsoft.com/office/powerpoint/2010/main" val="2308980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C7AF-DAC5-8EA3-7C7E-5ED04CDF4C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92B043-7854-8E04-A076-7513358192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C2E9E-B7A7-50B6-23DE-3858910C1E29}"/>
              </a:ext>
            </a:extLst>
          </p:cNvPr>
          <p:cNvSpPr>
            <a:spLocks noGrp="1"/>
          </p:cNvSpPr>
          <p:nvPr>
            <p:ph type="dt" sz="half" idx="10"/>
          </p:nvPr>
        </p:nvSpPr>
        <p:spPr/>
        <p:txBody>
          <a:bodyPr/>
          <a:lstStyle/>
          <a:p>
            <a:fld id="{0F65F899-3BFD-D146-B720-B495007E844B}" type="datetimeFigureOut">
              <a:rPr lang="en-US" smtClean="0"/>
              <a:t>12/18/2023</a:t>
            </a:fld>
            <a:endParaRPr lang="en-US"/>
          </a:p>
        </p:txBody>
      </p:sp>
      <p:sp>
        <p:nvSpPr>
          <p:cNvPr id="5" name="Footer Placeholder 4">
            <a:extLst>
              <a:ext uri="{FF2B5EF4-FFF2-40B4-BE49-F238E27FC236}">
                <a16:creationId xmlns:a16="http://schemas.microsoft.com/office/drawing/2014/main" id="{8843FAEC-4F27-12BD-D63B-AE92E9889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0FEF91-A587-B3F7-6845-4B2FB197D6D6}"/>
              </a:ext>
            </a:extLst>
          </p:cNvPr>
          <p:cNvSpPr>
            <a:spLocks noGrp="1"/>
          </p:cNvSpPr>
          <p:nvPr>
            <p:ph type="sldNum" sz="quarter" idx="12"/>
          </p:nvPr>
        </p:nvSpPr>
        <p:spPr/>
        <p:txBody>
          <a:bodyPr/>
          <a:lstStyle/>
          <a:p>
            <a:fld id="{2F70C7FF-347B-3444-A225-C6C52915EADD}" type="slidenum">
              <a:rPr lang="en-US" smtClean="0"/>
              <a:t>‹#›</a:t>
            </a:fld>
            <a:endParaRPr lang="en-US"/>
          </a:p>
        </p:txBody>
      </p:sp>
    </p:spTree>
    <p:extLst>
      <p:ext uri="{BB962C8B-B14F-4D97-AF65-F5344CB8AC3E}">
        <p14:creationId xmlns:p14="http://schemas.microsoft.com/office/powerpoint/2010/main" val="3541749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7FE983-530F-B89F-C0D5-87F1BD0778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B6AB36-07E5-5893-F93E-A4D77A39F3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5D2C3-023C-E349-05A2-31273633169D}"/>
              </a:ext>
            </a:extLst>
          </p:cNvPr>
          <p:cNvSpPr>
            <a:spLocks noGrp="1"/>
          </p:cNvSpPr>
          <p:nvPr>
            <p:ph type="dt" sz="half" idx="10"/>
          </p:nvPr>
        </p:nvSpPr>
        <p:spPr/>
        <p:txBody>
          <a:bodyPr/>
          <a:lstStyle/>
          <a:p>
            <a:fld id="{0F65F899-3BFD-D146-B720-B495007E844B}" type="datetimeFigureOut">
              <a:rPr lang="en-US" smtClean="0"/>
              <a:t>12/18/2023</a:t>
            </a:fld>
            <a:endParaRPr lang="en-US"/>
          </a:p>
        </p:txBody>
      </p:sp>
      <p:sp>
        <p:nvSpPr>
          <p:cNvPr id="5" name="Footer Placeholder 4">
            <a:extLst>
              <a:ext uri="{FF2B5EF4-FFF2-40B4-BE49-F238E27FC236}">
                <a16:creationId xmlns:a16="http://schemas.microsoft.com/office/drawing/2014/main" id="{C2CEDE72-3F4B-E65A-FD6C-41B233411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C1C37-4927-30D2-E6AC-5EC87D534D2A}"/>
              </a:ext>
            </a:extLst>
          </p:cNvPr>
          <p:cNvSpPr>
            <a:spLocks noGrp="1"/>
          </p:cNvSpPr>
          <p:nvPr>
            <p:ph type="sldNum" sz="quarter" idx="12"/>
          </p:nvPr>
        </p:nvSpPr>
        <p:spPr/>
        <p:txBody>
          <a:bodyPr/>
          <a:lstStyle/>
          <a:p>
            <a:fld id="{2F70C7FF-347B-3444-A225-C6C52915EADD}" type="slidenum">
              <a:rPr lang="en-US" smtClean="0"/>
              <a:t>‹#›</a:t>
            </a:fld>
            <a:endParaRPr lang="en-US"/>
          </a:p>
        </p:txBody>
      </p:sp>
    </p:spTree>
    <p:extLst>
      <p:ext uri="{BB962C8B-B14F-4D97-AF65-F5344CB8AC3E}">
        <p14:creationId xmlns:p14="http://schemas.microsoft.com/office/powerpoint/2010/main" val="302481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759C-84D5-8811-2AE3-BC782BDC17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F1319D-4A99-02B3-E03C-CE233560E2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552B3-92CB-0F5A-7381-CD68997421FB}"/>
              </a:ext>
            </a:extLst>
          </p:cNvPr>
          <p:cNvSpPr>
            <a:spLocks noGrp="1"/>
          </p:cNvSpPr>
          <p:nvPr>
            <p:ph type="dt" sz="half" idx="10"/>
          </p:nvPr>
        </p:nvSpPr>
        <p:spPr/>
        <p:txBody>
          <a:bodyPr/>
          <a:lstStyle/>
          <a:p>
            <a:fld id="{0F65F899-3BFD-D146-B720-B495007E844B}" type="datetimeFigureOut">
              <a:rPr lang="en-US" smtClean="0"/>
              <a:t>12/18/2023</a:t>
            </a:fld>
            <a:endParaRPr lang="en-US"/>
          </a:p>
        </p:txBody>
      </p:sp>
      <p:sp>
        <p:nvSpPr>
          <p:cNvPr id="5" name="Footer Placeholder 4">
            <a:extLst>
              <a:ext uri="{FF2B5EF4-FFF2-40B4-BE49-F238E27FC236}">
                <a16:creationId xmlns:a16="http://schemas.microsoft.com/office/drawing/2014/main" id="{7C480C91-8088-7E4F-CD74-447193866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7BEEC-9B3E-EE7F-627B-B08B45D0816D}"/>
              </a:ext>
            </a:extLst>
          </p:cNvPr>
          <p:cNvSpPr>
            <a:spLocks noGrp="1"/>
          </p:cNvSpPr>
          <p:nvPr>
            <p:ph type="sldNum" sz="quarter" idx="12"/>
          </p:nvPr>
        </p:nvSpPr>
        <p:spPr/>
        <p:txBody>
          <a:bodyPr/>
          <a:lstStyle/>
          <a:p>
            <a:fld id="{2F70C7FF-347B-3444-A225-C6C52915EADD}" type="slidenum">
              <a:rPr lang="en-US" smtClean="0"/>
              <a:t>‹#›</a:t>
            </a:fld>
            <a:endParaRPr lang="en-US"/>
          </a:p>
        </p:txBody>
      </p:sp>
    </p:spTree>
    <p:extLst>
      <p:ext uri="{BB962C8B-B14F-4D97-AF65-F5344CB8AC3E}">
        <p14:creationId xmlns:p14="http://schemas.microsoft.com/office/powerpoint/2010/main" val="2014307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2C26-7F67-4F3E-B13C-DBBBE7A84E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61F76A-9E08-10F6-8C37-B2B6F55B7E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D976E-98ED-E75F-B61F-8C850852E858}"/>
              </a:ext>
            </a:extLst>
          </p:cNvPr>
          <p:cNvSpPr>
            <a:spLocks noGrp="1"/>
          </p:cNvSpPr>
          <p:nvPr>
            <p:ph type="dt" sz="half" idx="10"/>
          </p:nvPr>
        </p:nvSpPr>
        <p:spPr/>
        <p:txBody>
          <a:bodyPr/>
          <a:lstStyle/>
          <a:p>
            <a:fld id="{0F65F899-3BFD-D146-B720-B495007E844B}" type="datetimeFigureOut">
              <a:rPr lang="en-US" smtClean="0"/>
              <a:t>12/18/2023</a:t>
            </a:fld>
            <a:endParaRPr lang="en-US"/>
          </a:p>
        </p:txBody>
      </p:sp>
      <p:sp>
        <p:nvSpPr>
          <p:cNvPr id="5" name="Footer Placeholder 4">
            <a:extLst>
              <a:ext uri="{FF2B5EF4-FFF2-40B4-BE49-F238E27FC236}">
                <a16:creationId xmlns:a16="http://schemas.microsoft.com/office/drawing/2014/main" id="{ACE6FB71-9678-65FE-1A51-AD3CFDE34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C596B-02BA-EB74-DB6A-198108570438}"/>
              </a:ext>
            </a:extLst>
          </p:cNvPr>
          <p:cNvSpPr>
            <a:spLocks noGrp="1"/>
          </p:cNvSpPr>
          <p:nvPr>
            <p:ph type="sldNum" sz="quarter" idx="12"/>
          </p:nvPr>
        </p:nvSpPr>
        <p:spPr/>
        <p:txBody>
          <a:bodyPr/>
          <a:lstStyle/>
          <a:p>
            <a:fld id="{2F70C7FF-347B-3444-A225-C6C52915EADD}" type="slidenum">
              <a:rPr lang="en-US" smtClean="0"/>
              <a:t>‹#›</a:t>
            </a:fld>
            <a:endParaRPr lang="en-US"/>
          </a:p>
        </p:txBody>
      </p:sp>
    </p:spTree>
    <p:extLst>
      <p:ext uri="{BB962C8B-B14F-4D97-AF65-F5344CB8AC3E}">
        <p14:creationId xmlns:p14="http://schemas.microsoft.com/office/powerpoint/2010/main" val="212178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B76AD-B6C5-AAD9-4E23-AAF1DF71D3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832BFA-33B4-2F20-8729-B6E78D94B5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2E6F82-B670-91EA-EC24-0C65303817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031793-D3FD-11D1-7982-595262CA9ABF}"/>
              </a:ext>
            </a:extLst>
          </p:cNvPr>
          <p:cNvSpPr>
            <a:spLocks noGrp="1"/>
          </p:cNvSpPr>
          <p:nvPr>
            <p:ph type="dt" sz="half" idx="10"/>
          </p:nvPr>
        </p:nvSpPr>
        <p:spPr/>
        <p:txBody>
          <a:bodyPr/>
          <a:lstStyle/>
          <a:p>
            <a:fld id="{0F65F899-3BFD-D146-B720-B495007E844B}" type="datetimeFigureOut">
              <a:rPr lang="en-US" smtClean="0"/>
              <a:t>12/18/2023</a:t>
            </a:fld>
            <a:endParaRPr lang="en-US"/>
          </a:p>
        </p:txBody>
      </p:sp>
      <p:sp>
        <p:nvSpPr>
          <p:cNvPr id="6" name="Footer Placeholder 5">
            <a:extLst>
              <a:ext uri="{FF2B5EF4-FFF2-40B4-BE49-F238E27FC236}">
                <a16:creationId xmlns:a16="http://schemas.microsoft.com/office/drawing/2014/main" id="{2C8F6438-C90E-0A01-24B6-7CF317BCC0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92B9-7AB4-F02B-AC22-4673CDFC3C66}"/>
              </a:ext>
            </a:extLst>
          </p:cNvPr>
          <p:cNvSpPr>
            <a:spLocks noGrp="1"/>
          </p:cNvSpPr>
          <p:nvPr>
            <p:ph type="sldNum" sz="quarter" idx="12"/>
          </p:nvPr>
        </p:nvSpPr>
        <p:spPr/>
        <p:txBody>
          <a:bodyPr/>
          <a:lstStyle/>
          <a:p>
            <a:fld id="{2F70C7FF-347B-3444-A225-C6C52915EADD}" type="slidenum">
              <a:rPr lang="en-US" smtClean="0"/>
              <a:t>‹#›</a:t>
            </a:fld>
            <a:endParaRPr lang="en-US"/>
          </a:p>
        </p:txBody>
      </p:sp>
    </p:spTree>
    <p:extLst>
      <p:ext uri="{BB962C8B-B14F-4D97-AF65-F5344CB8AC3E}">
        <p14:creationId xmlns:p14="http://schemas.microsoft.com/office/powerpoint/2010/main" val="3987716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EAA7A-B23B-D0FB-E3C5-EFA81129BB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9D4750-4F8D-DF9E-2291-2E9992EC64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0B9102-C6CC-AA4F-9EC2-5579611CBF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A3E775-E8B4-7310-A890-8179450683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F6914B-5A08-392D-13CE-AA4CD2646B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967CA9-91F4-A888-06A9-25A7D0489262}"/>
              </a:ext>
            </a:extLst>
          </p:cNvPr>
          <p:cNvSpPr>
            <a:spLocks noGrp="1"/>
          </p:cNvSpPr>
          <p:nvPr>
            <p:ph type="dt" sz="half" idx="10"/>
          </p:nvPr>
        </p:nvSpPr>
        <p:spPr/>
        <p:txBody>
          <a:bodyPr/>
          <a:lstStyle/>
          <a:p>
            <a:fld id="{0F65F899-3BFD-D146-B720-B495007E844B}" type="datetimeFigureOut">
              <a:rPr lang="en-US" smtClean="0"/>
              <a:t>12/18/2023</a:t>
            </a:fld>
            <a:endParaRPr lang="en-US"/>
          </a:p>
        </p:txBody>
      </p:sp>
      <p:sp>
        <p:nvSpPr>
          <p:cNvPr id="8" name="Footer Placeholder 7">
            <a:extLst>
              <a:ext uri="{FF2B5EF4-FFF2-40B4-BE49-F238E27FC236}">
                <a16:creationId xmlns:a16="http://schemas.microsoft.com/office/drawing/2014/main" id="{34296461-F439-BE9A-2A15-681FD5F68E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DB93BE-7700-FE9E-ABB9-857C4CCD3F88}"/>
              </a:ext>
            </a:extLst>
          </p:cNvPr>
          <p:cNvSpPr>
            <a:spLocks noGrp="1"/>
          </p:cNvSpPr>
          <p:nvPr>
            <p:ph type="sldNum" sz="quarter" idx="12"/>
          </p:nvPr>
        </p:nvSpPr>
        <p:spPr/>
        <p:txBody>
          <a:bodyPr/>
          <a:lstStyle/>
          <a:p>
            <a:fld id="{2F70C7FF-347B-3444-A225-C6C52915EADD}" type="slidenum">
              <a:rPr lang="en-US" smtClean="0"/>
              <a:t>‹#›</a:t>
            </a:fld>
            <a:endParaRPr lang="en-US"/>
          </a:p>
        </p:txBody>
      </p:sp>
    </p:spTree>
    <p:extLst>
      <p:ext uri="{BB962C8B-B14F-4D97-AF65-F5344CB8AC3E}">
        <p14:creationId xmlns:p14="http://schemas.microsoft.com/office/powerpoint/2010/main" val="172889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76397-E521-2329-2A76-8F8BA05C6B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2C3F28-7C37-052C-9521-EBF14EF589EC}"/>
              </a:ext>
            </a:extLst>
          </p:cNvPr>
          <p:cNvSpPr>
            <a:spLocks noGrp="1"/>
          </p:cNvSpPr>
          <p:nvPr>
            <p:ph type="dt" sz="half" idx="10"/>
          </p:nvPr>
        </p:nvSpPr>
        <p:spPr/>
        <p:txBody>
          <a:bodyPr/>
          <a:lstStyle/>
          <a:p>
            <a:fld id="{0F65F899-3BFD-D146-B720-B495007E844B}" type="datetimeFigureOut">
              <a:rPr lang="en-US" smtClean="0"/>
              <a:t>12/18/2023</a:t>
            </a:fld>
            <a:endParaRPr lang="en-US"/>
          </a:p>
        </p:txBody>
      </p:sp>
      <p:sp>
        <p:nvSpPr>
          <p:cNvPr id="4" name="Footer Placeholder 3">
            <a:extLst>
              <a:ext uri="{FF2B5EF4-FFF2-40B4-BE49-F238E27FC236}">
                <a16:creationId xmlns:a16="http://schemas.microsoft.com/office/drawing/2014/main" id="{F2F78854-DD63-F75A-6892-CCA43587B7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7EDCAF-EEB3-2790-7103-D0DD9A77CBC6}"/>
              </a:ext>
            </a:extLst>
          </p:cNvPr>
          <p:cNvSpPr>
            <a:spLocks noGrp="1"/>
          </p:cNvSpPr>
          <p:nvPr>
            <p:ph type="sldNum" sz="quarter" idx="12"/>
          </p:nvPr>
        </p:nvSpPr>
        <p:spPr/>
        <p:txBody>
          <a:bodyPr/>
          <a:lstStyle/>
          <a:p>
            <a:fld id="{2F70C7FF-347B-3444-A225-C6C52915EADD}" type="slidenum">
              <a:rPr lang="en-US" smtClean="0"/>
              <a:t>‹#›</a:t>
            </a:fld>
            <a:endParaRPr lang="en-US"/>
          </a:p>
        </p:txBody>
      </p:sp>
    </p:spTree>
    <p:extLst>
      <p:ext uri="{BB962C8B-B14F-4D97-AF65-F5344CB8AC3E}">
        <p14:creationId xmlns:p14="http://schemas.microsoft.com/office/powerpoint/2010/main" val="724401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8F2055-6A80-9C82-920F-EB31EC1C6BDD}"/>
              </a:ext>
            </a:extLst>
          </p:cNvPr>
          <p:cNvSpPr>
            <a:spLocks noGrp="1"/>
          </p:cNvSpPr>
          <p:nvPr>
            <p:ph type="dt" sz="half" idx="10"/>
          </p:nvPr>
        </p:nvSpPr>
        <p:spPr/>
        <p:txBody>
          <a:bodyPr/>
          <a:lstStyle/>
          <a:p>
            <a:fld id="{0F65F899-3BFD-D146-B720-B495007E844B}" type="datetimeFigureOut">
              <a:rPr lang="en-US" smtClean="0"/>
              <a:t>12/18/2023</a:t>
            </a:fld>
            <a:endParaRPr lang="en-US"/>
          </a:p>
        </p:txBody>
      </p:sp>
      <p:sp>
        <p:nvSpPr>
          <p:cNvPr id="3" name="Footer Placeholder 2">
            <a:extLst>
              <a:ext uri="{FF2B5EF4-FFF2-40B4-BE49-F238E27FC236}">
                <a16:creationId xmlns:a16="http://schemas.microsoft.com/office/drawing/2014/main" id="{AA36F06A-8278-C22C-1075-EC8A164314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F2C22F-063E-2038-532B-3CF6A03D21B4}"/>
              </a:ext>
            </a:extLst>
          </p:cNvPr>
          <p:cNvSpPr>
            <a:spLocks noGrp="1"/>
          </p:cNvSpPr>
          <p:nvPr>
            <p:ph type="sldNum" sz="quarter" idx="12"/>
          </p:nvPr>
        </p:nvSpPr>
        <p:spPr/>
        <p:txBody>
          <a:bodyPr/>
          <a:lstStyle/>
          <a:p>
            <a:fld id="{2F70C7FF-347B-3444-A225-C6C52915EADD}" type="slidenum">
              <a:rPr lang="en-US" smtClean="0"/>
              <a:t>‹#›</a:t>
            </a:fld>
            <a:endParaRPr lang="en-US"/>
          </a:p>
        </p:txBody>
      </p:sp>
    </p:spTree>
    <p:extLst>
      <p:ext uri="{BB962C8B-B14F-4D97-AF65-F5344CB8AC3E}">
        <p14:creationId xmlns:p14="http://schemas.microsoft.com/office/powerpoint/2010/main" val="33226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1BAA-08FC-5FDC-9F5B-CBEBDB607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0E8A7D-AE15-A06C-01F9-35E63D2824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3C9E34-840D-038E-A4E4-50C1558C26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EBF98E-C10F-467B-A2F0-532172361E9F}"/>
              </a:ext>
            </a:extLst>
          </p:cNvPr>
          <p:cNvSpPr>
            <a:spLocks noGrp="1"/>
          </p:cNvSpPr>
          <p:nvPr>
            <p:ph type="dt" sz="half" idx="10"/>
          </p:nvPr>
        </p:nvSpPr>
        <p:spPr/>
        <p:txBody>
          <a:bodyPr/>
          <a:lstStyle/>
          <a:p>
            <a:fld id="{0F65F899-3BFD-D146-B720-B495007E844B}" type="datetimeFigureOut">
              <a:rPr lang="en-US" smtClean="0"/>
              <a:t>12/18/2023</a:t>
            </a:fld>
            <a:endParaRPr lang="en-US"/>
          </a:p>
        </p:txBody>
      </p:sp>
      <p:sp>
        <p:nvSpPr>
          <p:cNvPr id="6" name="Footer Placeholder 5">
            <a:extLst>
              <a:ext uri="{FF2B5EF4-FFF2-40B4-BE49-F238E27FC236}">
                <a16:creationId xmlns:a16="http://schemas.microsoft.com/office/drawing/2014/main" id="{6BDD1AF4-D2B8-BBE5-7C4F-9E1EB556A7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C7E91D-1E8D-7E2C-3027-EA157513435F}"/>
              </a:ext>
            </a:extLst>
          </p:cNvPr>
          <p:cNvSpPr>
            <a:spLocks noGrp="1"/>
          </p:cNvSpPr>
          <p:nvPr>
            <p:ph type="sldNum" sz="quarter" idx="12"/>
          </p:nvPr>
        </p:nvSpPr>
        <p:spPr/>
        <p:txBody>
          <a:bodyPr/>
          <a:lstStyle/>
          <a:p>
            <a:fld id="{2F70C7FF-347B-3444-A225-C6C52915EADD}" type="slidenum">
              <a:rPr lang="en-US" smtClean="0"/>
              <a:t>‹#›</a:t>
            </a:fld>
            <a:endParaRPr lang="en-US"/>
          </a:p>
        </p:txBody>
      </p:sp>
    </p:spTree>
    <p:extLst>
      <p:ext uri="{BB962C8B-B14F-4D97-AF65-F5344CB8AC3E}">
        <p14:creationId xmlns:p14="http://schemas.microsoft.com/office/powerpoint/2010/main" val="1831788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AA8A-0D05-EE4E-593F-EB153F1DDA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F348ED-6E3A-135A-ABF5-66753E7870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49C27D-FB3A-C7E0-7FE1-B169EAF665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48DC45-7AA5-C700-9C79-4869F523D935}"/>
              </a:ext>
            </a:extLst>
          </p:cNvPr>
          <p:cNvSpPr>
            <a:spLocks noGrp="1"/>
          </p:cNvSpPr>
          <p:nvPr>
            <p:ph type="dt" sz="half" idx="10"/>
          </p:nvPr>
        </p:nvSpPr>
        <p:spPr/>
        <p:txBody>
          <a:bodyPr/>
          <a:lstStyle/>
          <a:p>
            <a:fld id="{0F65F899-3BFD-D146-B720-B495007E844B}" type="datetimeFigureOut">
              <a:rPr lang="en-US" smtClean="0"/>
              <a:t>12/18/2023</a:t>
            </a:fld>
            <a:endParaRPr lang="en-US"/>
          </a:p>
        </p:txBody>
      </p:sp>
      <p:sp>
        <p:nvSpPr>
          <p:cNvPr id="6" name="Footer Placeholder 5">
            <a:extLst>
              <a:ext uri="{FF2B5EF4-FFF2-40B4-BE49-F238E27FC236}">
                <a16:creationId xmlns:a16="http://schemas.microsoft.com/office/drawing/2014/main" id="{C4E6F739-767E-5E73-ADB7-6D411A2A3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AC69A8-9C96-FC69-C71C-5C94FC54D747}"/>
              </a:ext>
            </a:extLst>
          </p:cNvPr>
          <p:cNvSpPr>
            <a:spLocks noGrp="1"/>
          </p:cNvSpPr>
          <p:nvPr>
            <p:ph type="sldNum" sz="quarter" idx="12"/>
          </p:nvPr>
        </p:nvSpPr>
        <p:spPr/>
        <p:txBody>
          <a:bodyPr/>
          <a:lstStyle/>
          <a:p>
            <a:fld id="{2F70C7FF-347B-3444-A225-C6C52915EADD}" type="slidenum">
              <a:rPr lang="en-US" smtClean="0"/>
              <a:t>‹#›</a:t>
            </a:fld>
            <a:endParaRPr lang="en-US"/>
          </a:p>
        </p:txBody>
      </p:sp>
    </p:spTree>
    <p:extLst>
      <p:ext uri="{BB962C8B-B14F-4D97-AF65-F5344CB8AC3E}">
        <p14:creationId xmlns:p14="http://schemas.microsoft.com/office/powerpoint/2010/main" val="4262391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5A9E4-C9F2-67B8-C6BB-2356EACDB9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A21B43-71DA-CC44-5367-95677FC127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7FF8B-5D26-B8DD-7B8C-F7977665F6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5F899-3BFD-D146-B720-B495007E844B}" type="datetimeFigureOut">
              <a:rPr lang="en-US" smtClean="0"/>
              <a:t>12/18/2023</a:t>
            </a:fld>
            <a:endParaRPr lang="en-US"/>
          </a:p>
        </p:txBody>
      </p:sp>
      <p:sp>
        <p:nvSpPr>
          <p:cNvPr id="5" name="Footer Placeholder 4">
            <a:extLst>
              <a:ext uri="{FF2B5EF4-FFF2-40B4-BE49-F238E27FC236}">
                <a16:creationId xmlns:a16="http://schemas.microsoft.com/office/drawing/2014/main" id="{96A947E0-BA8E-9E61-C133-F33EFE507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0BBF72-964B-9752-A59B-5BCD88538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70C7FF-347B-3444-A225-C6C52915EADD}" type="slidenum">
              <a:rPr lang="en-US" smtClean="0"/>
              <a:t>‹#›</a:t>
            </a:fld>
            <a:endParaRPr lang="en-US"/>
          </a:p>
        </p:txBody>
      </p:sp>
    </p:spTree>
    <p:extLst>
      <p:ext uri="{BB962C8B-B14F-4D97-AF65-F5344CB8AC3E}">
        <p14:creationId xmlns:p14="http://schemas.microsoft.com/office/powerpoint/2010/main" val="2846340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carrying a child&#10;&#10;Description automatically generated">
            <a:extLst>
              <a:ext uri="{FF2B5EF4-FFF2-40B4-BE49-F238E27FC236}">
                <a16:creationId xmlns:a16="http://schemas.microsoft.com/office/drawing/2014/main" id="{5F3235B1-7DA6-839A-1AA7-F10C73E2AC2D}"/>
              </a:ext>
            </a:extLst>
          </p:cNvPr>
          <p:cNvPicPr>
            <a:picLocks noChangeAspect="1"/>
          </p:cNvPicPr>
          <p:nvPr/>
        </p:nvPicPr>
        <p:blipFill rotWithShape="1">
          <a:blip r:embed="rId3"/>
          <a:srcRect t="5439" r="4474"/>
          <a:stretch/>
        </p:blipFill>
        <p:spPr>
          <a:xfrm>
            <a:off x="0" y="0"/>
            <a:ext cx="12192000" cy="6857171"/>
          </a:xfrm>
          <a:prstGeom prst="rect">
            <a:avLst/>
          </a:prstGeom>
        </p:spPr>
      </p:pic>
      <p:sp>
        <p:nvSpPr>
          <p:cNvPr id="4" name="TextBox 3">
            <a:extLst>
              <a:ext uri="{FF2B5EF4-FFF2-40B4-BE49-F238E27FC236}">
                <a16:creationId xmlns:a16="http://schemas.microsoft.com/office/drawing/2014/main" id="{A3DAB90D-74D6-AC58-AD2A-3BB038608C45}"/>
              </a:ext>
            </a:extLst>
          </p:cNvPr>
          <p:cNvSpPr txBox="1"/>
          <p:nvPr/>
        </p:nvSpPr>
        <p:spPr>
          <a:xfrm>
            <a:off x="90238" y="134604"/>
            <a:ext cx="9571120"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Father Absence, Father Deficit, Father Hunger (Psychology Today) - </a:t>
            </a:r>
            <a:r>
              <a:rPr lang="en-US" sz="3000" b="1" i="1" dirty="0">
                <a:latin typeface="Arial" panose="020B0604020202020204" pitchFamily="34" charset="0"/>
                <a:cs typeface="Arial" panose="020B0604020202020204" pitchFamily="34" charset="0"/>
              </a:rPr>
              <a:t>“Fatherlessness is the most harmful demographic trend of this generation." </a:t>
            </a:r>
          </a:p>
        </p:txBody>
      </p:sp>
      <p:sp>
        <p:nvSpPr>
          <p:cNvPr id="5" name="TextBox 4">
            <a:extLst>
              <a:ext uri="{FF2B5EF4-FFF2-40B4-BE49-F238E27FC236}">
                <a16:creationId xmlns:a16="http://schemas.microsoft.com/office/drawing/2014/main" id="{DE2584C0-8F55-0E00-32AC-C93756AB4471}"/>
              </a:ext>
            </a:extLst>
          </p:cNvPr>
          <p:cNvSpPr txBox="1"/>
          <p:nvPr/>
        </p:nvSpPr>
        <p:spPr>
          <a:xfrm>
            <a:off x="150396" y="1974052"/>
            <a:ext cx="9150015" cy="1477328"/>
          </a:xfrm>
          <a:prstGeom prst="rect">
            <a:avLst/>
          </a:prstGeom>
          <a:noFill/>
        </p:spPr>
        <p:txBody>
          <a:bodyPr wrap="square" rtlCol="0">
            <a:spAutoFit/>
          </a:bodyPr>
          <a:lstStyle/>
          <a:p>
            <a:pPr algn="ctr"/>
            <a:r>
              <a:rPr lang="en-US" sz="3000" b="1" dirty="0" err="1">
                <a:latin typeface="Arial" panose="020B0604020202020204" pitchFamily="34" charset="0"/>
                <a:cs typeface="Arial" panose="020B0604020202020204" pitchFamily="34" charset="0"/>
              </a:rPr>
              <a:t>Behaviour</a:t>
            </a:r>
            <a:r>
              <a:rPr lang="en-US" sz="3000" b="1" dirty="0">
                <a:latin typeface="Arial" panose="020B0604020202020204" pitchFamily="34" charset="0"/>
                <a:cs typeface="Arial" panose="020B0604020202020204" pitchFamily="34" charset="0"/>
              </a:rPr>
              <a:t>, academic performance, delinquency, substance abuse, physical &amp; mental health, unemployment, mortality rate..</a:t>
            </a:r>
          </a:p>
        </p:txBody>
      </p:sp>
      <p:sp>
        <p:nvSpPr>
          <p:cNvPr id="8" name="TextBox 7">
            <a:extLst>
              <a:ext uri="{FF2B5EF4-FFF2-40B4-BE49-F238E27FC236}">
                <a16:creationId xmlns:a16="http://schemas.microsoft.com/office/drawing/2014/main" id="{BF63E7E5-C050-DD02-C58D-8B1B99102E5A}"/>
              </a:ext>
            </a:extLst>
          </p:cNvPr>
          <p:cNvSpPr txBox="1"/>
          <p:nvPr/>
        </p:nvSpPr>
        <p:spPr>
          <a:xfrm>
            <a:off x="1186615" y="3813500"/>
            <a:ext cx="7378366" cy="553998"/>
          </a:xfrm>
          <a:prstGeom prst="rect">
            <a:avLst/>
          </a:prstGeom>
          <a:noFill/>
        </p:spPr>
        <p:txBody>
          <a:bodyPr wrap="square" rtlCol="0">
            <a:spAutoFit/>
          </a:bodyPr>
          <a:lstStyle/>
          <a:p>
            <a:r>
              <a:rPr lang="en-US" sz="3000" b="1" dirty="0">
                <a:latin typeface="Arial" panose="020B0604020202020204" pitchFamily="34" charset="0"/>
                <a:cs typeface="Arial" panose="020B0604020202020204" pitchFamily="34" charset="0"/>
              </a:rPr>
              <a:t>‘Father hunger’ is also a spiritual issue. </a:t>
            </a:r>
          </a:p>
        </p:txBody>
      </p:sp>
      <p:sp>
        <p:nvSpPr>
          <p:cNvPr id="9" name="TextBox 8">
            <a:extLst>
              <a:ext uri="{FF2B5EF4-FFF2-40B4-BE49-F238E27FC236}">
                <a16:creationId xmlns:a16="http://schemas.microsoft.com/office/drawing/2014/main" id="{8529D69B-3A30-E21A-E81B-D2F15A1DEB0E}"/>
              </a:ext>
            </a:extLst>
          </p:cNvPr>
          <p:cNvSpPr txBox="1"/>
          <p:nvPr/>
        </p:nvSpPr>
        <p:spPr>
          <a:xfrm>
            <a:off x="184985" y="4784404"/>
            <a:ext cx="9476373" cy="1938992"/>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“Just as we were created to have a loving, healthy relationship with our earthly fathers, we were also created to have a loving, healthy relationship with God, our heavenly father.”</a:t>
            </a:r>
            <a:r>
              <a:rPr lang="en-US" sz="3000" b="1" dirty="0">
                <a:latin typeface="Arial" panose="020B0604020202020204" pitchFamily="34" charset="0"/>
                <a:cs typeface="Arial" panose="020B0604020202020204" pitchFamily="34" charset="0"/>
              </a:rPr>
              <a:t> (Brian Hedges)</a:t>
            </a:r>
            <a:endParaRPr lang="en-US" sz="3000" dirty="0"/>
          </a:p>
        </p:txBody>
      </p:sp>
    </p:spTree>
    <p:extLst>
      <p:ext uri="{BB962C8B-B14F-4D97-AF65-F5344CB8AC3E}">
        <p14:creationId xmlns:p14="http://schemas.microsoft.com/office/powerpoint/2010/main" val="323736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ooden bench on a hill&#10;&#10;Description automatically generated">
            <a:extLst>
              <a:ext uri="{FF2B5EF4-FFF2-40B4-BE49-F238E27FC236}">
                <a16:creationId xmlns:a16="http://schemas.microsoft.com/office/drawing/2014/main" id="{1A92A70C-C856-0096-D619-214FCDD6F05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8754" b="7845"/>
          <a:stretch/>
        </p:blipFill>
        <p:spPr>
          <a:xfrm>
            <a:off x="-2" y="13844"/>
            <a:ext cx="12192001" cy="6844156"/>
          </a:xfrm>
          <a:prstGeom prst="rect">
            <a:avLst/>
          </a:prstGeom>
        </p:spPr>
      </p:pic>
      <p:pic>
        <p:nvPicPr>
          <p:cNvPr id="6148" name="Picture 4" descr="Logo for Who's Your Daddy?! by FISHMAN_TANGANYIKA">
            <a:extLst>
              <a:ext uri="{FF2B5EF4-FFF2-40B4-BE49-F238E27FC236}">
                <a16:creationId xmlns:a16="http://schemas.microsoft.com/office/drawing/2014/main" id="{EF3F41FB-53A5-F7AF-81DC-D90C37B8B1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385" y="4587599"/>
            <a:ext cx="3693973" cy="21480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3E73A9-31E4-6815-6C5C-BDF0B3116A09}"/>
              </a:ext>
            </a:extLst>
          </p:cNvPr>
          <p:cNvSpPr txBox="1"/>
          <p:nvPr/>
        </p:nvSpPr>
        <p:spPr>
          <a:xfrm>
            <a:off x="252384" y="122333"/>
            <a:ext cx="11687232"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There are substitute ‘fathers’ that will rob us of the ‘abundant life’ that God wants us to enjoy (John 10:10) = father deficit.</a:t>
            </a:r>
          </a:p>
        </p:txBody>
      </p:sp>
      <p:sp>
        <p:nvSpPr>
          <p:cNvPr id="7" name="TextBox 6">
            <a:extLst>
              <a:ext uri="{FF2B5EF4-FFF2-40B4-BE49-F238E27FC236}">
                <a16:creationId xmlns:a16="http://schemas.microsoft.com/office/drawing/2014/main" id="{80A00228-979F-9DF8-F50A-C43FADFC6FE6}"/>
              </a:ext>
            </a:extLst>
          </p:cNvPr>
          <p:cNvSpPr txBox="1"/>
          <p:nvPr/>
        </p:nvSpPr>
        <p:spPr>
          <a:xfrm>
            <a:off x="252381" y="1552251"/>
            <a:ext cx="11687232"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Father Abraham (John 8:39) = we can trust in our heritage and traditions, in who we are &amp; what we have done.  </a:t>
            </a:r>
          </a:p>
        </p:txBody>
      </p:sp>
      <p:sp>
        <p:nvSpPr>
          <p:cNvPr id="8" name="TextBox 7">
            <a:extLst>
              <a:ext uri="{FF2B5EF4-FFF2-40B4-BE49-F238E27FC236}">
                <a16:creationId xmlns:a16="http://schemas.microsoft.com/office/drawing/2014/main" id="{72AD6D71-B3D1-FED6-2DB7-EBC2BA46EB71}"/>
              </a:ext>
            </a:extLst>
          </p:cNvPr>
          <p:cNvSpPr txBox="1"/>
          <p:nvPr/>
        </p:nvSpPr>
        <p:spPr>
          <a:xfrm>
            <a:off x="121917" y="3110271"/>
            <a:ext cx="1194816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Father Christmas = being nice more than naughty. The peace, joy, goodwill &amp; satisfaction we crave = gifts, family, feasting &amp; living for the moment.  “Eat drink &amp; be merry.” (Luke 12:19) </a:t>
            </a:r>
          </a:p>
        </p:txBody>
      </p:sp>
      <p:sp>
        <p:nvSpPr>
          <p:cNvPr id="9" name="TextBox 8">
            <a:extLst>
              <a:ext uri="{FF2B5EF4-FFF2-40B4-BE49-F238E27FC236}">
                <a16:creationId xmlns:a16="http://schemas.microsoft.com/office/drawing/2014/main" id="{59C6149D-0343-AB6B-E02C-998A41F28D1E}"/>
              </a:ext>
            </a:extLst>
          </p:cNvPr>
          <p:cNvSpPr txBox="1"/>
          <p:nvPr/>
        </p:nvSpPr>
        <p:spPr>
          <a:xfrm>
            <a:off x="3946358" y="5258338"/>
            <a:ext cx="799325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Jesus, our Everlasting Father = the only way we can know &amp; eternally enjoy God’s amazing grace &amp; his abundant blessings. </a:t>
            </a:r>
          </a:p>
        </p:txBody>
      </p:sp>
    </p:spTree>
    <p:extLst>
      <p:ext uri="{BB962C8B-B14F-4D97-AF65-F5344CB8AC3E}">
        <p14:creationId xmlns:p14="http://schemas.microsoft.com/office/powerpoint/2010/main" val="267331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person in a manger&#10;&#10;Description automatically generated">
            <a:extLst>
              <a:ext uri="{FF2B5EF4-FFF2-40B4-BE49-F238E27FC236}">
                <a16:creationId xmlns:a16="http://schemas.microsoft.com/office/drawing/2014/main" id="{0CA49A67-A37E-1260-C217-6165AE3B9DD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7635" b="7860"/>
          <a:stretch/>
        </p:blipFill>
        <p:spPr>
          <a:xfrm>
            <a:off x="-1" y="-16046"/>
            <a:ext cx="12192001" cy="6874046"/>
          </a:xfrm>
          <a:prstGeom prst="rect">
            <a:avLst/>
          </a:prstGeom>
        </p:spPr>
      </p:pic>
      <p:sp>
        <p:nvSpPr>
          <p:cNvPr id="5" name="TextBox 4">
            <a:extLst>
              <a:ext uri="{FF2B5EF4-FFF2-40B4-BE49-F238E27FC236}">
                <a16:creationId xmlns:a16="http://schemas.microsoft.com/office/drawing/2014/main" id="{BD563B49-86A6-07BD-FB6B-4D4E8F4BD208}"/>
              </a:ext>
            </a:extLst>
          </p:cNvPr>
          <p:cNvSpPr txBox="1"/>
          <p:nvPr/>
        </p:nvSpPr>
        <p:spPr>
          <a:xfrm>
            <a:off x="206644" y="6183566"/>
            <a:ext cx="9169832" cy="553998"/>
          </a:xfrm>
          <a:prstGeom prst="rect">
            <a:avLst/>
          </a:prstGeom>
          <a:noFill/>
        </p:spPr>
        <p:txBody>
          <a:bodyPr wrap="square">
            <a:spAutoFit/>
          </a:bodyPr>
          <a:lstStyle/>
          <a:p>
            <a:pPr algn="ctr"/>
            <a:r>
              <a:rPr lang="en-AU" sz="3000" b="1" i="0" u="none" strike="noStrike" dirty="0">
                <a:solidFill>
                  <a:schemeClr val="bg1"/>
                </a:solidFill>
                <a:effectLst/>
                <a:latin typeface="Arial" panose="020B0604020202020204" pitchFamily="34" charset="0"/>
                <a:cs typeface="Arial" panose="020B0604020202020204" pitchFamily="34" charset="0"/>
              </a:rPr>
              <a:t>CHRIST JESUS OUR LORD (</a:t>
            </a:r>
            <a:r>
              <a:rPr lang="en-AU" sz="3000" b="1" dirty="0">
                <a:solidFill>
                  <a:schemeClr val="bg1"/>
                </a:solidFill>
                <a:latin typeface="Arial" panose="020B0604020202020204" pitchFamily="34" charset="0"/>
                <a:cs typeface="Arial" panose="020B0604020202020204" pitchFamily="34" charset="0"/>
              </a:rPr>
              <a:t>E</a:t>
            </a:r>
            <a:r>
              <a:rPr lang="en-AU" sz="3000" b="1" i="0" u="none" strike="noStrike" dirty="0">
                <a:solidFill>
                  <a:schemeClr val="bg1"/>
                </a:solidFill>
                <a:effectLst/>
                <a:latin typeface="Arial" panose="020B0604020202020204" pitchFamily="34" charset="0"/>
                <a:cs typeface="Arial" panose="020B0604020202020204" pitchFamily="34" charset="0"/>
              </a:rPr>
              <a:t>verlasting Father).”</a:t>
            </a:r>
            <a:endParaRPr lang="en-AU" sz="3000" b="1" i="0" u="none" strike="noStrike" dirty="0">
              <a:solidFill>
                <a:srgbClr val="000000"/>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75B50EA-12AE-1306-07FE-010CD6ED40A5}"/>
              </a:ext>
            </a:extLst>
          </p:cNvPr>
          <p:cNvSpPr txBox="1"/>
          <p:nvPr/>
        </p:nvSpPr>
        <p:spPr>
          <a:xfrm>
            <a:off x="201478" y="120436"/>
            <a:ext cx="11783877" cy="6093976"/>
          </a:xfrm>
          <a:prstGeom prst="rect">
            <a:avLst/>
          </a:prstGeom>
          <a:noFill/>
        </p:spPr>
        <p:txBody>
          <a:bodyPr wrap="square" rtlCol="0">
            <a:spAutoFit/>
          </a:bodyPr>
          <a:lstStyle/>
          <a:p>
            <a:pPr algn="ctr"/>
            <a:r>
              <a:rPr lang="en-AU" sz="3000" b="1" i="0" u="none" strike="noStrike" dirty="0">
                <a:solidFill>
                  <a:schemeClr val="bg1"/>
                </a:solidFill>
                <a:effectLst/>
                <a:latin typeface="Arial" panose="020B0604020202020204" pitchFamily="34" charset="0"/>
                <a:cs typeface="Arial" panose="020B0604020202020204" pitchFamily="34" charset="0"/>
              </a:rPr>
              <a:t>“If God is for us, </a:t>
            </a:r>
            <a:r>
              <a:rPr lang="en-AU" sz="3000" b="1" i="0" u="sng" strike="noStrike" dirty="0">
                <a:solidFill>
                  <a:schemeClr val="bg1"/>
                </a:solidFill>
                <a:effectLst/>
                <a:latin typeface="Arial" panose="020B0604020202020204" pitchFamily="34" charset="0"/>
                <a:cs typeface="Arial" panose="020B0604020202020204" pitchFamily="34" charset="0"/>
              </a:rPr>
              <a:t>who can ever be against us</a:t>
            </a:r>
            <a:r>
              <a:rPr lang="en-AU" sz="3000" b="1" i="0" u="none" strike="noStrike" dirty="0">
                <a:solidFill>
                  <a:schemeClr val="bg1"/>
                </a:solidFill>
                <a:effectLst/>
                <a:latin typeface="Arial" panose="020B0604020202020204" pitchFamily="34" charset="0"/>
                <a:cs typeface="Arial" panose="020B0604020202020204" pitchFamily="34" charset="0"/>
              </a:rPr>
              <a:t>?</a:t>
            </a:r>
            <a:r>
              <a:rPr lang="en-AU" sz="3000" b="1" i="0" u="none" strike="noStrike" baseline="30000" dirty="0">
                <a:solidFill>
                  <a:schemeClr val="bg1"/>
                </a:solidFill>
                <a:effectLst/>
                <a:latin typeface="Arial" panose="020B0604020202020204" pitchFamily="34" charset="0"/>
                <a:cs typeface="Arial" panose="020B0604020202020204" pitchFamily="34" charset="0"/>
              </a:rPr>
              <a:t> </a:t>
            </a:r>
            <a:r>
              <a:rPr lang="en-AU" sz="3000" b="1" i="0" u="none" strike="noStrike" dirty="0">
                <a:solidFill>
                  <a:schemeClr val="bg1"/>
                </a:solidFill>
                <a:effectLst/>
                <a:latin typeface="Arial" panose="020B0604020202020204" pitchFamily="34" charset="0"/>
                <a:cs typeface="Arial" panose="020B0604020202020204" pitchFamily="34" charset="0"/>
              </a:rPr>
              <a:t>... </a:t>
            </a:r>
            <a:r>
              <a:rPr lang="en-AU" sz="3000" b="1" i="0" u="sng" strike="noStrike" dirty="0">
                <a:solidFill>
                  <a:schemeClr val="bg1"/>
                </a:solidFill>
                <a:effectLst/>
                <a:latin typeface="Arial" panose="020B0604020202020204" pitchFamily="34" charset="0"/>
                <a:cs typeface="Arial" panose="020B0604020202020204" pitchFamily="34" charset="0"/>
              </a:rPr>
              <a:t>Who will ever condemn us</a:t>
            </a:r>
            <a:r>
              <a:rPr lang="en-AU" sz="3000" b="1" i="0" u="none" strike="noStrike" dirty="0">
                <a:solidFill>
                  <a:schemeClr val="bg1"/>
                </a:solidFill>
                <a:effectLst/>
                <a:latin typeface="Arial" panose="020B0604020202020204" pitchFamily="34" charset="0"/>
                <a:cs typeface="Arial" panose="020B0604020202020204" pitchFamily="34" charset="0"/>
              </a:rPr>
              <a:t>? No one - for Christ Jesus died for us and was raised to life for us, and he is sitting in the place of honour at God’s right hand, pleading for us. </a:t>
            </a:r>
            <a:r>
              <a:rPr lang="en-AU" sz="3000" b="1" i="0" u="sng" strike="noStrike" dirty="0">
                <a:solidFill>
                  <a:schemeClr val="bg1"/>
                </a:solidFill>
                <a:effectLst/>
                <a:latin typeface="Arial" panose="020B0604020202020204" pitchFamily="34" charset="0"/>
                <a:cs typeface="Arial" panose="020B0604020202020204" pitchFamily="34" charset="0"/>
              </a:rPr>
              <a:t>Can anything ever separate us from Christ’s love</a:t>
            </a:r>
            <a:r>
              <a:rPr lang="en-AU" sz="3000" b="1" i="0" u="none" strike="noStrike" dirty="0">
                <a:solidFill>
                  <a:schemeClr val="bg1"/>
                </a:solidFill>
                <a:effectLst/>
                <a:latin typeface="Arial" panose="020B0604020202020204" pitchFamily="34" charset="0"/>
                <a:cs typeface="Arial" panose="020B0604020202020204" pitchFamily="34" charset="0"/>
              </a:rPr>
              <a:t>? … Trouble, calamity, persecution, hunger, destitution, danger</a:t>
            </a:r>
            <a:r>
              <a:rPr lang="en-AU" sz="3000" b="1" dirty="0">
                <a:solidFill>
                  <a:schemeClr val="bg1"/>
                </a:solidFill>
                <a:latin typeface="Arial" panose="020B0604020202020204" pitchFamily="34" charset="0"/>
                <a:cs typeface="Arial" panose="020B0604020202020204" pitchFamily="34" charset="0"/>
              </a:rPr>
              <a:t> </a:t>
            </a:r>
            <a:r>
              <a:rPr lang="en-AU" sz="3000" b="1" i="0" u="none" strike="noStrike" dirty="0">
                <a:solidFill>
                  <a:schemeClr val="bg1"/>
                </a:solidFill>
                <a:effectLst/>
                <a:latin typeface="Arial" panose="020B0604020202020204" pitchFamily="34" charset="0"/>
                <a:cs typeface="Arial" panose="020B0604020202020204" pitchFamily="34" charset="0"/>
              </a:rPr>
              <a:t>or threat of death? No, despite all these things, overwhelming victory is ours through Christ, who loved us. And I am convinced that </a:t>
            </a:r>
            <a:r>
              <a:rPr lang="en-AU" sz="3000" b="1" i="0" u="sng" strike="noStrike" dirty="0">
                <a:solidFill>
                  <a:schemeClr val="bg1"/>
                </a:solidFill>
                <a:effectLst/>
                <a:latin typeface="Arial" panose="020B0604020202020204" pitchFamily="34" charset="0"/>
                <a:cs typeface="Arial" panose="020B0604020202020204" pitchFamily="34" charset="0"/>
              </a:rPr>
              <a:t>nothing can ever separate us from God’s love</a:t>
            </a:r>
            <a:r>
              <a:rPr lang="en-AU" sz="3000" b="1" i="0" u="none" strike="noStrike" dirty="0">
                <a:solidFill>
                  <a:schemeClr val="bg1"/>
                </a:solidFill>
                <a:effectLst/>
                <a:latin typeface="Arial" panose="020B0604020202020204" pitchFamily="34" charset="0"/>
                <a:cs typeface="Arial" panose="020B0604020202020204" pitchFamily="34" charset="0"/>
              </a:rPr>
              <a:t>. Neither death nor life, neither angels nor demons,</a:t>
            </a:r>
            <a:r>
              <a:rPr lang="en-AU" sz="3000" b="1" baseline="30000" dirty="0">
                <a:solidFill>
                  <a:schemeClr val="bg1"/>
                </a:solidFill>
                <a:latin typeface="Arial" panose="020B0604020202020204" pitchFamily="34" charset="0"/>
                <a:cs typeface="Arial" panose="020B0604020202020204" pitchFamily="34" charset="0"/>
              </a:rPr>
              <a:t> </a:t>
            </a:r>
            <a:r>
              <a:rPr lang="en-AU" sz="3000" b="1" i="0" u="none" strike="noStrike" dirty="0">
                <a:solidFill>
                  <a:schemeClr val="bg1"/>
                </a:solidFill>
                <a:effectLst/>
                <a:latin typeface="Arial" panose="020B0604020202020204" pitchFamily="34" charset="0"/>
                <a:cs typeface="Arial" panose="020B0604020202020204" pitchFamily="34" charset="0"/>
              </a:rPr>
              <a:t>neither our fears for today nor our worries about tomorrow - not even the powers of hell can separate us from God’s love…. </a:t>
            </a:r>
            <a:r>
              <a:rPr lang="en-AU" sz="3000" b="1" dirty="0">
                <a:solidFill>
                  <a:schemeClr val="bg1"/>
                </a:solidFill>
                <a:latin typeface="Arial" panose="020B0604020202020204" pitchFamily="34" charset="0"/>
                <a:cs typeface="Arial" panose="020B0604020202020204" pitchFamily="34" charset="0"/>
              </a:rPr>
              <a:t>I</a:t>
            </a:r>
            <a:r>
              <a:rPr lang="en-AU" sz="3000" b="1" i="0" u="none" strike="noStrike" dirty="0">
                <a:solidFill>
                  <a:schemeClr val="bg1"/>
                </a:solidFill>
                <a:effectLst/>
                <a:latin typeface="Arial" panose="020B0604020202020204" pitchFamily="34" charset="0"/>
                <a:cs typeface="Arial" panose="020B0604020202020204" pitchFamily="34" charset="0"/>
              </a:rPr>
              <a:t>ndeed, </a:t>
            </a:r>
            <a:r>
              <a:rPr lang="en-AU" sz="3000" b="1" i="0" u="sng" strike="noStrike" dirty="0">
                <a:solidFill>
                  <a:schemeClr val="bg1"/>
                </a:solidFill>
                <a:effectLst/>
                <a:latin typeface="Arial" panose="020B0604020202020204" pitchFamily="34" charset="0"/>
                <a:cs typeface="Arial" panose="020B0604020202020204" pitchFamily="34" charset="0"/>
              </a:rPr>
              <a:t>nothing</a:t>
            </a:r>
            <a:r>
              <a:rPr lang="en-AU" sz="3000" b="1" i="0" u="none" strike="noStrike" dirty="0">
                <a:solidFill>
                  <a:schemeClr val="bg1"/>
                </a:solidFill>
                <a:effectLst/>
                <a:latin typeface="Arial" panose="020B0604020202020204" pitchFamily="34" charset="0"/>
                <a:cs typeface="Arial" panose="020B0604020202020204" pitchFamily="34" charset="0"/>
              </a:rPr>
              <a:t> in all of creation </a:t>
            </a:r>
            <a:r>
              <a:rPr lang="en-AU" sz="3000" b="1" i="0" u="sng" strike="noStrike" dirty="0">
                <a:solidFill>
                  <a:schemeClr val="bg1"/>
                </a:solidFill>
                <a:effectLst/>
                <a:latin typeface="Arial" panose="020B0604020202020204" pitchFamily="34" charset="0"/>
                <a:cs typeface="Arial" panose="020B0604020202020204" pitchFamily="34" charset="0"/>
              </a:rPr>
              <a:t>will ever be able to separate us from the love of God</a:t>
            </a:r>
            <a:r>
              <a:rPr lang="en-AU" sz="3000" b="1" i="0" u="none" strike="noStrike" dirty="0">
                <a:solidFill>
                  <a:schemeClr val="bg1"/>
                </a:solidFill>
                <a:effectLst/>
                <a:latin typeface="Arial" panose="020B0604020202020204" pitchFamily="34" charset="0"/>
                <a:cs typeface="Arial" panose="020B0604020202020204" pitchFamily="34" charset="0"/>
              </a:rPr>
              <a:t> that is revealed in </a:t>
            </a:r>
          </a:p>
        </p:txBody>
      </p:sp>
      <p:sp>
        <p:nvSpPr>
          <p:cNvPr id="9" name="TextBox 8">
            <a:extLst>
              <a:ext uri="{FF2B5EF4-FFF2-40B4-BE49-F238E27FC236}">
                <a16:creationId xmlns:a16="http://schemas.microsoft.com/office/drawing/2014/main" id="{802EBFDD-71ED-171D-A9A8-EDFB589E0B2A}"/>
              </a:ext>
            </a:extLst>
          </p:cNvPr>
          <p:cNvSpPr txBox="1"/>
          <p:nvPr/>
        </p:nvSpPr>
        <p:spPr>
          <a:xfrm>
            <a:off x="9479798" y="6183566"/>
            <a:ext cx="2608879" cy="523220"/>
          </a:xfrm>
          <a:prstGeom prst="rect">
            <a:avLst/>
          </a:prstGeom>
          <a:noFill/>
        </p:spPr>
        <p:txBody>
          <a:bodyPr wrap="square" rtlCol="0">
            <a:spAutoFit/>
          </a:bodyPr>
          <a:lstStyle/>
          <a:p>
            <a:r>
              <a:rPr lang="en-AU" sz="2800" b="1" i="0" u="none" strike="noStrike" dirty="0">
                <a:solidFill>
                  <a:schemeClr val="bg1"/>
                </a:solidFill>
                <a:effectLst/>
                <a:latin typeface="Arial" panose="020B0604020202020204" pitchFamily="34" charset="0"/>
                <a:cs typeface="Arial" panose="020B0604020202020204" pitchFamily="34" charset="0"/>
              </a:rPr>
              <a:t>(Rom 8:31-39)</a:t>
            </a:r>
            <a:endParaRPr lang="en-US" sz="2800" dirty="0"/>
          </a:p>
        </p:txBody>
      </p:sp>
      <p:pic>
        <p:nvPicPr>
          <p:cNvPr id="7170" name="Picture 2" descr="Joy to the world Stickers - Free communications Stickers">
            <a:extLst>
              <a:ext uri="{FF2B5EF4-FFF2-40B4-BE49-F238E27FC236}">
                <a16:creationId xmlns:a16="http://schemas.microsoft.com/office/drawing/2014/main" id="{F8FB662D-3835-FABB-118C-3399BBDD59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422" b="9490"/>
          <a:stretch/>
        </p:blipFill>
        <p:spPr bwMode="auto">
          <a:xfrm rot="21065748">
            <a:off x="1309631" y="1031491"/>
            <a:ext cx="9567568" cy="479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92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aby wrapped in a blanket&#10;&#10;Description automatically generated">
            <a:extLst>
              <a:ext uri="{FF2B5EF4-FFF2-40B4-BE49-F238E27FC236}">
                <a16:creationId xmlns:a16="http://schemas.microsoft.com/office/drawing/2014/main" id="{F3442B1E-9715-8F06-1F99-8D629B63B9D0}"/>
              </a:ext>
            </a:extLst>
          </p:cNvPr>
          <p:cNvPicPr>
            <a:picLocks noChangeAspect="1"/>
          </p:cNvPicPr>
          <p:nvPr/>
        </p:nvPicPr>
        <p:blipFill rotWithShape="1">
          <a:blip r:embed="rId3"/>
          <a:srcRect t="25006"/>
          <a:stretch/>
        </p:blipFill>
        <p:spPr>
          <a:xfrm>
            <a:off x="-1" y="1"/>
            <a:ext cx="12182434" cy="6915526"/>
          </a:xfrm>
          <a:prstGeom prst="rect">
            <a:avLst/>
          </a:prstGeom>
        </p:spPr>
      </p:pic>
      <p:pic>
        <p:nvPicPr>
          <p:cNvPr id="2050" name="Picture 2" descr="Everlasting Father - Gateway Baptist Church">
            <a:extLst>
              <a:ext uri="{FF2B5EF4-FFF2-40B4-BE49-F238E27FC236}">
                <a16:creationId xmlns:a16="http://schemas.microsoft.com/office/drawing/2014/main" id="{D720CA7E-E97F-507E-588A-C7661A8E010C}"/>
              </a:ext>
            </a:extLst>
          </p:cNvPr>
          <p:cNvPicPr>
            <a:picLocks noChangeAspect="1" noChangeArrowheads="1"/>
          </p:cNvPicPr>
          <p:nvPr/>
        </p:nvPicPr>
        <p:blipFill rotWithShape="1">
          <a:blip r:embed="rId4">
            <a:biLevel thresh="25000"/>
            <a:extLst>
              <a:ext uri="{28A0092B-C50C-407E-A947-70E740481C1C}">
                <a14:useLocalDpi xmlns:a14="http://schemas.microsoft.com/office/drawing/2010/main" val="0"/>
              </a:ext>
            </a:extLst>
          </a:blip>
          <a:srcRect l="22463" t="13958" r="21756" b="23125"/>
          <a:stretch/>
        </p:blipFill>
        <p:spPr bwMode="auto">
          <a:xfrm>
            <a:off x="269707" y="1837808"/>
            <a:ext cx="7784683" cy="43037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9AE11AD-CA09-4479-8F50-CFD7AFEF2CB5}"/>
              </a:ext>
            </a:extLst>
          </p:cNvPr>
          <p:cNvSpPr txBox="1"/>
          <p:nvPr/>
        </p:nvSpPr>
        <p:spPr>
          <a:xfrm>
            <a:off x="173455" y="63487"/>
            <a:ext cx="11845087" cy="147732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“For a child is born to us, a son is given to us…</a:t>
            </a:r>
            <a:r>
              <a:rPr lang="en-AU"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And he will be called </a:t>
            </a:r>
            <a:r>
              <a:rPr lang="en-AU" sz="3000" b="1" i="1" strike="noStrike" dirty="0">
                <a:solidFill>
                  <a:schemeClr val="bg1"/>
                </a:solidFill>
                <a:effectLst/>
                <a:latin typeface="Arial" panose="020B0604020202020204" pitchFamily="34" charset="0"/>
                <a:cs typeface="Arial" panose="020B0604020202020204" pitchFamily="34" charset="0"/>
              </a:rPr>
              <a:t>Wonderful Counsel</a:t>
            </a:r>
            <a:r>
              <a:rPr lang="en-AU" sz="3000" b="1" i="1" dirty="0">
                <a:solidFill>
                  <a:schemeClr val="bg1"/>
                </a:solidFill>
                <a:latin typeface="Arial" panose="020B0604020202020204" pitchFamily="34" charset="0"/>
                <a:cs typeface="Arial" panose="020B0604020202020204" pitchFamily="34" charset="0"/>
              </a:rPr>
              <a:t>l</a:t>
            </a:r>
            <a:r>
              <a:rPr lang="en-AU" sz="3000" b="1" i="1" strike="noStrike" dirty="0">
                <a:solidFill>
                  <a:schemeClr val="bg1"/>
                </a:solidFill>
                <a:effectLst/>
                <a:latin typeface="Arial" panose="020B0604020202020204" pitchFamily="34" charset="0"/>
                <a:cs typeface="Arial" panose="020B0604020202020204" pitchFamily="34" charset="0"/>
              </a:rPr>
              <a:t>or (follow Him)</a:t>
            </a:r>
            <a:r>
              <a:rPr lang="en-AU" sz="3000" b="1" i="1" u="none" strike="noStrike" dirty="0">
                <a:solidFill>
                  <a:schemeClr val="bg1"/>
                </a:solidFill>
                <a:effectLst/>
                <a:latin typeface="Arial" panose="020B0604020202020204" pitchFamily="34" charset="0"/>
                <a:cs typeface="Arial" panose="020B0604020202020204" pitchFamily="34" charset="0"/>
              </a:rPr>
              <a:t>,</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strike="noStrike" dirty="0">
                <a:solidFill>
                  <a:schemeClr val="bg1"/>
                </a:solidFill>
                <a:effectLst/>
                <a:latin typeface="Arial" panose="020B0604020202020204" pitchFamily="34" charset="0"/>
                <a:cs typeface="Arial" panose="020B0604020202020204" pitchFamily="34" charset="0"/>
              </a:rPr>
              <a:t>Mighty God (take refuge in Him)</a:t>
            </a:r>
            <a:r>
              <a:rPr lang="en-AU" sz="3000" b="1" i="1" u="none" strike="noStrike" dirty="0">
                <a:solidFill>
                  <a:schemeClr val="bg1"/>
                </a:solidFill>
                <a:effectLst/>
                <a:latin typeface="Arial" panose="020B0604020202020204" pitchFamily="34" charset="0"/>
                <a:cs typeface="Arial" panose="020B0604020202020204" pitchFamily="34" charset="0"/>
              </a:rPr>
              <a:t>, </a:t>
            </a:r>
            <a:r>
              <a:rPr lang="en-AU" sz="3000" b="1" i="1" strike="noStrike" dirty="0">
                <a:solidFill>
                  <a:schemeClr val="bg1"/>
                </a:solidFill>
                <a:effectLst/>
                <a:latin typeface="Arial" panose="020B0604020202020204" pitchFamily="34" charset="0"/>
                <a:cs typeface="Arial" panose="020B0604020202020204" pitchFamily="34" charset="0"/>
              </a:rPr>
              <a:t>Everlasting Father</a:t>
            </a:r>
            <a:r>
              <a:rPr lang="en-AU" sz="3000" b="1" i="1" u="none" strike="noStrike" dirty="0">
                <a:solidFill>
                  <a:schemeClr val="bg1"/>
                </a:solidFill>
                <a:effectLst/>
                <a:latin typeface="Arial" panose="020B0604020202020204" pitchFamily="34" charset="0"/>
                <a:cs typeface="Arial" panose="020B0604020202020204" pitchFamily="34" charset="0"/>
              </a:rPr>
              <a:t>, </a:t>
            </a:r>
            <a:r>
              <a:rPr lang="en-AU" sz="3000" b="1" i="1" strike="noStrike" dirty="0">
                <a:solidFill>
                  <a:schemeClr val="bg1"/>
                </a:solidFill>
                <a:effectLst/>
                <a:latin typeface="Arial" panose="020B0604020202020204" pitchFamily="34" charset="0"/>
                <a:cs typeface="Arial" panose="020B0604020202020204" pitchFamily="34" charset="0"/>
              </a:rPr>
              <a:t>Prince of Peace</a:t>
            </a:r>
            <a:r>
              <a:rPr lang="en-AU" sz="3000" b="1" i="1" u="none" strike="noStrike" dirty="0">
                <a:solidFill>
                  <a:schemeClr val="bg1"/>
                </a:solidFill>
                <a:effectLst/>
                <a:latin typeface="Arial" panose="020B0604020202020204" pitchFamily="34" charset="0"/>
                <a:cs typeface="Arial" panose="020B0604020202020204" pitchFamily="34" charset="0"/>
              </a:rPr>
              <a:t>.” </a:t>
            </a:r>
            <a:r>
              <a:rPr lang="en-AU" sz="3000" b="1" i="0" u="none" strike="noStrike" dirty="0">
                <a:solidFill>
                  <a:schemeClr val="bg1"/>
                </a:solidFill>
                <a:effectLst/>
                <a:latin typeface="Arial" panose="020B0604020202020204" pitchFamily="34" charset="0"/>
                <a:cs typeface="Arial" panose="020B0604020202020204" pitchFamily="34" charset="0"/>
              </a:rPr>
              <a:t>(Isaiah 9:6)</a:t>
            </a:r>
            <a:endParaRPr lang="en-US" sz="3000" b="1" dirty="0">
              <a:solidFill>
                <a:schemeClr val="bg1"/>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ECF7C182-953C-298D-D280-C9355435C5E0}"/>
              </a:ext>
            </a:extLst>
          </p:cNvPr>
          <p:cNvCxnSpPr>
            <a:cxnSpLocks/>
          </p:cNvCxnSpPr>
          <p:nvPr/>
        </p:nvCxnSpPr>
        <p:spPr>
          <a:xfrm>
            <a:off x="446673" y="1816018"/>
            <a:ext cx="720541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EB0DE96-E633-DC06-61CB-318AD8924701}"/>
              </a:ext>
            </a:extLst>
          </p:cNvPr>
          <p:cNvSpPr txBox="1"/>
          <p:nvPr/>
        </p:nvSpPr>
        <p:spPr>
          <a:xfrm>
            <a:off x="613611" y="6141592"/>
            <a:ext cx="5895474"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(Isaiah 40:28-31, Romans 8:31-39)</a:t>
            </a:r>
          </a:p>
        </p:txBody>
      </p:sp>
    </p:spTree>
    <p:extLst>
      <p:ext uri="{BB962C8B-B14F-4D97-AF65-F5344CB8AC3E}">
        <p14:creationId xmlns:p14="http://schemas.microsoft.com/office/powerpoint/2010/main" val="343325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ck with numbers on it&#10;&#10;Description automatically generated">
            <a:extLst>
              <a:ext uri="{FF2B5EF4-FFF2-40B4-BE49-F238E27FC236}">
                <a16:creationId xmlns:a16="http://schemas.microsoft.com/office/drawing/2014/main" id="{01578CBF-8274-F459-8B49-79DB710E947D}"/>
              </a:ext>
            </a:extLst>
          </p:cNvPr>
          <p:cNvPicPr>
            <a:picLocks noChangeAspect="1"/>
          </p:cNvPicPr>
          <p:nvPr/>
        </p:nvPicPr>
        <p:blipFill>
          <a:blip r:embed="rId3"/>
          <a:stretch>
            <a:fillRect/>
          </a:stretch>
        </p:blipFill>
        <p:spPr>
          <a:xfrm>
            <a:off x="0" y="0"/>
            <a:ext cx="12192000" cy="6868716"/>
          </a:xfrm>
          <a:prstGeom prst="rect">
            <a:avLst/>
          </a:prstGeom>
        </p:spPr>
      </p:pic>
      <p:sp>
        <p:nvSpPr>
          <p:cNvPr id="4" name="TextBox 3">
            <a:extLst>
              <a:ext uri="{FF2B5EF4-FFF2-40B4-BE49-F238E27FC236}">
                <a16:creationId xmlns:a16="http://schemas.microsoft.com/office/drawing/2014/main" id="{C2FC28E0-2D63-3988-0BB7-9DD06CE6F4EA}"/>
              </a:ext>
            </a:extLst>
          </p:cNvPr>
          <p:cNvSpPr txBox="1"/>
          <p:nvPr/>
        </p:nvSpPr>
        <p:spPr>
          <a:xfrm>
            <a:off x="228601" y="142875"/>
            <a:ext cx="1183243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EVERLASTING = this tiny infant is infinite, the </a:t>
            </a:r>
            <a:r>
              <a:rPr lang="en-US" sz="3000" b="1" dirty="0" err="1">
                <a:solidFill>
                  <a:schemeClr val="bg1"/>
                </a:solidFill>
                <a:latin typeface="Arial" panose="020B0604020202020204" pitchFamily="34" charset="0"/>
                <a:cs typeface="Arial" panose="020B0604020202020204" pitchFamily="34" charset="0"/>
              </a:rPr>
              <a:t>centre</a:t>
            </a:r>
            <a:r>
              <a:rPr lang="en-US" sz="3000" b="1" dirty="0">
                <a:solidFill>
                  <a:schemeClr val="bg1"/>
                </a:solidFill>
                <a:latin typeface="Arial" panose="020B0604020202020204" pitchFamily="34" charset="0"/>
                <a:cs typeface="Arial" panose="020B0604020202020204" pitchFamily="34" charset="0"/>
              </a:rPr>
              <a:t> of God’s eternal plan and the reason for our hope, comfort and joy. </a:t>
            </a:r>
          </a:p>
        </p:txBody>
      </p:sp>
      <p:sp>
        <p:nvSpPr>
          <p:cNvPr id="5" name="TextBox 4">
            <a:extLst>
              <a:ext uri="{FF2B5EF4-FFF2-40B4-BE49-F238E27FC236}">
                <a16:creationId xmlns:a16="http://schemas.microsoft.com/office/drawing/2014/main" id="{C46A70A3-9166-0D57-6F7E-4A499BEEFC7C}"/>
              </a:ext>
            </a:extLst>
          </p:cNvPr>
          <p:cNvSpPr txBox="1"/>
          <p:nvPr/>
        </p:nvSpPr>
        <p:spPr>
          <a:xfrm>
            <a:off x="1123950" y="4478800"/>
            <a:ext cx="10356055" cy="55399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“Since I live, you also will live.</a:t>
            </a:r>
            <a:r>
              <a:rPr lang="en-US" sz="3000" b="1" i="1" u="none" strike="noStrike" dirty="0">
                <a:solidFill>
                  <a:schemeClr val="bg1"/>
                </a:solidFill>
                <a:effectLst/>
                <a:latin typeface="Arial" panose="020B0604020202020204" pitchFamily="34" charset="0"/>
                <a:cs typeface="Arial" panose="020B0604020202020204" pitchFamily="34" charset="0"/>
              </a:rPr>
              <a:t>” </a:t>
            </a:r>
            <a:r>
              <a:rPr lang="en-US" sz="3000" b="1" i="0" u="none" strike="noStrike" dirty="0">
                <a:solidFill>
                  <a:schemeClr val="bg1"/>
                </a:solidFill>
                <a:effectLst/>
                <a:latin typeface="Arial" panose="020B0604020202020204" pitchFamily="34" charset="0"/>
                <a:cs typeface="Arial" panose="020B0604020202020204" pitchFamily="34" charset="0"/>
              </a:rPr>
              <a:t>(John 14:19)</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37E7574-E3B7-4325-A118-CDF4C41993A1}"/>
              </a:ext>
            </a:extLst>
          </p:cNvPr>
          <p:cNvSpPr txBox="1"/>
          <p:nvPr/>
        </p:nvSpPr>
        <p:spPr>
          <a:xfrm>
            <a:off x="122634" y="5340313"/>
            <a:ext cx="11946731" cy="1477328"/>
          </a:xfrm>
          <a:prstGeom prst="rect">
            <a:avLst/>
          </a:prstGeom>
          <a:noFill/>
        </p:spPr>
        <p:txBody>
          <a:bodyPr wrap="square" rtlCol="0">
            <a:spAutoFit/>
          </a:bodyPr>
          <a:lstStyle/>
          <a:p>
            <a:pPr algn="ctr"/>
            <a:r>
              <a:rPr lang="en-AU" sz="3000" b="1" dirty="0">
                <a:solidFill>
                  <a:schemeClr val="bg1"/>
                </a:solidFill>
                <a:latin typeface="Arial" panose="020B0604020202020204" pitchFamily="34" charset="0"/>
                <a:cs typeface="Arial" panose="020B0604020202020204" pitchFamily="34" charset="0"/>
              </a:rPr>
              <a:t>He never ceases to be, sitting at God’s right hand interceding for us = we can confidently approach </a:t>
            </a:r>
            <a:r>
              <a:rPr lang="en-AU" sz="3000" b="1" u="none" strike="noStrike" dirty="0">
                <a:solidFill>
                  <a:schemeClr val="bg1"/>
                </a:solidFill>
                <a:effectLst/>
                <a:latin typeface="Arial" panose="020B0604020202020204" pitchFamily="34" charset="0"/>
                <a:cs typeface="Arial" panose="020B0604020202020204" pitchFamily="34" charset="0"/>
              </a:rPr>
              <a:t>God and receive His mercy and find grace to help us when we need it most.</a:t>
            </a:r>
            <a:r>
              <a:rPr lang="en-AU" sz="3000" b="1" i="1" u="none" strike="noStrike" dirty="0">
                <a:solidFill>
                  <a:schemeClr val="bg1"/>
                </a:solidFill>
                <a:effectLst/>
                <a:latin typeface="Arial" panose="020B0604020202020204" pitchFamily="34" charset="0"/>
                <a:cs typeface="Arial" panose="020B0604020202020204" pitchFamily="34" charset="0"/>
              </a:rPr>
              <a:t> </a:t>
            </a:r>
            <a:r>
              <a:rPr lang="en-AU" sz="3000" b="1" i="0" u="none" strike="noStrike" dirty="0">
                <a:solidFill>
                  <a:schemeClr val="bg1"/>
                </a:solidFill>
                <a:effectLst/>
                <a:latin typeface="Arial" panose="020B0604020202020204" pitchFamily="34" charset="0"/>
                <a:cs typeface="Arial" panose="020B0604020202020204" pitchFamily="34" charset="0"/>
              </a:rPr>
              <a:t>(Heb 4:16)</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6A6603C-7541-C864-CD4F-25EC8E175427}"/>
              </a:ext>
            </a:extLst>
          </p:cNvPr>
          <p:cNvSpPr txBox="1"/>
          <p:nvPr/>
        </p:nvSpPr>
        <p:spPr>
          <a:xfrm>
            <a:off x="6456759" y="2269744"/>
            <a:ext cx="5612606" cy="1938992"/>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“I am the living one. I died, but I am alive forever and ever! I hold the keys of death and the grave.</a:t>
            </a:r>
            <a:r>
              <a:rPr lang="en-AU" sz="3000" b="1" i="1" baseline="30000" dirty="0">
                <a:solidFill>
                  <a:schemeClr val="bg1"/>
                </a:solidFill>
                <a:latin typeface="Arial" panose="020B0604020202020204" pitchFamily="34" charset="0"/>
                <a:cs typeface="Arial" panose="020B0604020202020204" pitchFamily="34" charset="0"/>
              </a:rPr>
              <a:t>” </a:t>
            </a:r>
            <a:r>
              <a:rPr lang="en-AU" sz="3000" b="1" dirty="0">
                <a:solidFill>
                  <a:schemeClr val="bg1"/>
                </a:solidFill>
                <a:latin typeface="Arial" panose="020B0604020202020204" pitchFamily="34" charset="0"/>
                <a:cs typeface="Arial" panose="020B0604020202020204" pitchFamily="34" charset="0"/>
              </a:rPr>
              <a:t>(Rev 1:17-18)</a:t>
            </a:r>
            <a:endParaRPr lang="en-US" sz="3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339F522-14E3-3EA2-AE30-AB339AC61F16}"/>
              </a:ext>
            </a:extLst>
          </p:cNvPr>
          <p:cNvSpPr txBox="1"/>
          <p:nvPr/>
        </p:nvSpPr>
        <p:spPr>
          <a:xfrm>
            <a:off x="122634" y="2265474"/>
            <a:ext cx="5612607"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is uncreated, eternal &amp; independent (Col 1:15-17) -</a:t>
            </a:r>
            <a:r>
              <a:rPr lang="en-US" sz="3000" b="1" i="1" dirty="0">
                <a:solidFill>
                  <a:schemeClr val="bg1"/>
                </a:solidFill>
                <a:latin typeface="Arial" panose="020B0604020202020204" pitchFamily="34" charset="0"/>
                <a:cs typeface="Arial" panose="020B0604020202020204" pitchFamily="34" charset="0"/>
              </a:rPr>
              <a:t> the same yesterday, today &amp; forever”</a:t>
            </a:r>
            <a:r>
              <a:rPr lang="en-US" sz="3000" b="1" dirty="0">
                <a:solidFill>
                  <a:schemeClr val="bg1"/>
                </a:solidFill>
                <a:latin typeface="Arial" panose="020B0604020202020204" pitchFamily="34" charset="0"/>
                <a:cs typeface="Arial" panose="020B0604020202020204" pitchFamily="34" charset="0"/>
              </a:rPr>
              <a:t> (Heb 13:8).   </a:t>
            </a:r>
          </a:p>
        </p:txBody>
      </p:sp>
      <p:sp>
        <p:nvSpPr>
          <p:cNvPr id="9" name="TextBox 8">
            <a:extLst>
              <a:ext uri="{FF2B5EF4-FFF2-40B4-BE49-F238E27FC236}">
                <a16:creationId xmlns:a16="http://schemas.microsoft.com/office/drawing/2014/main" id="{8694981E-AFAF-234F-2633-6256EADF7918}"/>
              </a:ext>
            </a:extLst>
          </p:cNvPr>
          <p:cNvSpPr txBox="1"/>
          <p:nvPr/>
        </p:nvSpPr>
        <p:spPr>
          <a:xfrm>
            <a:off x="122634" y="1437142"/>
            <a:ext cx="11938398"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Infinite Jesus = we have valid faith &amp; get no pity. (1 Cor 15:12-19)</a:t>
            </a:r>
          </a:p>
        </p:txBody>
      </p:sp>
    </p:spTree>
    <p:extLst>
      <p:ext uri="{BB962C8B-B14F-4D97-AF65-F5344CB8AC3E}">
        <p14:creationId xmlns:p14="http://schemas.microsoft.com/office/powerpoint/2010/main" val="259454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2D4A-45FB-CAF1-112E-595BC947A0C1}"/>
              </a:ext>
            </a:extLst>
          </p:cNvPr>
          <p:cNvSpPr txBox="1"/>
          <p:nvPr/>
        </p:nvSpPr>
        <p:spPr>
          <a:xfrm>
            <a:off x="1007268" y="131589"/>
            <a:ext cx="10672763"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EVERLASTING </a:t>
            </a:r>
            <a:r>
              <a:rPr lang="en-US" sz="3000" b="1" u="sng" dirty="0">
                <a:solidFill>
                  <a:schemeClr val="bg1"/>
                </a:solidFill>
                <a:latin typeface="Arial" panose="020B0604020202020204" pitchFamily="34" charset="0"/>
                <a:cs typeface="Arial" panose="020B0604020202020204" pitchFamily="34" charset="0"/>
              </a:rPr>
              <a:t>FATHER</a:t>
            </a:r>
            <a:r>
              <a:rPr lang="en-US" sz="3000" b="1" dirty="0">
                <a:solidFill>
                  <a:schemeClr val="bg1"/>
                </a:solidFill>
                <a:latin typeface="Arial" panose="020B0604020202020204" pitchFamily="34" charset="0"/>
                <a:cs typeface="Arial" panose="020B0604020202020204" pitchFamily="34" charset="0"/>
              </a:rPr>
              <a:t> (WHAT IT DOESN’T MEAN)</a:t>
            </a:r>
          </a:p>
        </p:txBody>
      </p:sp>
      <p:sp>
        <p:nvSpPr>
          <p:cNvPr id="5" name="TextBox 4">
            <a:extLst>
              <a:ext uri="{FF2B5EF4-FFF2-40B4-BE49-F238E27FC236}">
                <a16:creationId xmlns:a16="http://schemas.microsoft.com/office/drawing/2014/main" id="{466C0567-1647-21B8-850A-515B6F079A83}"/>
              </a:ext>
            </a:extLst>
          </p:cNvPr>
          <p:cNvSpPr txBox="1"/>
          <p:nvPr/>
        </p:nvSpPr>
        <p:spPr>
          <a:xfrm>
            <a:off x="147054" y="1970156"/>
            <a:ext cx="6196596" cy="2400657"/>
          </a:xfrm>
          <a:prstGeom prst="rect">
            <a:avLst/>
          </a:prstGeom>
          <a:noFill/>
        </p:spPr>
        <p:txBody>
          <a:bodyPr wrap="square" rtlCol="0">
            <a:spAutoFit/>
          </a:bodyPr>
          <a:lstStyle/>
          <a:p>
            <a:pPr algn="ctr"/>
            <a:r>
              <a:rPr lang="en-AU" sz="3000" b="1" i="0" u="none" strike="noStrike" dirty="0">
                <a:solidFill>
                  <a:schemeClr val="bg1"/>
                </a:solidFill>
                <a:effectLst/>
                <a:latin typeface="Arial" panose="020B0604020202020204" pitchFamily="34" charset="0"/>
                <a:cs typeface="Arial" panose="020B0604020202020204" pitchFamily="34" charset="0"/>
              </a:rPr>
              <a:t>“May the grace of the Lord </a:t>
            </a:r>
            <a:r>
              <a:rPr lang="en-AU" sz="3000" b="1" i="0" u="sng" strike="noStrike" dirty="0">
                <a:solidFill>
                  <a:schemeClr val="bg1"/>
                </a:solidFill>
                <a:effectLst/>
                <a:latin typeface="Arial" panose="020B0604020202020204" pitchFamily="34" charset="0"/>
                <a:cs typeface="Arial" panose="020B0604020202020204" pitchFamily="34" charset="0"/>
              </a:rPr>
              <a:t>Jesus Christ (Son)</a:t>
            </a:r>
            <a:r>
              <a:rPr lang="en-AU" sz="3000" b="1" i="0" u="none" strike="noStrike" dirty="0">
                <a:solidFill>
                  <a:schemeClr val="bg1"/>
                </a:solidFill>
                <a:effectLst/>
                <a:latin typeface="Arial" panose="020B0604020202020204" pitchFamily="34" charset="0"/>
                <a:cs typeface="Arial" panose="020B0604020202020204" pitchFamily="34" charset="0"/>
              </a:rPr>
              <a:t>, the love of </a:t>
            </a:r>
            <a:r>
              <a:rPr lang="en-AU" sz="3000" b="1" i="0" u="sng" strike="noStrike" dirty="0">
                <a:solidFill>
                  <a:schemeClr val="bg1"/>
                </a:solidFill>
                <a:effectLst/>
                <a:latin typeface="Arial" panose="020B0604020202020204" pitchFamily="34" charset="0"/>
                <a:cs typeface="Arial" panose="020B0604020202020204" pitchFamily="34" charset="0"/>
              </a:rPr>
              <a:t>God (Father)</a:t>
            </a:r>
            <a:r>
              <a:rPr lang="en-AU" sz="3000" b="1" i="0" u="none" strike="noStrike" dirty="0">
                <a:solidFill>
                  <a:schemeClr val="bg1"/>
                </a:solidFill>
                <a:effectLst/>
                <a:latin typeface="Arial" panose="020B0604020202020204" pitchFamily="34" charset="0"/>
                <a:cs typeface="Arial" panose="020B0604020202020204" pitchFamily="34" charset="0"/>
              </a:rPr>
              <a:t>, and the fellowship of the </a:t>
            </a:r>
            <a:r>
              <a:rPr lang="en-AU" sz="3000" b="1" i="0" u="sng" strike="noStrike" dirty="0">
                <a:solidFill>
                  <a:schemeClr val="bg1"/>
                </a:solidFill>
                <a:effectLst/>
                <a:latin typeface="Arial" panose="020B0604020202020204" pitchFamily="34" charset="0"/>
                <a:cs typeface="Arial" panose="020B0604020202020204" pitchFamily="34" charset="0"/>
              </a:rPr>
              <a:t>Holy Spirit</a:t>
            </a:r>
            <a:r>
              <a:rPr lang="en-AU" sz="3000" b="1" i="0" u="none" strike="noStrike" dirty="0">
                <a:solidFill>
                  <a:schemeClr val="bg1"/>
                </a:solidFill>
                <a:effectLst/>
                <a:latin typeface="Arial" panose="020B0604020202020204" pitchFamily="34" charset="0"/>
                <a:cs typeface="Arial" panose="020B0604020202020204" pitchFamily="34" charset="0"/>
              </a:rPr>
              <a:t> be with you all.” (2 Cor 13:14)</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56252A9-43CB-C6D6-DA29-14F5E89E133A}"/>
              </a:ext>
            </a:extLst>
          </p:cNvPr>
          <p:cNvSpPr txBox="1"/>
          <p:nvPr/>
        </p:nvSpPr>
        <p:spPr>
          <a:xfrm>
            <a:off x="147054" y="4787419"/>
            <a:ext cx="6196596"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Trinity = there is one God, in three eternally existing persons, each fully God, but different in the way they relate to the world.</a:t>
            </a:r>
          </a:p>
        </p:txBody>
      </p:sp>
      <p:sp>
        <p:nvSpPr>
          <p:cNvPr id="7" name="TextBox 6">
            <a:extLst>
              <a:ext uri="{FF2B5EF4-FFF2-40B4-BE49-F238E27FC236}">
                <a16:creationId xmlns:a16="http://schemas.microsoft.com/office/drawing/2014/main" id="{03A88A56-297B-D961-E9E2-BE54274D3F27}"/>
              </a:ext>
            </a:extLst>
          </p:cNvPr>
          <p:cNvSpPr txBox="1"/>
          <p:nvPr/>
        </p:nvSpPr>
        <p:spPr>
          <a:xfrm>
            <a:off x="321177" y="972497"/>
            <a:ext cx="11549646"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Not saying that Jesus the Son is the same as God the Father.</a:t>
            </a:r>
          </a:p>
        </p:txBody>
      </p:sp>
      <p:pic>
        <p:nvPicPr>
          <p:cNvPr id="3078" name="Picture 6">
            <a:extLst>
              <a:ext uri="{FF2B5EF4-FFF2-40B4-BE49-F238E27FC236}">
                <a16:creationId xmlns:a16="http://schemas.microsoft.com/office/drawing/2014/main" id="{E70554A6-C0DE-83EC-E9E2-C1B595A88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49" y="1670873"/>
            <a:ext cx="5527174" cy="5055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9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07ABCD-4557-A8D6-0FB6-793F57029EEC}"/>
              </a:ext>
            </a:extLst>
          </p:cNvPr>
          <p:cNvSpPr txBox="1"/>
          <p:nvPr/>
        </p:nvSpPr>
        <p:spPr>
          <a:xfrm>
            <a:off x="128590" y="214313"/>
            <a:ext cx="11944348"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Everlasting </a:t>
            </a:r>
            <a:r>
              <a:rPr lang="en-US" sz="3000" b="1" u="sng" dirty="0">
                <a:solidFill>
                  <a:schemeClr val="bg1"/>
                </a:solidFill>
                <a:latin typeface="Arial" panose="020B0604020202020204" pitchFamily="34" charset="0"/>
                <a:cs typeface="Arial" panose="020B0604020202020204" pitchFamily="34" charset="0"/>
              </a:rPr>
              <a:t>Father</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“a descriptive analogy pointing to Christ’s character. He is fatherlike in how he relates to us and treats us.” </a:t>
            </a:r>
            <a:r>
              <a:rPr lang="en-US" sz="3000" b="1" dirty="0">
                <a:solidFill>
                  <a:schemeClr val="bg1"/>
                </a:solidFill>
                <a:latin typeface="Arial" panose="020B0604020202020204" pitchFamily="34" charset="0"/>
                <a:cs typeface="Arial" panose="020B0604020202020204" pitchFamily="34" charset="0"/>
              </a:rPr>
              <a:t>(Sam Storms)  </a:t>
            </a:r>
          </a:p>
        </p:txBody>
      </p:sp>
      <p:pic>
        <p:nvPicPr>
          <p:cNvPr id="4100" name="Picture 4" descr="SOLEMNITY OF THE MOST HOLY TRINITY. Glory be to the Father, and to the Son,  and to the Holy Spirit! AV summary + full text – Catholics Striving for  Holiness (OLD)">
            <a:extLst>
              <a:ext uri="{FF2B5EF4-FFF2-40B4-BE49-F238E27FC236}">
                <a16:creationId xmlns:a16="http://schemas.microsoft.com/office/drawing/2014/main" id="{DE24D61B-7788-8F96-ED3A-1719BA7D62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241" b="41875"/>
          <a:stretch/>
        </p:blipFill>
        <p:spPr bwMode="auto">
          <a:xfrm>
            <a:off x="5257801" y="1943585"/>
            <a:ext cx="6934200" cy="49144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845839-7AC7-8127-A43F-46D430A7A55F}"/>
              </a:ext>
            </a:extLst>
          </p:cNvPr>
          <p:cNvSpPr txBox="1"/>
          <p:nvPr/>
        </p:nvSpPr>
        <p:spPr>
          <a:xfrm>
            <a:off x="128589" y="2228671"/>
            <a:ext cx="5967411" cy="2400657"/>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“If you had really known me, you would know who my Father is.</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From now on, you do know him and have seen him!”</a:t>
            </a:r>
            <a:r>
              <a:rPr lang="en-AU" sz="3000" b="1" i="0" u="none" strike="noStrike" dirty="0">
                <a:solidFill>
                  <a:schemeClr val="bg1"/>
                </a:solidFill>
                <a:effectLst/>
                <a:latin typeface="Arial" panose="020B0604020202020204" pitchFamily="34" charset="0"/>
                <a:cs typeface="Arial" panose="020B0604020202020204" pitchFamily="34" charset="0"/>
              </a:rPr>
              <a:t> </a:t>
            </a:r>
          </a:p>
          <a:p>
            <a:pPr algn="ctr"/>
            <a:r>
              <a:rPr lang="en-AU" sz="3000" b="1" i="0" u="none" strike="noStrike" dirty="0">
                <a:solidFill>
                  <a:schemeClr val="bg1"/>
                </a:solidFill>
                <a:effectLst/>
                <a:latin typeface="Arial" panose="020B0604020202020204" pitchFamily="34" charset="0"/>
                <a:cs typeface="Arial" panose="020B0604020202020204" pitchFamily="34" charset="0"/>
              </a:rPr>
              <a:t>(John 14:7)</a:t>
            </a:r>
            <a:endParaRPr lang="en-US" sz="3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3805A85-C0F1-7E30-8CEA-16EB99851643}"/>
              </a:ext>
            </a:extLst>
          </p:cNvPr>
          <p:cNvSpPr txBox="1"/>
          <p:nvPr/>
        </p:nvSpPr>
        <p:spPr>
          <a:xfrm>
            <a:off x="257175" y="5166359"/>
            <a:ext cx="485775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You can’t see the Father yourself, but I am revealing Him to you. </a:t>
            </a:r>
          </a:p>
        </p:txBody>
      </p:sp>
    </p:spTree>
    <p:extLst>
      <p:ext uri="{BB962C8B-B14F-4D97-AF65-F5344CB8AC3E}">
        <p14:creationId xmlns:p14="http://schemas.microsoft.com/office/powerpoint/2010/main" val="327427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holding a baby&#10;&#10;Description automatically generated">
            <a:extLst>
              <a:ext uri="{FF2B5EF4-FFF2-40B4-BE49-F238E27FC236}">
                <a16:creationId xmlns:a16="http://schemas.microsoft.com/office/drawing/2014/main" id="{38B44372-0B32-6A20-84A5-8F9EA077CAB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2589" b="9704"/>
          <a:stretch/>
        </p:blipFill>
        <p:spPr>
          <a:xfrm>
            <a:off x="-2" y="0"/>
            <a:ext cx="12192001" cy="6849812"/>
          </a:xfrm>
          <a:prstGeom prst="rect">
            <a:avLst/>
          </a:prstGeom>
        </p:spPr>
      </p:pic>
      <p:sp>
        <p:nvSpPr>
          <p:cNvPr id="10" name="TextBox 9">
            <a:extLst>
              <a:ext uri="{FF2B5EF4-FFF2-40B4-BE49-F238E27FC236}">
                <a16:creationId xmlns:a16="http://schemas.microsoft.com/office/drawing/2014/main" id="{21FE4517-8085-BE4A-8E57-6A736D938DF7}"/>
              </a:ext>
            </a:extLst>
          </p:cNvPr>
          <p:cNvSpPr txBox="1"/>
          <p:nvPr/>
        </p:nvSpPr>
        <p:spPr>
          <a:xfrm>
            <a:off x="1471612" y="157163"/>
            <a:ext cx="9615487"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EVERLASTING </a:t>
            </a:r>
            <a:r>
              <a:rPr lang="en-US" sz="3000" b="1" u="sng" dirty="0">
                <a:solidFill>
                  <a:schemeClr val="bg1"/>
                </a:solidFill>
                <a:latin typeface="Arial" panose="020B0604020202020204" pitchFamily="34" charset="0"/>
                <a:cs typeface="Arial" panose="020B0604020202020204" pitchFamily="34" charset="0"/>
              </a:rPr>
              <a:t>FATHER</a:t>
            </a:r>
            <a:r>
              <a:rPr lang="en-US" sz="3000" b="1" dirty="0">
                <a:solidFill>
                  <a:schemeClr val="bg1"/>
                </a:solidFill>
                <a:latin typeface="Arial" panose="020B0604020202020204" pitchFamily="34" charset="0"/>
                <a:cs typeface="Arial" panose="020B0604020202020204" pitchFamily="34" charset="0"/>
              </a:rPr>
              <a:t> – WHAT IT DOES MEAN.</a:t>
            </a:r>
          </a:p>
        </p:txBody>
      </p:sp>
      <p:sp>
        <p:nvSpPr>
          <p:cNvPr id="11" name="TextBox 10">
            <a:extLst>
              <a:ext uri="{FF2B5EF4-FFF2-40B4-BE49-F238E27FC236}">
                <a16:creationId xmlns:a16="http://schemas.microsoft.com/office/drawing/2014/main" id="{EBFB0906-F0BF-8F6D-6546-B990E392F7C2}"/>
              </a:ext>
            </a:extLst>
          </p:cNvPr>
          <p:cNvSpPr txBox="1"/>
          <p:nvPr/>
        </p:nvSpPr>
        <p:spPr>
          <a:xfrm>
            <a:off x="57630" y="1205508"/>
            <a:ext cx="1206777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a:t>
            </a:r>
            <a:r>
              <a:rPr lang="en-US" sz="3000" b="1" u="sng" dirty="0">
                <a:solidFill>
                  <a:schemeClr val="bg1"/>
                </a:solidFill>
                <a:latin typeface="Arial" panose="020B0604020202020204" pitchFamily="34" charset="0"/>
                <a:cs typeface="Arial" panose="020B0604020202020204" pitchFamily="34" charset="0"/>
              </a:rPr>
              <a:t>Father of eternity</a:t>
            </a:r>
            <a:r>
              <a:rPr lang="en-US" sz="3000" b="1" dirty="0">
                <a:solidFill>
                  <a:schemeClr val="bg1"/>
                </a:solidFill>
                <a:latin typeface="Arial" panose="020B0604020202020204" pitchFamily="34" charset="0"/>
                <a:cs typeface="Arial" panose="020B0604020202020204" pitchFamily="34" charset="0"/>
              </a:rPr>
              <a:t> = the author and originator of eternity. Satan – lies (John 8:44), Jabal – raising livestock &amp; living in tents (Gen 4:20), Jubal – playing the harp &amp; lute (Gen 4:20).</a:t>
            </a:r>
          </a:p>
        </p:txBody>
      </p:sp>
      <p:sp>
        <p:nvSpPr>
          <p:cNvPr id="12" name="TextBox 11">
            <a:extLst>
              <a:ext uri="{FF2B5EF4-FFF2-40B4-BE49-F238E27FC236}">
                <a16:creationId xmlns:a16="http://schemas.microsoft.com/office/drawing/2014/main" id="{AC83CA69-84A1-CB6C-6650-C842D9DBD18E}"/>
              </a:ext>
            </a:extLst>
          </p:cNvPr>
          <p:cNvSpPr txBox="1"/>
          <p:nvPr/>
        </p:nvSpPr>
        <p:spPr>
          <a:xfrm>
            <a:off x="350043" y="3300413"/>
            <a:ext cx="1157287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controls time – the Alpha and Omega (Rev 22:13) AND we can’t get eternity without him (John 3:16). </a:t>
            </a:r>
            <a:r>
              <a:rPr lang="en-US" sz="3000" b="1" i="1" dirty="0">
                <a:solidFill>
                  <a:schemeClr val="bg1"/>
                </a:solidFill>
                <a:latin typeface="Arial" panose="020B0604020202020204" pitchFamily="34" charset="0"/>
                <a:cs typeface="Arial" panose="020B0604020202020204" pitchFamily="34" charset="0"/>
              </a:rPr>
              <a:t>“He came to earth to reveal and share eternity.”</a:t>
            </a:r>
            <a:r>
              <a:rPr lang="en-US" sz="3000" b="1" dirty="0">
                <a:solidFill>
                  <a:schemeClr val="bg1"/>
                </a:solidFill>
                <a:latin typeface="Arial" panose="020B0604020202020204" pitchFamily="34" charset="0"/>
                <a:cs typeface="Arial" panose="020B0604020202020204" pitchFamily="34" charset="0"/>
              </a:rPr>
              <a:t> (Warren </a:t>
            </a:r>
            <a:r>
              <a:rPr lang="en-US" sz="3000" b="1" dirty="0" err="1">
                <a:solidFill>
                  <a:schemeClr val="bg1"/>
                </a:solidFill>
                <a:latin typeface="Arial" panose="020B0604020202020204" pitchFamily="34" charset="0"/>
                <a:cs typeface="Arial" panose="020B0604020202020204" pitchFamily="34" charset="0"/>
              </a:rPr>
              <a:t>Weirsbe</a:t>
            </a:r>
            <a:r>
              <a:rPr lang="en-US" sz="3000" b="1" dirty="0">
                <a:solidFill>
                  <a:schemeClr val="bg1"/>
                </a:solidFill>
                <a:latin typeface="Arial" panose="020B0604020202020204" pitchFamily="34" charset="0"/>
                <a:cs typeface="Arial" panose="020B0604020202020204" pitchFamily="34" charset="0"/>
              </a:rPr>
              <a:t>)</a:t>
            </a:r>
            <a:endParaRPr lang="en-US" sz="3000" dirty="0">
              <a:solidFill>
                <a:schemeClr val="bg1"/>
              </a:solidFill>
            </a:endParaRPr>
          </a:p>
        </p:txBody>
      </p:sp>
      <p:sp>
        <p:nvSpPr>
          <p:cNvPr id="13" name="TextBox 12">
            <a:extLst>
              <a:ext uri="{FF2B5EF4-FFF2-40B4-BE49-F238E27FC236}">
                <a16:creationId xmlns:a16="http://schemas.microsoft.com/office/drawing/2014/main" id="{A0D58DD8-DFA2-9C93-9992-87F68A043043}"/>
              </a:ext>
            </a:extLst>
          </p:cNvPr>
          <p:cNvSpPr txBox="1"/>
          <p:nvPr/>
        </p:nvSpPr>
        <p:spPr>
          <a:xfrm>
            <a:off x="152400" y="5272088"/>
            <a:ext cx="11887200" cy="1477328"/>
          </a:xfrm>
          <a:prstGeom prst="rect">
            <a:avLst/>
          </a:prstGeom>
          <a:noFill/>
        </p:spPr>
        <p:txBody>
          <a:bodyPr wrap="square" rtlCol="0">
            <a:spAutoFit/>
          </a:bodyPr>
          <a:lstStyle/>
          <a:p>
            <a:pPr algn="ctr"/>
            <a:r>
              <a:rPr lang="en-AU" sz="3000" b="1" i="1" dirty="0">
                <a:solidFill>
                  <a:schemeClr val="bg1"/>
                </a:solidFill>
                <a:latin typeface="Arial" panose="020B0604020202020204" pitchFamily="34" charset="0"/>
                <a:cs typeface="Arial" panose="020B0604020202020204" pitchFamily="34" charset="0"/>
              </a:rPr>
              <a:t>“God</a:t>
            </a:r>
            <a:r>
              <a:rPr lang="en-AU" sz="3000" b="1" i="1" u="none" strike="noStrike" dirty="0">
                <a:solidFill>
                  <a:schemeClr val="bg1"/>
                </a:solidFill>
                <a:effectLst/>
                <a:latin typeface="Arial" panose="020B0604020202020204" pitchFamily="34" charset="0"/>
                <a:cs typeface="Arial" panose="020B0604020202020204" pitchFamily="34" charset="0"/>
              </a:rPr>
              <a:t> has planted eternity in the human heart” </a:t>
            </a:r>
            <a:r>
              <a:rPr lang="en-AU" sz="3000" b="1" u="none" strike="noStrike" dirty="0">
                <a:solidFill>
                  <a:schemeClr val="bg1"/>
                </a:solidFill>
                <a:effectLst/>
                <a:latin typeface="Arial" panose="020B0604020202020204" pitchFamily="34" charset="0"/>
                <a:cs typeface="Arial" panose="020B0604020202020204" pitchFamily="34" charset="0"/>
              </a:rPr>
              <a:t>(Eccles 3:11) = we were created to live forever in the presence of God = we  were made for something more than this life/world can offer.</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17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yellow clock on a wall&#10;&#10;Description automatically generated">
            <a:extLst>
              <a:ext uri="{FF2B5EF4-FFF2-40B4-BE49-F238E27FC236}">
                <a16:creationId xmlns:a16="http://schemas.microsoft.com/office/drawing/2014/main" id="{7CD29D77-0FD4-3EEA-C36B-0638C1E99511}"/>
              </a:ext>
            </a:extLst>
          </p:cNvPr>
          <p:cNvPicPr>
            <a:picLocks noChangeAspect="1"/>
          </p:cNvPicPr>
          <p:nvPr/>
        </p:nvPicPr>
        <p:blipFill>
          <a:blip r:embed="rId3"/>
          <a:stretch>
            <a:fillRect/>
          </a:stretch>
        </p:blipFill>
        <p:spPr>
          <a:xfrm>
            <a:off x="1451" y="-1"/>
            <a:ext cx="12190549" cy="6879845"/>
          </a:xfrm>
          <a:prstGeom prst="rect">
            <a:avLst/>
          </a:prstGeom>
        </p:spPr>
      </p:pic>
      <p:sp>
        <p:nvSpPr>
          <p:cNvPr id="4" name="TextBox 3">
            <a:extLst>
              <a:ext uri="{FF2B5EF4-FFF2-40B4-BE49-F238E27FC236}">
                <a16:creationId xmlns:a16="http://schemas.microsoft.com/office/drawing/2014/main" id="{D01117A2-2CA3-78EA-4AE8-4887EC526E05}"/>
              </a:ext>
            </a:extLst>
          </p:cNvPr>
          <p:cNvSpPr txBox="1"/>
          <p:nvPr/>
        </p:nvSpPr>
        <p:spPr>
          <a:xfrm>
            <a:off x="104776" y="157163"/>
            <a:ext cx="1198245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Eternity is not just living forever. Rejecting Christ = living forever in shame, contempt &amp; torment (Dan 12:2, Matt 25:41, Rev 20:10). </a:t>
            </a:r>
          </a:p>
        </p:txBody>
      </p:sp>
      <p:sp>
        <p:nvSpPr>
          <p:cNvPr id="5" name="TextBox 4">
            <a:extLst>
              <a:ext uri="{FF2B5EF4-FFF2-40B4-BE49-F238E27FC236}">
                <a16:creationId xmlns:a16="http://schemas.microsoft.com/office/drawing/2014/main" id="{5E74BB8F-F556-B3B8-73F4-DBCB30552C7B}"/>
              </a:ext>
            </a:extLst>
          </p:cNvPr>
          <p:cNvSpPr txBox="1"/>
          <p:nvPr/>
        </p:nvSpPr>
        <p:spPr>
          <a:xfrm>
            <a:off x="447675" y="5685174"/>
            <a:ext cx="11744325" cy="1015663"/>
          </a:xfrm>
          <a:prstGeom prst="rect">
            <a:avLst/>
          </a:prstGeom>
          <a:noFill/>
        </p:spPr>
        <p:txBody>
          <a:bodyPr wrap="square" rtlCol="0">
            <a:spAutoFit/>
          </a:bodyPr>
          <a:lstStyle/>
          <a:p>
            <a:r>
              <a:rPr lang="en-US" sz="3000" b="1" i="1" dirty="0">
                <a:solidFill>
                  <a:schemeClr val="bg1"/>
                </a:solidFill>
                <a:latin typeface="Arial" panose="020B0604020202020204" pitchFamily="34" charset="0"/>
                <a:cs typeface="Arial" panose="020B0604020202020204" pitchFamily="34" charset="0"/>
              </a:rPr>
              <a:t>“Eternity to the godly is a day that has no sunset. Eternity to the wicked is a night that has no sunrise.” </a:t>
            </a:r>
            <a:r>
              <a:rPr lang="en-US" sz="3000" b="1" dirty="0">
                <a:solidFill>
                  <a:schemeClr val="bg1"/>
                </a:solidFill>
                <a:latin typeface="Arial" panose="020B0604020202020204" pitchFamily="34" charset="0"/>
                <a:cs typeface="Arial" panose="020B0604020202020204" pitchFamily="34" charset="0"/>
              </a:rPr>
              <a:t>(Thomas Watson)</a:t>
            </a:r>
          </a:p>
        </p:txBody>
      </p:sp>
      <p:sp>
        <p:nvSpPr>
          <p:cNvPr id="6" name="TextBox 5">
            <a:extLst>
              <a:ext uri="{FF2B5EF4-FFF2-40B4-BE49-F238E27FC236}">
                <a16:creationId xmlns:a16="http://schemas.microsoft.com/office/drawing/2014/main" id="{34B06BD7-8E46-CCF7-5235-E19B9C2794A7}"/>
              </a:ext>
            </a:extLst>
          </p:cNvPr>
          <p:cNvSpPr txBox="1"/>
          <p:nvPr/>
        </p:nvSpPr>
        <p:spPr>
          <a:xfrm>
            <a:off x="342901" y="3564507"/>
            <a:ext cx="1174432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eternity that God has set in our heart = enjoying the greatest, most beautiful, most satisfying and glorious gift ever = </a:t>
            </a:r>
            <a:r>
              <a:rPr lang="en-US" sz="3000" b="1" u="sng" dirty="0">
                <a:solidFill>
                  <a:schemeClr val="bg1"/>
                </a:solidFill>
                <a:latin typeface="Arial" panose="020B0604020202020204" pitchFamily="34" charset="0"/>
                <a:cs typeface="Arial" panose="020B0604020202020204" pitchFamily="34" charset="0"/>
              </a:rPr>
              <a:t>HIM</a:t>
            </a:r>
            <a:r>
              <a:rPr lang="en-US" sz="3000" b="1" dirty="0">
                <a:solidFill>
                  <a:schemeClr val="bg1"/>
                </a:solidFill>
                <a:latin typeface="Arial" panose="020B0604020202020204" pitchFamily="34" charset="0"/>
                <a:cs typeface="Arial" panose="020B0604020202020204" pitchFamily="34" charset="0"/>
              </a:rPr>
              <a:t> = making much of Him, not ourselves.</a:t>
            </a:r>
            <a:endParaRPr lang="en-US" sz="3000" dirty="0">
              <a:solidFill>
                <a:schemeClr val="bg1"/>
              </a:solidFill>
            </a:endParaRPr>
          </a:p>
        </p:txBody>
      </p:sp>
      <p:sp>
        <p:nvSpPr>
          <p:cNvPr id="7" name="TextBox 6">
            <a:extLst>
              <a:ext uri="{FF2B5EF4-FFF2-40B4-BE49-F238E27FC236}">
                <a16:creationId xmlns:a16="http://schemas.microsoft.com/office/drawing/2014/main" id="{9DF49464-3DDC-9AF8-524C-7A17A69667A6}"/>
              </a:ext>
            </a:extLst>
          </p:cNvPr>
          <p:cNvSpPr txBox="1"/>
          <p:nvPr/>
        </p:nvSpPr>
        <p:spPr>
          <a:xfrm>
            <a:off x="104776" y="1905506"/>
            <a:ext cx="11982450" cy="1015663"/>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And this is the way to have eternal life - to know you, the only true God, and Jesus Christ, the one you sent to earth.</a:t>
            </a:r>
            <a:r>
              <a:rPr lang="en-US" sz="3000" b="1" i="1" u="none" strike="noStrike" dirty="0">
                <a:solidFill>
                  <a:schemeClr val="bg1"/>
                </a:solidFill>
                <a:effectLst/>
                <a:latin typeface="Arial" panose="020B0604020202020204" pitchFamily="34" charset="0"/>
                <a:cs typeface="Arial" panose="020B0604020202020204" pitchFamily="34" charset="0"/>
              </a:rPr>
              <a:t>”</a:t>
            </a:r>
            <a:r>
              <a:rPr lang="en-US" sz="3000" b="1" i="0" u="none" strike="noStrike" dirty="0">
                <a:solidFill>
                  <a:schemeClr val="bg1"/>
                </a:solidFill>
                <a:effectLst/>
                <a:latin typeface="Arial" panose="020B0604020202020204" pitchFamily="34" charset="0"/>
                <a:cs typeface="Arial" panose="020B0604020202020204" pitchFamily="34" charset="0"/>
              </a:rPr>
              <a:t> (Jn 17:3)</a:t>
            </a:r>
            <a:endParaRPr lang="en-US" sz="3000" dirty="0">
              <a:solidFill>
                <a:schemeClr val="bg1"/>
              </a:solidFill>
            </a:endParaRPr>
          </a:p>
        </p:txBody>
      </p:sp>
    </p:spTree>
    <p:extLst>
      <p:ext uri="{BB962C8B-B14F-4D97-AF65-F5344CB8AC3E}">
        <p14:creationId xmlns:p14="http://schemas.microsoft.com/office/powerpoint/2010/main" val="3242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painting&#10;&#10;Description automatically generated">
            <a:extLst>
              <a:ext uri="{FF2B5EF4-FFF2-40B4-BE49-F238E27FC236}">
                <a16:creationId xmlns:a16="http://schemas.microsoft.com/office/drawing/2014/main" id="{3650DFF1-71E4-9812-67D9-F2A2A4D485ED}"/>
              </a:ext>
            </a:extLst>
          </p:cNvPr>
          <p:cNvPicPr>
            <a:picLocks noChangeAspect="1"/>
          </p:cNvPicPr>
          <p:nvPr/>
        </p:nvPicPr>
        <p:blipFill>
          <a:blip r:embed="rId3">
            <a:alphaModFix amt="78000"/>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C62051E-DE95-21B6-DD85-6BF51CE48C82}"/>
              </a:ext>
            </a:extLst>
          </p:cNvPr>
          <p:cNvSpPr txBox="1"/>
          <p:nvPr/>
        </p:nvSpPr>
        <p:spPr>
          <a:xfrm>
            <a:off x="232475" y="185979"/>
            <a:ext cx="11825205"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B. </a:t>
            </a:r>
            <a:r>
              <a:rPr lang="en-US" sz="3000" b="1" u="sng" dirty="0">
                <a:latin typeface="Arial" panose="020B0604020202020204" pitchFamily="34" charset="0"/>
                <a:cs typeface="Arial" panose="020B0604020202020204" pitchFamily="34" charset="0"/>
              </a:rPr>
              <a:t>Father of new life</a:t>
            </a:r>
            <a:r>
              <a:rPr lang="en-US" sz="3000" b="1" dirty="0">
                <a:latin typeface="Arial" panose="020B0604020202020204" pitchFamily="34" charset="0"/>
                <a:cs typeface="Arial" panose="020B0604020202020204" pitchFamily="34" charset="0"/>
              </a:rPr>
              <a:t> – </a:t>
            </a:r>
            <a:r>
              <a:rPr lang="en-US" sz="3000" b="1" i="1" dirty="0">
                <a:latin typeface="Arial" panose="020B0604020202020204" pitchFamily="34" charset="0"/>
                <a:cs typeface="Arial" panose="020B0604020202020204" pitchFamily="34" charset="0"/>
              </a:rPr>
              <a:t>“</a:t>
            </a:r>
            <a:r>
              <a:rPr lang="en-AU" sz="3000" b="1" i="1" u="none" strike="noStrike" dirty="0">
                <a:solidFill>
                  <a:srgbClr val="000000"/>
                </a:solidFill>
                <a:effectLst/>
                <a:latin typeface="Arial" panose="020B0604020202020204" pitchFamily="34" charset="0"/>
                <a:cs typeface="Arial" panose="020B0604020202020204" pitchFamily="34" charset="0"/>
              </a:rPr>
              <a:t>Whoever has the Son has life; whoever does not have God’s Son does not have life.” </a:t>
            </a:r>
            <a:r>
              <a:rPr lang="en-AU" sz="3000" b="1" i="0" u="none" strike="noStrike" dirty="0">
                <a:solidFill>
                  <a:srgbClr val="000000"/>
                </a:solidFill>
                <a:effectLst/>
                <a:latin typeface="Arial" panose="020B0604020202020204" pitchFamily="34" charset="0"/>
                <a:cs typeface="Arial" panose="020B0604020202020204" pitchFamily="34" charset="0"/>
              </a:rPr>
              <a:t>(1 John 5:12)</a:t>
            </a:r>
            <a:endParaRPr lang="en-US" sz="3000" b="1" dirty="0">
              <a:latin typeface="Arial" panose="020B0604020202020204" pitchFamily="34" charset="0"/>
              <a:cs typeface="Arial" panose="020B0604020202020204" pitchFamily="34" charset="0"/>
            </a:endParaRPr>
          </a:p>
        </p:txBody>
      </p:sp>
      <p:pic>
        <p:nvPicPr>
          <p:cNvPr id="5122" name="Picture 2" descr="Baby PNG transparent image download, size: 398x380px">
            <a:extLst>
              <a:ext uri="{FF2B5EF4-FFF2-40B4-BE49-F238E27FC236}">
                <a16:creationId xmlns:a16="http://schemas.microsoft.com/office/drawing/2014/main" id="{226C3B12-58ED-4A87-A308-398B76F4BC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32" r="16149"/>
          <a:stretch/>
        </p:blipFill>
        <p:spPr bwMode="auto">
          <a:xfrm>
            <a:off x="8968734" y="1399457"/>
            <a:ext cx="3223266" cy="40590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4A18B6-5CF8-E560-8E12-FDB38B464F96}"/>
              </a:ext>
            </a:extLst>
          </p:cNvPr>
          <p:cNvSpPr txBox="1"/>
          <p:nvPr/>
        </p:nvSpPr>
        <p:spPr>
          <a:xfrm>
            <a:off x="232475" y="1569035"/>
            <a:ext cx="9534040" cy="1477328"/>
          </a:xfrm>
          <a:prstGeom prst="rect">
            <a:avLst/>
          </a:prstGeom>
          <a:noFill/>
        </p:spPr>
        <p:txBody>
          <a:bodyPr wrap="square">
            <a:spAutoFit/>
          </a:bodyPr>
          <a:lstStyle/>
          <a:p>
            <a:pPr algn="ctr"/>
            <a:r>
              <a:rPr lang="en-AU" sz="3000" b="1" i="1" u="none" strike="noStrike" dirty="0">
                <a:solidFill>
                  <a:srgbClr val="000000"/>
                </a:solidFill>
                <a:effectLst/>
                <a:latin typeface="Arial" panose="020B0604020202020204" pitchFamily="34" charset="0"/>
                <a:cs typeface="Arial" panose="020B0604020202020204" pitchFamily="34" charset="0"/>
              </a:rPr>
              <a:t>“</a:t>
            </a:r>
            <a:r>
              <a:rPr lang="en-AU" sz="3000" b="1" i="1" dirty="0">
                <a:solidFill>
                  <a:srgbClr val="000000"/>
                </a:solidFill>
                <a:latin typeface="Arial" panose="020B0604020202020204" pitchFamily="34" charset="0"/>
                <a:cs typeface="Arial" panose="020B0604020202020204" pitchFamily="34" charset="0"/>
              </a:rPr>
              <a:t>A</a:t>
            </a:r>
            <a:r>
              <a:rPr lang="en-AU" sz="3000" b="1" i="1" u="none" strike="noStrike" dirty="0">
                <a:solidFill>
                  <a:srgbClr val="000000"/>
                </a:solidFill>
                <a:effectLst/>
                <a:latin typeface="Arial" panose="020B0604020202020204" pitchFamily="34" charset="0"/>
                <a:cs typeface="Arial" panose="020B0604020202020204" pitchFamily="34" charset="0"/>
              </a:rPr>
              <a:t>nyone who belongs to Christ has become a new person. The old life is gone; a new life has begun!” </a:t>
            </a:r>
            <a:r>
              <a:rPr lang="en-AU" sz="3000" b="1" i="0" u="none" strike="noStrike" dirty="0">
                <a:solidFill>
                  <a:srgbClr val="000000"/>
                </a:solidFill>
                <a:effectLst/>
                <a:latin typeface="Arial" panose="020B0604020202020204" pitchFamily="34" charset="0"/>
                <a:cs typeface="Arial" panose="020B0604020202020204" pitchFamily="34" charset="0"/>
              </a:rPr>
              <a:t>(2 Cor 5:17)</a:t>
            </a:r>
            <a:endParaRPr lang="en-US" sz="3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3373726-596E-39CA-F430-C6FC1DE2617E}"/>
              </a:ext>
            </a:extLst>
          </p:cNvPr>
          <p:cNvSpPr txBox="1"/>
          <p:nvPr/>
        </p:nvSpPr>
        <p:spPr>
          <a:xfrm>
            <a:off x="256104" y="3473383"/>
            <a:ext cx="8712630"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By his life and death we are no longer bound by sin &amp; the fear of death (justified, glorified) – the author &amp; perfector of our faith (Heb 12:2).</a:t>
            </a:r>
          </a:p>
        </p:txBody>
      </p:sp>
      <p:sp>
        <p:nvSpPr>
          <p:cNvPr id="9" name="TextBox 8">
            <a:extLst>
              <a:ext uri="{FF2B5EF4-FFF2-40B4-BE49-F238E27FC236}">
                <a16:creationId xmlns:a16="http://schemas.microsoft.com/office/drawing/2014/main" id="{C8424D83-B3BC-E875-78A4-9229BF2F2882}"/>
              </a:ext>
            </a:extLst>
          </p:cNvPr>
          <p:cNvSpPr txBox="1"/>
          <p:nvPr/>
        </p:nvSpPr>
        <p:spPr>
          <a:xfrm>
            <a:off x="232475" y="5341737"/>
            <a:ext cx="11622437"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By the power of the Holy Spirit, He will give us new desires, priorities, inclinations, loves &amp; truths (sanctified) = be conformed to His image (Rom 8:29). </a:t>
            </a:r>
          </a:p>
        </p:txBody>
      </p:sp>
    </p:spTree>
    <p:extLst>
      <p:ext uri="{BB962C8B-B14F-4D97-AF65-F5344CB8AC3E}">
        <p14:creationId xmlns:p14="http://schemas.microsoft.com/office/powerpoint/2010/main" val="393169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hugging a person&#10;&#10;Description automatically generated">
            <a:extLst>
              <a:ext uri="{FF2B5EF4-FFF2-40B4-BE49-F238E27FC236}">
                <a16:creationId xmlns:a16="http://schemas.microsoft.com/office/drawing/2014/main" id="{ABDA1AD0-D6F8-FE17-B580-1B0463CAEA8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632A8E2-1B3C-E300-A7D9-5F2CAB91A8C7}"/>
              </a:ext>
            </a:extLst>
          </p:cNvPr>
          <p:cNvSpPr txBox="1"/>
          <p:nvPr/>
        </p:nvSpPr>
        <p:spPr>
          <a:xfrm>
            <a:off x="191146" y="139485"/>
            <a:ext cx="1180970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 </a:t>
            </a:r>
            <a:r>
              <a:rPr lang="en-US" sz="3000" b="1" u="sng" dirty="0">
                <a:solidFill>
                  <a:schemeClr val="bg1"/>
                </a:solidFill>
                <a:latin typeface="Arial" panose="020B0604020202020204" pitchFamily="34" charset="0"/>
                <a:cs typeface="Arial" panose="020B0604020202020204" pitchFamily="34" charset="0"/>
              </a:rPr>
              <a:t>Eternally exercises God’s Fatherly love and tenderness to all who trust in Him</a:t>
            </a:r>
            <a:r>
              <a:rPr lang="en-US" sz="3000" b="1" dirty="0">
                <a:solidFill>
                  <a:schemeClr val="bg1"/>
                </a:solidFill>
                <a:latin typeface="Arial" panose="020B0604020202020204" pitchFamily="34" charset="0"/>
                <a:cs typeface="Arial" panose="020B0604020202020204" pitchFamily="34" charset="0"/>
              </a:rPr>
              <a:t> – worthy of worship, </a:t>
            </a:r>
            <a:r>
              <a:rPr lang="en-US" sz="3000" b="1" dirty="0" err="1">
                <a:solidFill>
                  <a:schemeClr val="bg1"/>
                </a:solidFill>
                <a:latin typeface="Arial" panose="020B0604020202020204" pitchFamily="34" charset="0"/>
                <a:cs typeface="Arial" panose="020B0604020202020204" pitchFamily="34" charset="0"/>
              </a:rPr>
              <a:t>honour</a:t>
            </a:r>
            <a:r>
              <a:rPr lang="en-US" sz="3000" b="1" dirty="0">
                <a:solidFill>
                  <a:schemeClr val="bg1"/>
                </a:solidFill>
                <a:latin typeface="Arial" panose="020B0604020202020204" pitchFamily="34" charset="0"/>
                <a:cs typeface="Arial" panose="020B0604020202020204" pitchFamily="34" charset="0"/>
              </a:rPr>
              <a:t> &amp; obedience.  </a:t>
            </a:r>
          </a:p>
        </p:txBody>
      </p:sp>
      <p:sp>
        <p:nvSpPr>
          <p:cNvPr id="5" name="TextBox 4">
            <a:extLst>
              <a:ext uri="{FF2B5EF4-FFF2-40B4-BE49-F238E27FC236}">
                <a16:creationId xmlns:a16="http://schemas.microsoft.com/office/drawing/2014/main" id="{E52456C5-515E-53FC-56AD-AF5F5D4E2D24}"/>
              </a:ext>
            </a:extLst>
          </p:cNvPr>
          <p:cNvSpPr txBox="1"/>
          <p:nvPr/>
        </p:nvSpPr>
        <p:spPr>
          <a:xfrm>
            <a:off x="191146" y="1535974"/>
            <a:ext cx="3177154"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Never abandons us (Matt 28:20, John 14:18).</a:t>
            </a:r>
          </a:p>
        </p:txBody>
      </p:sp>
      <p:sp>
        <p:nvSpPr>
          <p:cNvPr id="6" name="TextBox 5">
            <a:extLst>
              <a:ext uri="{FF2B5EF4-FFF2-40B4-BE49-F238E27FC236}">
                <a16:creationId xmlns:a16="http://schemas.microsoft.com/office/drawing/2014/main" id="{90899E56-9817-F89B-2C08-4062B18970E1}"/>
              </a:ext>
            </a:extLst>
          </p:cNvPr>
          <p:cNvSpPr txBox="1"/>
          <p:nvPr/>
        </p:nvSpPr>
        <p:spPr>
          <a:xfrm>
            <a:off x="4179374" y="1535974"/>
            <a:ext cx="3683431"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Provides for &amp; equips us (Acts 1:8, 1 Cor 12:7-15).</a:t>
            </a:r>
          </a:p>
        </p:txBody>
      </p:sp>
      <p:sp>
        <p:nvSpPr>
          <p:cNvPr id="7" name="TextBox 6">
            <a:extLst>
              <a:ext uri="{FF2B5EF4-FFF2-40B4-BE49-F238E27FC236}">
                <a16:creationId xmlns:a16="http://schemas.microsoft.com/office/drawing/2014/main" id="{1E716B38-4946-DC0D-DCBA-9CE135E37264}"/>
              </a:ext>
            </a:extLst>
          </p:cNvPr>
          <p:cNvSpPr txBox="1"/>
          <p:nvPr/>
        </p:nvSpPr>
        <p:spPr>
          <a:xfrm>
            <a:off x="191146" y="3722353"/>
            <a:ext cx="3404461"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Protects, nurtures &amp; cares (Isa 40:11).</a:t>
            </a:r>
          </a:p>
        </p:txBody>
      </p:sp>
      <p:sp>
        <p:nvSpPr>
          <p:cNvPr id="8" name="TextBox 7">
            <a:extLst>
              <a:ext uri="{FF2B5EF4-FFF2-40B4-BE49-F238E27FC236}">
                <a16:creationId xmlns:a16="http://schemas.microsoft.com/office/drawing/2014/main" id="{34097B2A-6639-D5F1-B68C-122D21F5B4C9}"/>
              </a:ext>
            </a:extLst>
          </p:cNvPr>
          <p:cNvSpPr txBox="1"/>
          <p:nvPr/>
        </p:nvSpPr>
        <p:spPr>
          <a:xfrm>
            <a:off x="4210368" y="3619413"/>
            <a:ext cx="409672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Comforts, listens &amp; intercedes (Matt 11:28, Heb 7:25).</a:t>
            </a:r>
          </a:p>
        </p:txBody>
      </p:sp>
      <p:sp>
        <p:nvSpPr>
          <p:cNvPr id="9" name="TextBox 8">
            <a:extLst>
              <a:ext uri="{FF2B5EF4-FFF2-40B4-BE49-F238E27FC236}">
                <a16:creationId xmlns:a16="http://schemas.microsoft.com/office/drawing/2014/main" id="{B4409846-B152-06EC-2D28-76CE7365D919}"/>
              </a:ext>
            </a:extLst>
          </p:cNvPr>
          <p:cNvSpPr txBox="1"/>
          <p:nvPr/>
        </p:nvSpPr>
        <p:spPr>
          <a:xfrm>
            <a:off x="8513736" y="1535974"/>
            <a:ext cx="3533613"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Always patient, even when we sin (2 Peter 3:9 &amp; 15).</a:t>
            </a:r>
          </a:p>
        </p:txBody>
      </p:sp>
      <p:sp>
        <p:nvSpPr>
          <p:cNvPr id="11" name="TextBox 10">
            <a:extLst>
              <a:ext uri="{FF2B5EF4-FFF2-40B4-BE49-F238E27FC236}">
                <a16:creationId xmlns:a16="http://schemas.microsoft.com/office/drawing/2014/main" id="{C52470CF-4C66-BD8E-BEB8-A54788A65C3D}"/>
              </a:ext>
            </a:extLst>
          </p:cNvPr>
          <p:cNvSpPr txBox="1"/>
          <p:nvPr/>
        </p:nvSpPr>
        <p:spPr>
          <a:xfrm>
            <a:off x="8725546" y="3386380"/>
            <a:ext cx="3275307"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Guides &amp; disciplines us (John 16:13, 2 Tim 3:16).</a:t>
            </a:r>
          </a:p>
        </p:txBody>
      </p:sp>
      <p:sp>
        <p:nvSpPr>
          <p:cNvPr id="12" name="TextBox 11">
            <a:extLst>
              <a:ext uri="{FF2B5EF4-FFF2-40B4-BE49-F238E27FC236}">
                <a16:creationId xmlns:a16="http://schemas.microsoft.com/office/drawing/2014/main" id="{5622BCCE-6988-4E10-E872-4D8A52CFE226}"/>
              </a:ext>
            </a:extLst>
          </p:cNvPr>
          <p:cNvSpPr txBox="1"/>
          <p:nvPr/>
        </p:nvSpPr>
        <p:spPr>
          <a:xfrm>
            <a:off x="191146" y="5702852"/>
            <a:ext cx="1180970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Jesus will not lose any of God’s children (John 6:39) </a:t>
            </a:r>
            <a:r>
              <a:rPr lang="en-US" sz="3000" b="1" i="1" dirty="0">
                <a:solidFill>
                  <a:schemeClr val="bg1"/>
                </a:solidFill>
                <a:latin typeface="Arial" panose="020B0604020202020204" pitchFamily="34" charset="0"/>
                <a:cs typeface="Arial" panose="020B0604020202020204" pitchFamily="34" charset="0"/>
              </a:rPr>
              <a:t>= “There is no </a:t>
            </a:r>
            <a:r>
              <a:rPr lang="en-US" sz="3000" b="1" i="1" dirty="0" err="1">
                <a:solidFill>
                  <a:schemeClr val="bg1"/>
                </a:solidFill>
                <a:latin typeface="Arial" panose="020B0604020202020204" pitchFamily="34" charset="0"/>
                <a:cs typeface="Arial" panose="020B0604020202020204" pitchFamily="34" charset="0"/>
              </a:rPr>
              <a:t>unfathering</a:t>
            </a:r>
            <a:r>
              <a:rPr lang="en-US" sz="3000" b="1" i="1" dirty="0">
                <a:solidFill>
                  <a:schemeClr val="bg1"/>
                </a:solidFill>
                <a:latin typeface="Arial" panose="020B0604020202020204" pitchFamily="34" charset="0"/>
                <a:cs typeface="Arial" panose="020B0604020202020204" pitchFamily="34" charset="0"/>
              </a:rPr>
              <a:t> Christ and no </a:t>
            </a:r>
            <a:r>
              <a:rPr lang="en-US" sz="3000" b="1" i="1" dirty="0" err="1">
                <a:solidFill>
                  <a:schemeClr val="bg1"/>
                </a:solidFill>
                <a:latin typeface="Arial" panose="020B0604020202020204" pitchFamily="34" charset="0"/>
                <a:cs typeface="Arial" panose="020B0604020202020204" pitchFamily="34" charset="0"/>
              </a:rPr>
              <a:t>unchilding</a:t>
            </a:r>
            <a:r>
              <a:rPr lang="en-US" sz="3000" b="1" i="1" dirty="0">
                <a:solidFill>
                  <a:schemeClr val="bg1"/>
                </a:solidFill>
                <a:latin typeface="Arial" panose="020B0604020202020204" pitchFamily="34" charset="0"/>
                <a:cs typeface="Arial" panose="020B0604020202020204" pitchFamily="34" charset="0"/>
              </a:rPr>
              <a:t> us.” </a:t>
            </a:r>
            <a:r>
              <a:rPr lang="en-US" sz="3000" b="1" dirty="0">
                <a:solidFill>
                  <a:schemeClr val="bg1"/>
                </a:solidFill>
                <a:latin typeface="Arial" panose="020B0604020202020204" pitchFamily="34" charset="0"/>
                <a:cs typeface="Arial" panose="020B0604020202020204" pitchFamily="34" charset="0"/>
              </a:rPr>
              <a:t>(Spurgeon)</a:t>
            </a:r>
            <a:r>
              <a:rPr lang="en-US" sz="3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1779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1991</TotalTime>
  <Words>2650</Words>
  <Application>Microsoft Office PowerPoint</Application>
  <PresentationFormat>Widescreen</PresentationFormat>
  <Paragraphs>79</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45</cp:revision>
  <cp:lastPrinted>2023-12-16T22:23:42Z</cp:lastPrinted>
  <dcterms:created xsi:type="dcterms:W3CDTF">2023-12-15T13:38:27Z</dcterms:created>
  <dcterms:modified xsi:type="dcterms:W3CDTF">2023-12-18T06:49:42Z</dcterms:modified>
</cp:coreProperties>
</file>