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8" r:id="rId2"/>
    <p:sldId id="287" r:id="rId3"/>
    <p:sldId id="259" r:id="rId4"/>
    <p:sldId id="256" r:id="rId5"/>
    <p:sldId id="257" r:id="rId6"/>
    <p:sldId id="269" r:id="rId7"/>
    <p:sldId id="290" r:id="rId8"/>
    <p:sldId id="270" r:id="rId9"/>
    <p:sldId id="285" r:id="rId10"/>
    <p:sldId id="258" r:id="rId11"/>
    <p:sldId id="264" r:id="rId12"/>
    <p:sldId id="260" r:id="rId13"/>
    <p:sldId id="280" r:id="rId14"/>
    <p:sldId id="281" r:id="rId15"/>
    <p:sldId id="282" r:id="rId16"/>
    <p:sldId id="276" r:id="rId17"/>
    <p:sldId id="291" r:id="rId18"/>
    <p:sldId id="278" r:id="rId19"/>
    <p:sldId id="284" r:id="rId20"/>
    <p:sldId id="286" r:id="rId21"/>
    <p:sldId id="265" r:id="rId22"/>
    <p:sldId id="289" r:id="rId23"/>
    <p:sldId id="266" r:id="rId24"/>
    <p:sldId id="268" r:id="rId25"/>
  </p:sldIdLst>
  <p:sldSz cx="10160000" cy="5715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C509A1-1272-49A5-A65E-F6A2F2928EC2}" v="21" dt="2023-09-29T00:10:19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114" y="264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in Lituri" userId="484b33a4cdd704a0" providerId="LiveId" clId="{77C509A1-1272-49A5-A65E-F6A2F2928EC2}"/>
    <pc:docChg chg="undo custSel modSld">
      <pc:chgData name="Colin Lituri" userId="484b33a4cdd704a0" providerId="LiveId" clId="{77C509A1-1272-49A5-A65E-F6A2F2928EC2}" dt="2023-09-29T00:10:19.352" v="45"/>
      <pc:docMkLst>
        <pc:docMk/>
      </pc:docMkLst>
      <pc:sldChg chg="addSp delSp modSp mod">
        <pc:chgData name="Colin Lituri" userId="484b33a4cdd704a0" providerId="LiveId" clId="{77C509A1-1272-49A5-A65E-F6A2F2928EC2}" dt="2023-09-26T05:07:31.079" v="7" actId="1076"/>
        <pc:sldMkLst>
          <pc:docMk/>
          <pc:sldMk cId="936816088" sldId="259"/>
        </pc:sldMkLst>
        <pc:spChg chg="mod">
          <ac:chgData name="Colin Lituri" userId="484b33a4cdd704a0" providerId="LiveId" clId="{77C509A1-1272-49A5-A65E-F6A2F2928EC2}" dt="2023-09-26T05:07:31.079" v="7" actId="1076"/>
          <ac:spMkLst>
            <pc:docMk/>
            <pc:sldMk cId="936816088" sldId="259"/>
            <ac:spMk id="6" creationId="{9E170C06-08E4-4AE7-BAC4-E9537BED2427}"/>
          </ac:spMkLst>
        </pc:spChg>
        <pc:picChg chg="del mod">
          <ac:chgData name="Colin Lituri" userId="484b33a4cdd704a0" providerId="LiveId" clId="{77C509A1-1272-49A5-A65E-F6A2F2928EC2}" dt="2023-09-26T05:06:39.122" v="1" actId="478"/>
          <ac:picMkLst>
            <pc:docMk/>
            <pc:sldMk cId="936816088" sldId="259"/>
            <ac:picMk id="3" creationId="{8598313C-A765-DF00-AB1A-2C166778C90D}"/>
          </ac:picMkLst>
        </pc:picChg>
        <pc:picChg chg="add del mod">
          <ac:chgData name="Colin Lituri" userId="484b33a4cdd704a0" providerId="LiveId" clId="{77C509A1-1272-49A5-A65E-F6A2F2928EC2}" dt="2023-09-26T05:07:06.748" v="3" actId="931"/>
          <ac:picMkLst>
            <pc:docMk/>
            <pc:sldMk cId="936816088" sldId="259"/>
            <ac:picMk id="4" creationId="{C742BB7B-DC0D-AB22-8DA8-B4C81BB8F570}"/>
          </ac:picMkLst>
        </pc:picChg>
        <pc:picChg chg="add mod">
          <ac:chgData name="Colin Lituri" userId="484b33a4cdd704a0" providerId="LiveId" clId="{77C509A1-1272-49A5-A65E-F6A2F2928EC2}" dt="2023-09-26T05:07:28.726" v="6" actId="1076"/>
          <ac:picMkLst>
            <pc:docMk/>
            <pc:sldMk cId="936816088" sldId="259"/>
            <ac:picMk id="8" creationId="{6659AD28-5F94-E0F8-5B6A-287AAE636B1D}"/>
          </ac:picMkLst>
        </pc:picChg>
      </pc:sldChg>
      <pc:sldChg chg="modSp mod">
        <pc:chgData name="Colin Lituri" userId="484b33a4cdd704a0" providerId="LiveId" clId="{77C509A1-1272-49A5-A65E-F6A2F2928EC2}" dt="2023-09-29T00:05:28.131" v="43"/>
        <pc:sldMkLst>
          <pc:docMk/>
          <pc:sldMk cId="4272080046" sldId="260"/>
        </pc:sldMkLst>
        <pc:spChg chg="mod">
          <ac:chgData name="Colin Lituri" userId="484b33a4cdd704a0" providerId="LiveId" clId="{77C509A1-1272-49A5-A65E-F6A2F2928EC2}" dt="2023-09-29T00:05:28.131" v="43"/>
          <ac:spMkLst>
            <pc:docMk/>
            <pc:sldMk cId="4272080046" sldId="260"/>
            <ac:spMk id="2" creationId="{D098631F-F020-3881-71FB-1877A8CB9715}"/>
          </ac:spMkLst>
        </pc:spChg>
        <pc:spChg chg="mod">
          <ac:chgData name="Colin Lituri" userId="484b33a4cdd704a0" providerId="LiveId" clId="{77C509A1-1272-49A5-A65E-F6A2F2928EC2}" dt="2023-09-29T00:05:17.196" v="42"/>
          <ac:spMkLst>
            <pc:docMk/>
            <pc:sldMk cId="4272080046" sldId="260"/>
            <ac:spMk id="3" creationId="{7140D33F-AC25-2653-62E1-31706AD08043}"/>
          </ac:spMkLst>
        </pc:spChg>
      </pc:sldChg>
      <pc:sldChg chg="modSp">
        <pc:chgData name="Colin Lituri" userId="484b33a4cdd704a0" providerId="LiveId" clId="{77C509A1-1272-49A5-A65E-F6A2F2928EC2}" dt="2023-09-29T00:03:37.164" v="40"/>
        <pc:sldMkLst>
          <pc:docMk/>
          <pc:sldMk cId="1261094944" sldId="264"/>
        </pc:sldMkLst>
        <pc:spChg chg="mod">
          <ac:chgData name="Colin Lituri" userId="484b33a4cdd704a0" providerId="LiveId" clId="{77C509A1-1272-49A5-A65E-F6A2F2928EC2}" dt="2023-09-29T00:03:37.164" v="40"/>
          <ac:spMkLst>
            <pc:docMk/>
            <pc:sldMk cId="1261094944" sldId="264"/>
            <ac:spMk id="3" creationId="{00000000-0000-0000-0000-000000000000}"/>
          </ac:spMkLst>
        </pc:spChg>
      </pc:sldChg>
      <pc:sldChg chg="modSp mod">
        <pc:chgData name="Colin Lituri" userId="484b33a4cdd704a0" providerId="LiveId" clId="{77C509A1-1272-49A5-A65E-F6A2F2928EC2}" dt="2023-09-29T00:10:19.352" v="45"/>
        <pc:sldMkLst>
          <pc:docMk/>
          <pc:sldMk cId="3257410249" sldId="265"/>
        </pc:sldMkLst>
        <pc:spChg chg="mod">
          <ac:chgData name="Colin Lituri" userId="484b33a4cdd704a0" providerId="LiveId" clId="{77C509A1-1272-49A5-A65E-F6A2F2928EC2}" dt="2023-09-29T00:10:19.352" v="45"/>
          <ac:spMkLst>
            <pc:docMk/>
            <pc:sldMk cId="3257410249" sldId="265"/>
            <ac:spMk id="4" creationId="{934E772F-58AE-B3F1-48AA-76C09AD7CEEC}"/>
          </ac:spMkLst>
        </pc:spChg>
      </pc:sldChg>
      <pc:sldChg chg="modSp mod modAnim">
        <pc:chgData name="Colin Lituri" userId="484b33a4cdd704a0" providerId="LiveId" clId="{77C509A1-1272-49A5-A65E-F6A2F2928EC2}" dt="2023-09-29T00:02:12.892" v="39"/>
        <pc:sldMkLst>
          <pc:docMk/>
          <pc:sldMk cId="3228313951" sldId="285"/>
        </pc:sldMkLst>
        <pc:picChg chg="mod">
          <ac:chgData name="Colin Lituri" userId="484b33a4cdd704a0" providerId="LiveId" clId="{77C509A1-1272-49A5-A65E-F6A2F2928EC2}" dt="2023-09-28T23:59:28.719" v="27" actId="2085"/>
          <ac:picMkLst>
            <pc:docMk/>
            <pc:sldMk cId="3228313951" sldId="285"/>
            <ac:picMk id="5" creationId="{A6B2520A-C475-4790-23F0-513B9DC6B80C}"/>
          </ac:picMkLst>
        </pc:picChg>
        <pc:picChg chg="mod">
          <ac:chgData name="Colin Lituri" userId="484b33a4cdd704a0" providerId="LiveId" clId="{77C509A1-1272-49A5-A65E-F6A2F2928EC2}" dt="2023-09-28T23:59:12.694" v="26" actId="14861"/>
          <ac:picMkLst>
            <pc:docMk/>
            <pc:sldMk cId="3228313951" sldId="285"/>
            <ac:picMk id="8" creationId="{C4A9647A-989C-4C45-E52A-178E44456C85}"/>
          </ac:picMkLst>
        </pc:picChg>
      </pc:sldChg>
      <pc:sldChg chg="addSp delSp modSp mod">
        <pc:chgData name="Colin Lituri" userId="484b33a4cdd704a0" providerId="LiveId" clId="{77C509A1-1272-49A5-A65E-F6A2F2928EC2}" dt="2023-09-26T05:08:39.127" v="20" actId="14100"/>
        <pc:sldMkLst>
          <pc:docMk/>
          <pc:sldMk cId="4128854741" sldId="287"/>
        </pc:sldMkLst>
        <pc:spChg chg="add del">
          <ac:chgData name="Colin Lituri" userId="484b33a4cdd704a0" providerId="LiveId" clId="{77C509A1-1272-49A5-A65E-F6A2F2928EC2}" dt="2023-09-26T05:07:52.327" v="9" actId="22"/>
          <ac:spMkLst>
            <pc:docMk/>
            <pc:sldMk cId="4128854741" sldId="287"/>
            <ac:spMk id="4" creationId="{FE4F0A2A-24C9-5FFE-4325-554DB9F48FB6}"/>
          </ac:spMkLst>
        </pc:spChg>
        <pc:picChg chg="del">
          <ac:chgData name="Colin Lituri" userId="484b33a4cdd704a0" providerId="LiveId" clId="{77C509A1-1272-49A5-A65E-F6A2F2928EC2}" dt="2023-09-26T05:07:58.789" v="10" actId="478"/>
          <ac:picMkLst>
            <pc:docMk/>
            <pc:sldMk cId="4128854741" sldId="287"/>
            <ac:picMk id="3" creationId="{8037CC31-A448-082C-AA5D-D4B79398A527}"/>
          </ac:picMkLst>
        </pc:picChg>
        <pc:picChg chg="add mod">
          <ac:chgData name="Colin Lituri" userId="484b33a4cdd704a0" providerId="LiveId" clId="{77C509A1-1272-49A5-A65E-F6A2F2928EC2}" dt="2023-09-26T05:08:39.127" v="20" actId="14100"/>
          <ac:picMkLst>
            <pc:docMk/>
            <pc:sldMk cId="4128854741" sldId="287"/>
            <ac:picMk id="7" creationId="{20299BDA-7FCA-E362-614A-8A4DB7CC7AB6}"/>
          </ac:picMkLst>
        </pc:picChg>
      </pc:sldChg>
      <pc:sldChg chg="modSp mod">
        <pc:chgData name="Colin Lituri" userId="484b33a4cdd704a0" providerId="LiveId" clId="{77C509A1-1272-49A5-A65E-F6A2F2928EC2}" dt="2023-09-28T23:57:34.376" v="23" actId="207"/>
        <pc:sldMkLst>
          <pc:docMk/>
          <pc:sldMk cId="2077488324" sldId="290"/>
        </pc:sldMkLst>
        <pc:spChg chg="mod">
          <ac:chgData name="Colin Lituri" userId="484b33a4cdd704a0" providerId="LiveId" clId="{77C509A1-1272-49A5-A65E-F6A2F2928EC2}" dt="2023-09-28T23:57:34.376" v="23" actId="207"/>
          <ac:spMkLst>
            <pc:docMk/>
            <pc:sldMk cId="2077488324" sldId="290"/>
            <ac:spMk id="2" creationId="{00000000-0000-0000-0000-000000000000}"/>
          </ac:spMkLst>
        </pc:spChg>
      </pc:sldChg>
    </pc:docChg>
  </pc:docChgLst>
  <pc:docChgLst>
    <pc:chgData name="Colin Lituri" userId="484b33a4cdd704a0" providerId="LiveId" clId="{DD995EFE-BD7E-4E68-A8A1-A043413FD385}"/>
    <pc:docChg chg="undo redo custSel addSld delSld modSld sldOrd">
      <pc:chgData name="Colin Lituri" userId="484b33a4cdd704a0" providerId="LiveId" clId="{DD995EFE-BD7E-4E68-A8A1-A043413FD385}" dt="2023-08-30T05:32:35.421" v="2052"/>
      <pc:docMkLst>
        <pc:docMk/>
      </pc:docMkLst>
      <pc:sldChg chg="addSp delSp modSp mod">
        <pc:chgData name="Colin Lituri" userId="484b33a4cdd704a0" providerId="LiveId" clId="{DD995EFE-BD7E-4E68-A8A1-A043413FD385}" dt="2023-08-30T05:13:26.491" v="1939" actId="14100"/>
        <pc:sldMkLst>
          <pc:docMk/>
          <pc:sldMk cId="2886667266" sldId="256"/>
        </pc:sldMkLst>
        <pc:spChg chg="mod">
          <ac:chgData name="Colin Lituri" userId="484b33a4cdd704a0" providerId="LiveId" clId="{DD995EFE-BD7E-4E68-A8A1-A043413FD385}" dt="2023-08-30T05:12:21.724" v="1934" actId="208"/>
          <ac:spMkLst>
            <pc:docMk/>
            <pc:sldMk cId="2886667266" sldId="256"/>
            <ac:spMk id="2" creationId="{00000000-0000-0000-0000-000000000000}"/>
          </ac:spMkLst>
        </pc:spChg>
        <pc:picChg chg="add mod">
          <ac:chgData name="Colin Lituri" userId="484b33a4cdd704a0" providerId="LiveId" clId="{DD995EFE-BD7E-4E68-A8A1-A043413FD385}" dt="2023-08-30T05:13:26.491" v="1939" actId="14100"/>
          <ac:picMkLst>
            <pc:docMk/>
            <pc:sldMk cId="2886667266" sldId="256"/>
            <ac:picMk id="5" creationId="{D5C04DD7-5AC2-A925-61A6-BBF651932EE7}"/>
          </ac:picMkLst>
        </pc:picChg>
        <pc:picChg chg="del">
          <ac:chgData name="Colin Lituri" userId="484b33a4cdd704a0" providerId="LiveId" clId="{DD995EFE-BD7E-4E68-A8A1-A043413FD385}" dt="2023-08-30T05:12:46.780" v="1935" actId="478"/>
          <ac:picMkLst>
            <pc:docMk/>
            <pc:sldMk cId="2886667266" sldId="256"/>
            <ac:picMk id="6" creationId="{4653A250-4A82-876C-4C9B-059F2B01AF01}"/>
          </ac:picMkLst>
        </pc:picChg>
      </pc:sldChg>
      <pc:sldChg chg="modSp modAnim">
        <pc:chgData name="Colin Lituri" userId="484b33a4cdd704a0" providerId="LiveId" clId="{DD995EFE-BD7E-4E68-A8A1-A043413FD385}" dt="2023-08-30T05:10:28.103" v="1920" actId="403"/>
        <pc:sldMkLst>
          <pc:docMk/>
          <pc:sldMk cId="936816088" sldId="259"/>
        </pc:sldMkLst>
        <pc:spChg chg="mod">
          <ac:chgData name="Colin Lituri" userId="484b33a4cdd704a0" providerId="LiveId" clId="{DD995EFE-BD7E-4E68-A8A1-A043413FD385}" dt="2023-08-30T05:10:28.103" v="1920" actId="403"/>
          <ac:spMkLst>
            <pc:docMk/>
            <pc:sldMk cId="936816088" sldId="259"/>
            <ac:spMk id="5" creationId="{A890AF6E-EED8-4ADF-9216-12A9DE4F6CF0}"/>
          </ac:spMkLst>
        </pc:spChg>
      </pc:sldChg>
      <pc:sldChg chg="modSp mod">
        <pc:chgData name="Colin Lituri" userId="484b33a4cdd704a0" providerId="LiveId" clId="{DD995EFE-BD7E-4E68-A8A1-A043413FD385}" dt="2023-08-30T04:00:50.723" v="1063" actId="207"/>
        <pc:sldMkLst>
          <pc:docMk/>
          <pc:sldMk cId="4272080046" sldId="260"/>
        </pc:sldMkLst>
        <pc:spChg chg="mod">
          <ac:chgData name="Colin Lituri" userId="484b33a4cdd704a0" providerId="LiveId" clId="{DD995EFE-BD7E-4E68-A8A1-A043413FD385}" dt="2023-08-30T01:05:45.486" v="954"/>
          <ac:spMkLst>
            <pc:docMk/>
            <pc:sldMk cId="4272080046" sldId="260"/>
            <ac:spMk id="2" creationId="{D098631F-F020-3881-71FB-1877A8CB9715}"/>
          </ac:spMkLst>
        </pc:spChg>
        <pc:spChg chg="mod">
          <ac:chgData name="Colin Lituri" userId="484b33a4cdd704a0" providerId="LiveId" clId="{DD995EFE-BD7E-4E68-A8A1-A043413FD385}" dt="2023-08-30T01:05:54.108" v="955"/>
          <ac:spMkLst>
            <pc:docMk/>
            <pc:sldMk cId="4272080046" sldId="260"/>
            <ac:spMk id="3" creationId="{7140D33F-AC25-2653-62E1-31706AD08043}"/>
          </ac:spMkLst>
        </pc:spChg>
        <pc:spChg chg="mod">
          <ac:chgData name="Colin Lituri" userId="484b33a4cdd704a0" providerId="LiveId" clId="{DD995EFE-BD7E-4E68-A8A1-A043413FD385}" dt="2023-08-30T04:00:50.723" v="1063" actId="207"/>
          <ac:spMkLst>
            <pc:docMk/>
            <pc:sldMk cId="4272080046" sldId="260"/>
            <ac:spMk id="4" creationId="{5BDE5789-E076-E05A-0042-4B4BDCC97626}"/>
          </ac:spMkLst>
        </pc:spChg>
      </pc:sldChg>
      <pc:sldChg chg="addSp delSp modSp mod modAnim">
        <pc:chgData name="Colin Lituri" userId="484b33a4cdd704a0" providerId="LiveId" clId="{DD995EFE-BD7E-4E68-A8A1-A043413FD385}" dt="2023-08-30T05:05:35.620" v="1890" actId="14100"/>
        <pc:sldMkLst>
          <pc:docMk/>
          <pc:sldMk cId="1261094944" sldId="264"/>
        </pc:sldMkLst>
        <pc:spChg chg="mod">
          <ac:chgData name="Colin Lituri" userId="484b33a4cdd704a0" providerId="LiveId" clId="{DD995EFE-BD7E-4E68-A8A1-A043413FD385}" dt="2023-08-30T05:05:35.620" v="1890" actId="14100"/>
          <ac:spMkLst>
            <pc:docMk/>
            <pc:sldMk cId="1261094944" sldId="264"/>
            <ac:spMk id="3" creationId="{00000000-0000-0000-0000-000000000000}"/>
          </ac:spMkLst>
        </pc:spChg>
        <pc:picChg chg="add del mod ord">
          <ac:chgData name="Colin Lituri" userId="484b33a4cdd704a0" providerId="LiveId" clId="{DD995EFE-BD7E-4E68-A8A1-A043413FD385}" dt="2023-08-30T04:31:02.391" v="1721" actId="478"/>
          <ac:picMkLst>
            <pc:docMk/>
            <pc:sldMk cId="1261094944" sldId="264"/>
            <ac:picMk id="2" creationId="{C3E159A8-71F8-26B9-B725-CE8C4E114728}"/>
          </ac:picMkLst>
        </pc:picChg>
        <pc:picChg chg="del">
          <ac:chgData name="Colin Lituri" userId="484b33a4cdd704a0" providerId="LiveId" clId="{DD995EFE-BD7E-4E68-A8A1-A043413FD385}" dt="2023-08-30T04:30:15.993" v="1712" actId="478"/>
          <ac:picMkLst>
            <pc:docMk/>
            <pc:sldMk cId="1261094944" sldId="264"/>
            <ac:picMk id="4" creationId="{E6ED1EEB-4B67-0304-EFB6-CDA70BD70C7D}"/>
          </ac:picMkLst>
        </pc:picChg>
        <pc:picChg chg="add del ord">
          <ac:chgData name="Colin Lituri" userId="484b33a4cdd704a0" providerId="LiveId" clId="{DD995EFE-BD7E-4E68-A8A1-A043413FD385}" dt="2023-08-30T04:32:05.904" v="1725"/>
          <ac:picMkLst>
            <pc:docMk/>
            <pc:sldMk cId="1261094944" sldId="264"/>
            <ac:picMk id="5" creationId="{69A91121-CAED-3522-C374-007A405CCD31}"/>
          </ac:picMkLst>
        </pc:picChg>
        <pc:picChg chg="add del mod ord">
          <ac:chgData name="Colin Lituri" userId="484b33a4cdd704a0" providerId="LiveId" clId="{DD995EFE-BD7E-4E68-A8A1-A043413FD385}" dt="2023-08-30T04:42:39.797" v="1736" actId="478"/>
          <ac:picMkLst>
            <pc:docMk/>
            <pc:sldMk cId="1261094944" sldId="264"/>
            <ac:picMk id="6" creationId="{B16FD874-A224-D23E-DC43-D83593E1D997}"/>
          </ac:picMkLst>
        </pc:picChg>
        <pc:picChg chg="add del ord">
          <ac:chgData name="Colin Lituri" userId="484b33a4cdd704a0" providerId="LiveId" clId="{DD995EFE-BD7E-4E68-A8A1-A043413FD385}" dt="2023-08-30T04:46:24.287" v="1740"/>
          <ac:picMkLst>
            <pc:docMk/>
            <pc:sldMk cId="1261094944" sldId="264"/>
            <ac:picMk id="7" creationId="{29301C0C-BB81-7B86-FB4A-0FDECE2E99C9}"/>
          </ac:picMkLst>
        </pc:picChg>
        <pc:picChg chg="add del mod ord">
          <ac:chgData name="Colin Lituri" userId="484b33a4cdd704a0" providerId="LiveId" clId="{DD995EFE-BD7E-4E68-A8A1-A043413FD385}" dt="2023-08-30T04:56:08.006" v="1818" actId="21"/>
          <ac:picMkLst>
            <pc:docMk/>
            <pc:sldMk cId="1261094944" sldId="264"/>
            <ac:picMk id="8" creationId="{D8DDD805-742A-6A18-2A12-18802922BA15}"/>
          </ac:picMkLst>
        </pc:picChg>
        <pc:picChg chg="add del mod ord">
          <ac:chgData name="Colin Lituri" userId="484b33a4cdd704a0" providerId="LiveId" clId="{DD995EFE-BD7E-4E68-A8A1-A043413FD385}" dt="2023-08-30T04:58:13.487" v="1827" actId="478"/>
          <ac:picMkLst>
            <pc:docMk/>
            <pc:sldMk cId="1261094944" sldId="264"/>
            <ac:picMk id="9" creationId="{4FFB16DA-8112-DF0B-CFD8-28712451344B}"/>
          </ac:picMkLst>
        </pc:picChg>
        <pc:picChg chg="add mod ord">
          <ac:chgData name="Colin Lituri" userId="484b33a4cdd704a0" providerId="LiveId" clId="{DD995EFE-BD7E-4E68-A8A1-A043413FD385}" dt="2023-08-30T05:02:05.056" v="1834" actId="14100"/>
          <ac:picMkLst>
            <pc:docMk/>
            <pc:sldMk cId="1261094944" sldId="264"/>
            <ac:picMk id="10" creationId="{9CC19CD5-7979-8A40-BC5B-FC151E7AFB75}"/>
          </ac:picMkLst>
        </pc:picChg>
      </pc:sldChg>
      <pc:sldChg chg="addSp delSp modSp mod setBg">
        <pc:chgData name="Colin Lituri" userId="484b33a4cdd704a0" providerId="LiveId" clId="{DD995EFE-BD7E-4E68-A8A1-A043413FD385}" dt="2023-08-30T05:08:19.796" v="1915" actId="14100"/>
        <pc:sldMkLst>
          <pc:docMk/>
          <pc:sldMk cId="3257410249" sldId="265"/>
        </pc:sldMkLst>
        <pc:spChg chg="mod">
          <ac:chgData name="Colin Lituri" userId="484b33a4cdd704a0" providerId="LiveId" clId="{DD995EFE-BD7E-4E68-A8A1-A043413FD385}" dt="2023-08-30T05:08:19.796" v="1915" actId="14100"/>
          <ac:spMkLst>
            <pc:docMk/>
            <pc:sldMk cId="3257410249" sldId="265"/>
            <ac:spMk id="4" creationId="{934E772F-58AE-B3F1-48AA-76C09AD7CEEC}"/>
          </ac:spMkLst>
        </pc:spChg>
        <pc:picChg chg="add ord">
          <ac:chgData name="Colin Lituri" userId="484b33a4cdd704a0" providerId="LiveId" clId="{DD995EFE-BD7E-4E68-A8A1-A043413FD385}" dt="2023-08-30T05:08:04.711" v="1912" actId="167"/>
          <ac:picMkLst>
            <pc:docMk/>
            <pc:sldMk cId="3257410249" sldId="265"/>
            <ac:picMk id="2" creationId="{85406465-730B-C1F4-58F5-9E6A9261AF78}"/>
          </ac:picMkLst>
        </pc:picChg>
        <pc:picChg chg="del">
          <ac:chgData name="Colin Lituri" userId="484b33a4cdd704a0" providerId="LiveId" clId="{DD995EFE-BD7E-4E68-A8A1-A043413FD385}" dt="2023-08-30T05:07:58.076" v="1910" actId="478"/>
          <ac:picMkLst>
            <pc:docMk/>
            <pc:sldMk cId="3257410249" sldId="265"/>
            <ac:picMk id="8" creationId="{0E02E4CE-096F-C1A5-B9A0-E8C3C759F633}"/>
          </ac:picMkLst>
        </pc:picChg>
      </pc:sldChg>
      <pc:sldChg chg="modSp mod">
        <pc:chgData name="Colin Lituri" userId="484b33a4cdd704a0" providerId="LiveId" clId="{DD995EFE-BD7E-4E68-A8A1-A043413FD385}" dt="2023-08-28T02:18:44.912" v="953" actId="1076"/>
        <pc:sldMkLst>
          <pc:docMk/>
          <pc:sldMk cId="177141983" sldId="266"/>
        </pc:sldMkLst>
        <pc:spChg chg="mod">
          <ac:chgData name="Colin Lituri" userId="484b33a4cdd704a0" providerId="LiveId" clId="{DD995EFE-BD7E-4E68-A8A1-A043413FD385}" dt="2023-08-28T02:18:44.912" v="953" actId="1076"/>
          <ac:spMkLst>
            <pc:docMk/>
            <pc:sldMk cId="177141983" sldId="266"/>
            <ac:spMk id="6" creationId="{F0E8145D-0150-8F7A-4E9B-D51090AFB24E}"/>
          </ac:spMkLst>
        </pc:spChg>
        <pc:picChg chg="mod">
          <ac:chgData name="Colin Lituri" userId="484b33a4cdd704a0" providerId="LiveId" clId="{DD995EFE-BD7E-4E68-A8A1-A043413FD385}" dt="2023-08-28T01:50:23.931" v="733" actId="14100"/>
          <ac:picMkLst>
            <pc:docMk/>
            <pc:sldMk cId="177141983" sldId="266"/>
            <ac:picMk id="8" creationId="{8DC4C537-8705-767E-73B7-5C064C8303F8}"/>
          </ac:picMkLst>
        </pc:picChg>
      </pc:sldChg>
      <pc:sldChg chg="addSp delSp modSp mod modAnim">
        <pc:chgData name="Colin Lituri" userId="484b33a4cdd704a0" providerId="LiveId" clId="{DD995EFE-BD7E-4E68-A8A1-A043413FD385}" dt="2023-08-30T05:32:35.421" v="2052"/>
        <pc:sldMkLst>
          <pc:docMk/>
          <pc:sldMk cId="784893692" sldId="268"/>
        </pc:sldMkLst>
        <pc:spChg chg="add mod">
          <ac:chgData name="Colin Lituri" userId="484b33a4cdd704a0" providerId="LiveId" clId="{DD995EFE-BD7E-4E68-A8A1-A043413FD385}" dt="2023-08-28T01:52:08.093" v="743" actId="1076"/>
          <ac:spMkLst>
            <pc:docMk/>
            <pc:sldMk cId="784893692" sldId="268"/>
            <ac:spMk id="4" creationId="{8B87D76C-74F8-E4AD-C9A6-73652DF91475}"/>
          </ac:spMkLst>
        </pc:spChg>
        <pc:picChg chg="add del mod">
          <ac:chgData name="Colin Lituri" userId="484b33a4cdd704a0" providerId="LiveId" clId="{DD995EFE-BD7E-4E68-A8A1-A043413FD385}" dt="2023-08-30T05:30:45.195" v="2036" actId="478"/>
          <ac:picMkLst>
            <pc:docMk/>
            <pc:sldMk cId="784893692" sldId="268"/>
            <ac:picMk id="5" creationId="{6BACF327-B5A4-6224-A56D-AEAE5608BAB4}"/>
          </ac:picMkLst>
        </pc:picChg>
        <pc:picChg chg="add mod">
          <ac:chgData name="Colin Lituri" userId="484b33a4cdd704a0" providerId="LiveId" clId="{DD995EFE-BD7E-4E68-A8A1-A043413FD385}" dt="2023-08-30T05:31:13.780" v="2039" actId="1076"/>
          <ac:picMkLst>
            <pc:docMk/>
            <pc:sldMk cId="784893692" sldId="268"/>
            <ac:picMk id="6" creationId="{D5B07CEC-58A0-9719-20A4-B1F62E920389}"/>
          </ac:picMkLst>
        </pc:picChg>
        <pc:picChg chg="del">
          <ac:chgData name="Colin Lituri" userId="484b33a4cdd704a0" providerId="LiveId" clId="{DD995EFE-BD7E-4E68-A8A1-A043413FD385}" dt="2023-08-28T01:50:50.986" v="734" actId="478"/>
          <ac:picMkLst>
            <pc:docMk/>
            <pc:sldMk cId="784893692" sldId="268"/>
            <ac:picMk id="1026" creationId="{00000000-0000-0000-0000-000000000000}"/>
          </ac:picMkLst>
        </pc:picChg>
      </pc:sldChg>
      <pc:sldChg chg="modSp modAnim">
        <pc:chgData name="Colin Lituri" userId="484b33a4cdd704a0" providerId="LiveId" clId="{DD995EFE-BD7E-4E68-A8A1-A043413FD385}" dt="2023-08-30T05:14:05.850" v="1940" actId="20577"/>
        <pc:sldMkLst>
          <pc:docMk/>
          <pc:sldMk cId="2396332482" sldId="269"/>
        </pc:sldMkLst>
        <pc:spChg chg="mod">
          <ac:chgData name="Colin Lituri" userId="484b33a4cdd704a0" providerId="LiveId" clId="{DD995EFE-BD7E-4E68-A8A1-A043413FD385}" dt="2023-08-30T05:14:05.850" v="1940" actId="20577"/>
          <ac:spMkLst>
            <pc:docMk/>
            <pc:sldMk cId="2396332482" sldId="269"/>
            <ac:spMk id="5" creationId="{F873FDDD-42D1-83A7-311C-6C1121456B55}"/>
          </ac:spMkLst>
        </pc:spChg>
      </pc:sldChg>
      <pc:sldChg chg="modSp mod">
        <pc:chgData name="Colin Lituri" userId="484b33a4cdd704a0" providerId="LiveId" clId="{DD995EFE-BD7E-4E68-A8A1-A043413FD385}" dt="2023-08-25T01:37:50.373" v="295" actId="207"/>
        <pc:sldMkLst>
          <pc:docMk/>
          <pc:sldMk cId="2010646884" sldId="270"/>
        </pc:sldMkLst>
        <pc:spChg chg="mod">
          <ac:chgData name="Colin Lituri" userId="484b33a4cdd704a0" providerId="LiveId" clId="{DD995EFE-BD7E-4E68-A8A1-A043413FD385}" dt="2023-08-25T01:37:50.373" v="295" actId="207"/>
          <ac:spMkLst>
            <pc:docMk/>
            <pc:sldMk cId="2010646884" sldId="270"/>
            <ac:spMk id="3" creationId="{C35DFA87-66A1-531F-C729-4D8903C8EFC4}"/>
          </ac:spMkLst>
        </pc:spChg>
      </pc:sldChg>
      <pc:sldChg chg="addSp delSp modSp mod delAnim modAnim">
        <pc:chgData name="Colin Lituri" userId="484b33a4cdd704a0" providerId="LiveId" clId="{DD995EFE-BD7E-4E68-A8A1-A043413FD385}" dt="2023-08-30T05:26:16.742" v="2018"/>
        <pc:sldMkLst>
          <pc:docMk/>
          <pc:sldMk cId="3350375605" sldId="276"/>
        </pc:sldMkLst>
        <pc:spChg chg="del mod">
          <ac:chgData name="Colin Lituri" userId="484b33a4cdd704a0" providerId="LiveId" clId="{DD995EFE-BD7E-4E68-A8A1-A043413FD385}" dt="2023-08-30T05:26:00.477" v="2014" actId="478"/>
          <ac:spMkLst>
            <pc:docMk/>
            <pc:sldMk cId="3350375605" sldId="276"/>
            <ac:spMk id="3" creationId="{3F59E0CA-175D-135D-2664-11A56BA0640E}"/>
          </ac:spMkLst>
        </pc:spChg>
        <pc:spChg chg="add del mod">
          <ac:chgData name="Colin Lituri" userId="484b33a4cdd704a0" providerId="LiveId" clId="{DD995EFE-BD7E-4E68-A8A1-A043413FD385}" dt="2023-08-30T05:26:12.326" v="2017" actId="478"/>
          <ac:spMkLst>
            <pc:docMk/>
            <pc:sldMk cId="3350375605" sldId="276"/>
            <ac:spMk id="6" creationId="{CABC7439-A7A6-EDCF-C464-02EF825A7627}"/>
          </ac:spMkLst>
        </pc:spChg>
        <pc:spChg chg="add mod">
          <ac:chgData name="Colin Lituri" userId="484b33a4cdd704a0" providerId="LiveId" clId="{DD995EFE-BD7E-4E68-A8A1-A043413FD385}" dt="2023-08-30T05:26:16.742" v="2018"/>
          <ac:spMkLst>
            <pc:docMk/>
            <pc:sldMk cId="3350375605" sldId="276"/>
            <ac:spMk id="7" creationId="{4F14CBA5-65C3-687A-4236-E670D47D0253}"/>
          </ac:spMkLst>
        </pc:spChg>
        <pc:picChg chg="add del mod ord">
          <ac:chgData name="Colin Lituri" userId="484b33a4cdd704a0" providerId="LiveId" clId="{DD995EFE-BD7E-4E68-A8A1-A043413FD385}" dt="2023-08-30T05:26:08.757" v="2016" actId="478"/>
          <ac:picMkLst>
            <pc:docMk/>
            <pc:sldMk cId="3350375605" sldId="276"/>
            <ac:picMk id="2" creationId="{24570E94-6888-90CF-2A50-6A5F7689DE04}"/>
          </ac:picMkLst>
        </pc:picChg>
        <pc:picChg chg="del mod ord">
          <ac:chgData name="Colin Lituri" userId="484b33a4cdd704a0" providerId="LiveId" clId="{DD995EFE-BD7E-4E68-A8A1-A043413FD385}" dt="2023-08-30T04:07:20.385" v="1158" actId="478"/>
          <ac:picMkLst>
            <pc:docMk/>
            <pc:sldMk cId="3350375605" sldId="276"/>
            <ac:picMk id="5" creationId="{113D8D90-099A-81C5-D0D1-4AB559982C52}"/>
          </ac:picMkLst>
        </pc:picChg>
      </pc:sldChg>
      <pc:sldChg chg="modSp mod setBg modAnim">
        <pc:chgData name="Colin Lituri" userId="484b33a4cdd704a0" providerId="LiveId" clId="{DD995EFE-BD7E-4E68-A8A1-A043413FD385}" dt="2023-08-30T04:26:30.703" v="1584" actId="1076"/>
        <pc:sldMkLst>
          <pc:docMk/>
          <pc:sldMk cId="1816144086" sldId="278"/>
        </pc:sldMkLst>
        <pc:spChg chg="mod">
          <ac:chgData name="Colin Lituri" userId="484b33a4cdd704a0" providerId="LiveId" clId="{DD995EFE-BD7E-4E68-A8A1-A043413FD385}" dt="2023-08-30T04:26:30.703" v="1584" actId="1076"/>
          <ac:spMkLst>
            <pc:docMk/>
            <pc:sldMk cId="1816144086" sldId="278"/>
            <ac:spMk id="3" creationId="{0D1620DB-B4CD-4A31-CC20-8DA3A3A6FDBA}"/>
          </ac:spMkLst>
        </pc:spChg>
        <pc:picChg chg="mod">
          <ac:chgData name="Colin Lituri" userId="484b33a4cdd704a0" providerId="LiveId" clId="{DD995EFE-BD7E-4E68-A8A1-A043413FD385}" dt="2023-08-30T04:26:16.758" v="1583" actId="14100"/>
          <ac:picMkLst>
            <pc:docMk/>
            <pc:sldMk cId="1816144086" sldId="278"/>
            <ac:picMk id="4" creationId="{FD19F17D-5AF1-C3D9-E0F1-1182D2279271}"/>
          </ac:picMkLst>
        </pc:picChg>
      </pc:sldChg>
      <pc:sldChg chg="modSp mod modAnim">
        <pc:chgData name="Colin Lituri" userId="484b33a4cdd704a0" providerId="LiveId" clId="{DD995EFE-BD7E-4E68-A8A1-A043413FD385}" dt="2023-08-30T05:20:08.113" v="1954" actId="207"/>
        <pc:sldMkLst>
          <pc:docMk/>
          <pc:sldMk cId="3519609835" sldId="280"/>
        </pc:sldMkLst>
        <pc:spChg chg="mod">
          <ac:chgData name="Colin Lituri" userId="484b33a4cdd704a0" providerId="LiveId" clId="{DD995EFE-BD7E-4E68-A8A1-A043413FD385}" dt="2023-08-30T05:20:08.113" v="1954" actId="207"/>
          <ac:spMkLst>
            <pc:docMk/>
            <pc:sldMk cId="3519609835" sldId="280"/>
            <ac:spMk id="6" creationId="{ABDF4DE4-00BA-842B-525F-198C5B5C7692}"/>
          </ac:spMkLst>
        </pc:spChg>
        <pc:picChg chg="mod">
          <ac:chgData name="Colin Lituri" userId="484b33a4cdd704a0" providerId="LiveId" clId="{DD995EFE-BD7E-4E68-A8A1-A043413FD385}" dt="2023-08-30T04:21:07.651" v="1407" actId="1076"/>
          <ac:picMkLst>
            <pc:docMk/>
            <pc:sldMk cId="3519609835" sldId="280"/>
            <ac:picMk id="4" creationId="{8DDC66DE-E5AE-0195-8C02-E0EE1A14A70D}"/>
          </ac:picMkLst>
        </pc:picChg>
      </pc:sldChg>
      <pc:sldChg chg="addSp delSp modSp mod modAnim">
        <pc:chgData name="Colin Lituri" userId="484b33a4cdd704a0" providerId="LiveId" clId="{DD995EFE-BD7E-4E68-A8A1-A043413FD385}" dt="2023-08-30T05:23:45.348" v="1996" actId="207"/>
        <pc:sldMkLst>
          <pc:docMk/>
          <pc:sldMk cId="3168780195" sldId="281"/>
        </pc:sldMkLst>
        <pc:spChg chg="mod ord">
          <ac:chgData name="Colin Lituri" userId="484b33a4cdd704a0" providerId="LiveId" clId="{DD995EFE-BD7E-4E68-A8A1-A043413FD385}" dt="2023-08-30T05:23:45.348" v="1996" actId="207"/>
          <ac:spMkLst>
            <pc:docMk/>
            <pc:sldMk cId="3168780195" sldId="281"/>
            <ac:spMk id="7" creationId="{15A343B9-065C-4037-0DA4-B4A500BD71EB}"/>
          </ac:spMkLst>
        </pc:spChg>
        <pc:picChg chg="add del">
          <ac:chgData name="Colin Lituri" userId="484b33a4cdd704a0" providerId="LiveId" clId="{DD995EFE-BD7E-4E68-A8A1-A043413FD385}" dt="2023-08-30T04:14:18.386" v="1336"/>
          <ac:picMkLst>
            <pc:docMk/>
            <pc:sldMk cId="3168780195" sldId="281"/>
            <ac:picMk id="2" creationId="{81C94F5B-8FA1-0FBE-FCB1-230E083777E5}"/>
          </ac:picMkLst>
        </pc:picChg>
        <pc:picChg chg="add del mod">
          <ac:chgData name="Colin Lituri" userId="484b33a4cdd704a0" providerId="LiveId" clId="{DD995EFE-BD7E-4E68-A8A1-A043413FD385}" dt="2023-08-30T04:16:25.833" v="1355"/>
          <ac:picMkLst>
            <pc:docMk/>
            <pc:sldMk cId="3168780195" sldId="281"/>
            <ac:picMk id="3" creationId="{4DF1BDCA-52F3-3011-41D2-17C1B614CE9C}"/>
          </ac:picMkLst>
        </pc:picChg>
        <pc:picChg chg="add mod ord modCrop">
          <ac:chgData name="Colin Lituri" userId="484b33a4cdd704a0" providerId="LiveId" clId="{DD995EFE-BD7E-4E68-A8A1-A043413FD385}" dt="2023-08-30T04:19:22.274" v="1371" actId="167"/>
          <ac:picMkLst>
            <pc:docMk/>
            <pc:sldMk cId="3168780195" sldId="281"/>
            <ac:picMk id="4" creationId="{D92AE3D3-5933-B123-4878-817D67370668}"/>
          </ac:picMkLst>
        </pc:picChg>
        <pc:picChg chg="add del mod ord modCrop">
          <ac:chgData name="Colin Lituri" userId="484b33a4cdd704a0" providerId="LiveId" clId="{DD995EFE-BD7E-4E68-A8A1-A043413FD385}" dt="2023-08-30T04:19:30.565" v="1373" actId="167"/>
          <ac:picMkLst>
            <pc:docMk/>
            <pc:sldMk cId="3168780195" sldId="281"/>
            <ac:picMk id="5" creationId="{F3E367C2-0D38-E4D8-77C3-0CA62913F23E}"/>
          </ac:picMkLst>
        </pc:picChg>
      </pc:sldChg>
      <pc:sldChg chg="modSp mod modAnim">
        <pc:chgData name="Colin Lituri" userId="484b33a4cdd704a0" providerId="LiveId" clId="{DD995EFE-BD7E-4E68-A8A1-A043413FD385}" dt="2023-08-30T05:23:57.844" v="2001" actId="207"/>
        <pc:sldMkLst>
          <pc:docMk/>
          <pc:sldMk cId="435796909" sldId="282"/>
        </pc:sldMkLst>
        <pc:spChg chg="mod">
          <ac:chgData name="Colin Lituri" userId="484b33a4cdd704a0" providerId="LiveId" clId="{DD995EFE-BD7E-4E68-A8A1-A043413FD385}" dt="2023-08-30T05:23:57.844" v="2001" actId="207"/>
          <ac:spMkLst>
            <pc:docMk/>
            <pc:sldMk cId="435796909" sldId="282"/>
            <ac:spMk id="6" creationId="{C7CCC578-00B2-9371-F841-FCA7C0DDF043}"/>
          </ac:spMkLst>
        </pc:spChg>
        <pc:picChg chg="mod">
          <ac:chgData name="Colin Lituri" userId="484b33a4cdd704a0" providerId="LiveId" clId="{DD995EFE-BD7E-4E68-A8A1-A043413FD385}" dt="2023-08-30T04:22:20.568" v="1455" actId="14100"/>
          <ac:picMkLst>
            <pc:docMk/>
            <pc:sldMk cId="435796909" sldId="282"/>
            <ac:picMk id="4" creationId="{B333176B-C5CE-E29E-3367-9F401B6B02F6}"/>
          </ac:picMkLst>
        </pc:picChg>
      </pc:sldChg>
      <pc:sldChg chg="delSp modSp del mod delAnim modAnim">
        <pc:chgData name="Colin Lituri" userId="484b33a4cdd704a0" providerId="LiveId" clId="{DD995EFE-BD7E-4E68-A8A1-A043413FD385}" dt="2023-08-30T05:26:55.634" v="2019" actId="47"/>
        <pc:sldMkLst>
          <pc:docMk/>
          <pc:sldMk cId="981655347" sldId="283"/>
        </pc:sldMkLst>
        <pc:spChg chg="del mod">
          <ac:chgData name="Colin Lituri" userId="484b33a4cdd704a0" providerId="LiveId" clId="{DD995EFE-BD7E-4E68-A8A1-A043413FD385}" dt="2023-08-30T05:25:52.039" v="2013" actId="21"/>
          <ac:spMkLst>
            <pc:docMk/>
            <pc:sldMk cId="981655347" sldId="283"/>
            <ac:spMk id="7" creationId="{F8968E32-ED92-817A-F066-CCA720E858E5}"/>
          </ac:spMkLst>
        </pc:spChg>
        <pc:picChg chg="mod">
          <ac:chgData name="Colin Lituri" userId="484b33a4cdd704a0" providerId="LiveId" clId="{DD995EFE-BD7E-4E68-A8A1-A043413FD385}" dt="2023-08-30T04:03:14.496" v="1068" actId="14100"/>
          <ac:picMkLst>
            <pc:docMk/>
            <pc:sldMk cId="981655347" sldId="283"/>
            <ac:picMk id="5" creationId="{368FB6A8-CE00-F6B5-3F46-CBFBBCA19979}"/>
          </ac:picMkLst>
        </pc:picChg>
      </pc:sldChg>
      <pc:sldChg chg="modSp mod setBg modAnim">
        <pc:chgData name="Colin Lituri" userId="484b33a4cdd704a0" providerId="LiveId" clId="{DD995EFE-BD7E-4E68-A8A1-A043413FD385}" dt="2023-08-30T05:29:00.658" v="2035" actId="14861"/>
        <pc:sldMkLst>
          <pc:docMk/>
          <pc:sldMk cId="861066982" sldId="284"/>
        </pc:sldMkLst>
        <pc:spChg chg="mod">
          <ac:chgData name="Colin Lituri" userId="484b33a4cdd704a0" providerId="LiveId" clId="{DD995EFE-BD7E-4E68-A8A1-A043413FD385}" dt="2023-08-30T05:29:00.658" v="2035" actId="14861"/>
          <ac:spMkLst>
            <pc:docMk/>
            <pc:sldMk cId="861066982" sldId="284"/>
            <ac:spMk id="8" creationId="{5F30BF55-2F52-6EF6-3E21-20574026F816}"/>
          </ac:spMkLst>
        </pc:spChg>
        <pc:picChg chg="mod">
          <ac:chgData name="Colin Lituri" userId="484b33a4cdd704a0" providerId="LiveId" clId="{DD995EFE-BD7E-4E68-A8A1-A043413FD385}" dt="2023-08-30T04:27:10.557" v="1708" actId="207"/>
          <ac:picMkLst>
            <pc:docMk/>
            <pc:sldMk cId="861066982" sldId="284"/>
            <ac:picMk id="4" creationId="{727B15CC-73A1-8BF3-E36C-C0D0375C9967}"/>
          </ac:picMkLst>
        </pc:picChg>
      </pc:sldChg>
      <pc:sldChg chg="modSp mod">
        <pc:chgData name="Colin Lituri" userId="484b33a4cdd704a0" providerId="LiveId" clId="{DD995EFE-BD7E-4E68-A8A1-A043413FD385}" dt="2023-08-30T03:59:03.999" v="1060" actId="14100"/>
        <pc:sldMkLst>
          <pc:docMk/>
          <pc:sldMk cId="3228313951" sldId="285"/>
        </pc:sldMkLst>
        <pc:spChg chg="mod">
          <ac:chgData name="Colin Lituri" userId="484b33a4cdd704a0" providerId="LiveId" clId="{DD995EFE-BD7E-4E68-A8A1-A043413FD385}" dt="2023-08-30T03:57:32.811" v="1045" actId="1076"/>
          <ac:spMkLst>
            <pc:docMk/>
            <pc:sldMk cId="3228313951" sldId="285"/>
            <ac:spMk id="6" creationId="{04007D75-16B7-FD72-2E49-6E9212FCDA2B}"/>
          </ac:spMkLst>
        </pc:spChg>
        <pc:spChg chg="mod">
          <ac:chgData name="Colin Lituri" userId="484b33a4cdd704a0" providerId="LiveId" clId="{DD995EFE-BD7E-4E68-A8A1-A043413FD385}" dt="2023-08-30T03:58:38.558" v="1056" actId="1076"/>
          <ac:spMkLst>
            <pc:docMk/>
            <pc:sldMk cId="3228313951" sldId="285"/>
            <ac:spMk id="7" creationId="{7E4331FE-079E-FC20-2D8C-F2A560C76BCD}"/>
          </ac:spMkLst>
        </pc:spChg>
        <pc:picChg chg="mod">
          <ac:chgData name="Colin Lituri" userId="484b33a4cdd704a0" providerId="LiveId" clId="{DD995EFE-BD7E-4E68-A8A1-A043413FD385}" dt="2023-08-30T03:59:03.999" v="1060" actId="14100"/>
          <ac:picMkLst>
            <pc:docMk/>
            <pc:sldMk cId="3228313951" sldId="285"/>
            <ac:picMk id="4" creationId="{F3CB48BA-B65A-6137-40B6-B3BDF7DA1201}"/>
          </ac:picMkLst>
        </pc:picChg>
        <pc:picChg chg="mod">
          <ac:chgData name="Colin Lituri" userId="484b33a4cdd704a0" providerId="LiveId" clId="{DD995EFE-BD7E-4E68-A8A1-A043413FD385}" dt="2023-08-30T03:57:38.106" v="1047" actId="1076"/>
          <ac:picMkLst>
            <pc:docMk/>
            <pc:sldMk cId="3228313951" sldId="285"/>
            <ac:picMk id="5" creationId="{A6B2520A-C475-4790-23F0-513B9DC6B80C}"/>
          </ac:picMkLst>
        </pc:picChg>
        <pc:picChg chg="mod">
          <ac:chgData name="Colin Lituri" userId="484b33a4cdd704a0" providerId="LiveId" clId="{DD995EFE-BD7E-4E68-A8A1-A043413FD385}" dt="2023-08-30T03:57:48.689" v="1050" actId="14100"/>
          <ac:picMkLst>
            <pc:docMk/>
            <pc:sldMk cId="3228313951" sldId="285"/>
            <ac:picMk id="8" creationId="{C4A9647A-989C-4C45-E52A-178E44456C85}"/>
          </ac:picMkLst>
        </pc:picChg>
      </pc:sldChg>
      <pc:sldChg chg="addSp delSp modSp mod">
        <pc:chgData name="Colin Lituri" userId="484b33a4cdd704a0" providerId="LiveId" clId="{DD995EFE-BD7E-4E68-A8A1-A043413FD385}" dt="2023-08-30T05:07:47.794" v="1909" actId="1076"/>
        <pc:sldMkLst>
          <pc:docMk/>
          <pc:sldMk cId="2020654619" sldId="286"/>
        </pc:sldMkLst>
        <pc:spChg chg="mod">
          <ac:chgData name="Colin Lituri" userId="484b33a4cdd704a0" providerId="LiveId" clId="{DD995EFE-BD7E-4E68-A8A1-A043413FD385}" dt="2023-08-30T05:07:47.794" v="1909" actId="1076"/>
          <ac:spMkLst>
            <pc:docMk/>
            <pc:sldMk cId="2020654619" sldId="286"/>
            <ac:spMk id="4" creationId="{934E772F-58AE-B3F1-48AA-76C09AD7CEEC}"/>
          </ac:spMkLst>
        </pc:spChg>
        <pc:picChg chg="add mod ord">
          <ac:chgData name="Colin Lituri" userId="484b33a4cdd704a0" providerId="LiveId" clId="{DD995EFE-BD7E-4E68-A8A1-A043413FD385}" dt="2023-08-30T05:07:11.023" v="1904" actId="14100"/>
          <ac:picMkLst>
            <pc:docMk/>
            <pc:sldMk cId="2020654619" sldId="286"/>
            <ac:picMk id="2" creationId="{FC795562-C763-92B7-054F-E46B89FB7AD2}"/>
          </ac:picMkLst>
        </pc:picChg>
        <pc:picChg chg="del mod">
          <ac:chgData name="Colin Lituri" userId="484b33a4cdd704a0" providerId="LiveId" clId="{DD995EFE-BD7E-4E68-A8A1-A043413FD385}" dt="2023-08-30T05:06:42.556" v="1898" actId="478"/>
          <ac:picMkLst>
            <pc:docMk/>
            <pc:sldMk cId="2020654619" sldId="286"/>
            <ac:picMk id="8" creationId="{0E02E4CE-096F-C1A5-B9A0-E8C3C759F633}"/>
          </ac:picMkLst>
        </pc:picChg>
      </pc:sldChg>
      <pc:sldChg chg="modTransition">
        <pc:chgData name="Colin Lituri" userId="484b33a4cdd704a0" providerId="LiveId" clId="{DD995EFE-BD7E-4E68-A8A1-A043413FD385}" dt="2023-08-28T01:57:44.059" v="781"/>
        <pc:sldMkLst>
          <pc:docMk/>
          <pc:sldMk cId="4128854741" sldId="287"/>
        </pc:sldMkLst>
      </pc:sldChg>
      <pc:sldChg chg="delSp new mod ord setBg">
        <pc:chgData name="Colin Lituri" userId="484b33a4cdd704a0" providerId="LiveId" clId="{DD995EFE-BD7E-4E68-A8A1-A043413FD385}" dt="2023-08-25T00:26:04.487" v="5"/>
        <pc:sldMkLst>
          <pc:docMk/>
          <pc:sldMk cId="831457926" sldId="288"/>
        </pc:sldMkLst>
        <pc:spChg chg="del">
          <ac:chgData name="Colin Lituri" userId="484b33a4cdd704a0" providerId="LiveId" clId="{DD995EFE-BD7E-4E68-A8A1-A043413FD385}" dt="2023-08-25T00:25:49.672" v="1" actId="478"/>
          <ac:spMkLst>
            <pc:docMk/>
            <pc:sldMk cId="831457926" sldId="288"/>
            <ac:spMk id="2" creationId="{617C4C45-AF30-7695-2B3F-2F8ACCD8BA45}"/>
          </ac:spMkLst>
        </pc:spChg>
        <pc:spChg chg="del">
          <ac:chgData name="Colin Lituri" userId="484b33a4cdd704a0" providerId="LiveId" clId="{DD995EFE-BD7E-4E68-A8A1-A043413FD385}" dt="2023-08-25T00:25:51.639" v="2" actId="478"/>
          <ac:spMkLst>
            <pc:docMk/>
            <pc:sldMk cId="831457926" sldId="288"/>
            <ac:spMk id="3" creationId="{3AEE5D68-0D60-E9AF-C08A-D937A36D12AB}"/>
          </ac:spMkLst>
        </pc:spChg>
      </pc:sldChg>
      <pc:sldChg chg="addSp delSp modSp add mod modAnim">
        <pc:chgData name="Colin Lituri" userId="484b33a4cdd704a0" providerId="LiveId" clId="{DD995EFE-BD7E-4E68-A8A1-A043413FD385}" dt="2023-08-30T05:08:40.371" v="1918" actId="167"/>
        <pc:sldMkLst>
          <pc:docMk/>
          <pc:sldMk cId="3448665916" sldId="289"/>
        </pc:sldMkLst>
        <pc:spChg chg="mod">
          <ac:chgData name="Colin Lituri" userId="484b33a4cdd704a0" providerId="LiveId" clId="{DD995EFE-BD7E-4E68-A8A1-A043413FD385}" dt="2023-08-28T02:16:43.303" v="951" actId="208"/>
          <ac:spMkLst>
            <pc:docMk/>
            <pc:sldMk cId="3448665916" sldId="289"/>
            <ac:spMk id="4" creationId="{934E772F-58AE-B3F1-48AA-76C09AD7CEEC}"/>
          </ac:spMkLst>
        </pc:spChg>
        <pc:picChg chg="add ord">
          <ac:chgData name="Colin Lituri" userId="484b33a4cdd704a0" providerId="LiveId" clId="{DD995EFE-BD7E-4E68-A8A1-A043413FD385}" dt="2023-08-30T05:08:40.371" v="1918" actId="167"/>
          <ac:picMkLst>
            <pc:docMk/>
            <pc:sldMk cId="3448665916" sldId="289"/>
            <ac:picMk id="2" creationId="{7F726897-0394-A3DC-A402-965C77406150}"/>
          </ac:picMkLst>
        </pc:picChg>
        <pc:picChg chg="del mod">
          <ac:chgData name="Colin Lituri" userId="484b33a4cdd704a0" providerId="LiveId" clId="{DD995EFE-BD7E-4E68-A8A1-A043413FD385}" dt="2023-08-30T05:08:34.133" v="1916" actId="478"/>
          <ac:picMkLst>
            <pc:docMk/>
            <pc:sldMk cId="3448665916" sldId="289"/>
            <ac:picMk id="8" creationId="{0E02E4CE-096F-C1A5-B9A0-E8C3C759F633}"/>
          </ac:picMkLst>
        </pc:picChg>
      </pc:sldChg>
      <pc:sldChg chg="addSp delSp modSp add mod ord modAnim">
        <pc:chgData name="Colin Lituri" userId="484b33a4cdd704a0" providerId="LiveId" clId="{DD995EFE-BD7E-4E68-A8A1-A043413FD385}" dt="2023-08-30T05:17:55.495" v="1945"/>
        <pc:sldMkLst>
          <pc:docMk/>
          <pc:sldMk cId="2077488324" sldId="290"/>
        </pc:sldMkLst>
        <pc:spChg chg="mod">
          <ac:chgData name="Colin Lituri" userId="484b33a4cdd704a0" providerId="LiveId" clId="{DD995EFE-BD7E-4E68-A8A1-A043413FD385}" dt="2023-08-30T05:17:19.274" v="1944" actId="207"/>
          <ac:spMkLst>
            <pc:docMk/>
            <pc:sldMk cId="2077488324" sldId="290"/>
            <ac:spMk id="2" creationId="{00000000-0000-0000-0000-000000000000}"/>
          </ac:spMkLst>
        </pc:spChg>
        <pc:picChg chg="add del mod">
          <ac:chgData name="Colin Lituri" userId="484b33a4cdd704a0" providerId="LiveId" clId="{DD995EFE-BD7E-4E68-A8A1-A043413FD385}" dt="2023-08-28T01:36:17.734" v="687" actId="478"/>
          <ac:picMkLst>
            <pc:docMk/>
            <pc:sldMk cId="2077488324" sldId="290"/>
            <ac:picMk id="3" creationId="{BACFA0CB-E623-DF99-F720-8CFAE4430488}"/>
          </ac:picMkLst>
        </pc:picChg>
        <pc:picChg chg="del">
          <ac:chgData name="Colin Lituri" userId="484b33a4cdd704a0" providerId="LiveId" clId="{DD995EFE-BD7E-4E68-A8A1-A043413FD385}" dt="2023-08-28T01:34:31.504" v="674" actId="478"/>
          <ac:picMkLst>
            <pc:docMk/>
            <pc:sldMk cId="2077488324" sldId="290"/>
            <ac:picMk id="4" creationId="{7B44875C-EBDD-8A3B-BB67-E292B0B26C84}"/>
          </ac:picMkLst>
        </pc:picChg>
        <pc:picChg chg="add del mod ord">
          <ac:chgData name="Colin Lituri" userId="484b33a4cdd704a0" providerId="LiveId" clId="{DD995EFE-BD7E-4E68-A8A1-A043413FD385}" dt="2023-08-28T02:03:27.694" v="789" actId="478"/>
          <ac:picMkLst>
            <pc:docMk/>
            <pc:sldMk cId="2077488324" sldId="290"/>
            <ac:picMk id="5" creationId="{7FFEEF33-613B-75F9-EB4B-945560B4714A}"/>
          </ac:picMkLst>
        </pc:picChg>
        <pc:picChg chg="del">
          <ac:chgData name="Colin Lituri" userId="484b33a4cdd704a0" providerId="LiveId" clId="{DD995EFE-BD7E-4E68-A8A1-A043413FD385}" dt="2023-08-28T01:35:02.065" v="679" actId="478"/>
          <ac:picMkLst>
            <pc:docMk/>
            <pc:sldMk cId="2077488324" sldId="290"/>
            <ac:picMk id="6" creationId="{4653A250-4A82-876C-4C9B-059F2B01AF01}"/>
          </ac:picMkLst>
        </pc:picChg>
        <pc:picChg chg="add mod ord">
          <ac:chgData name="Colin Lituri" userId="484b33a4cdd704a0" providerId="LiveId" clId="{DD995EFE-BD7E-4E68-A8A1-A043413FD385}" dt="2023-08-30T05:17:55.495" v="1945"/>
          <ac:picMkLst>
            <pc:docMk/>
            <pc:sldMk cId="2077488324" sldId="290"/>
            <ac:picMk id="7" creationId="{3DACD0DD-4B6A-7BA0-049C-3D8AE7A29960}"/>
          </ac:picMkLst>
        </pc:picChg>
      </pc:sldChg>
      <pc:sldChg chg="add del">
        <pc:chgData name="Colin Lituri" userId="484b33a4cdd704a0" providerId="LiveId" clId="{DD995EFE-BD7E-4E68-A8A1-A043413FD385}" dt="2023-08-30T01:06:16.924" v="958" actId="2696"/>
        <pc:sldMkLst>
          <pc:docMk/>
          <pc:sldMk cId="2794383656" sldId="291"/>
        </pc:sldMkLst>
      </pc:sldChg>
      <pc:sldChg chg="delSp modSp add del mod delAnim">
        <pc:chgData name="Colin Lituri" userId="484b33a4cdd704a0" providerId="LiveId" clId="{DD995EFE-BD7E-4E68-A8A1-A043413FD385}" dt="2023-08-30T04:21:40.284" v="1408" actId="47"/>
        <pc:sldMkLst>
          <pc:docMk/>
          <pc:sldMk cId="3084004628" sldId="291"/>
        </pc:sldMkLst>
        <pc:spChg chg="del">
          <ac:chgData name="Colin Lituri" userId="484b33a4cdd704a0" providerId="LiveId" clId="{DD995EFE-BD7E-4E68-A8A1-A043413FD385}" dt="2023-08-30T04:16:38.384" v="1358" actId="478"/>
          <ac:spMkLst>
            <pc:docMk/>
            <pc:sldMk cId="3084004628" sldId="291"/>
            <ac:spMk id="7" creationId="{15A343B9-065C-4037-0DA4-B4A500BD71EB}"/>
          </ac:spMkLst>
        </pc:spChg>
        <pc:picChg chg="del mod modCrop">
          <ac:chgData name="Colin Lituri" userId="484b33a4cdd704a0" providerId="LiveId" clId="{DD995EFE-BD7E-4E68-A8A1-A043413FD385}" dt="2023-08-30T04:17:36.214" v="1362" actId="21"/>
          <ac:picMkLst>
            <pc:docMk/>
            <pc:sldMk cId="3084004628" sldId="291"/>
            <ac:picMk id="5" creationId="{F3E367C2-0D38-E4D8-77C3-0CA62913F23E}"/>
          </ac:picMkLst>
        </pc:picChg>
      </pc:sldChg>
      <pc:sldChg chg="add">
        <pc:chgData name="Colin Lituri" userId="484b33a4cdd704a0" providerId="LiveId" clId="{DD995EFE-BD7E-4E68-A8A1-A043413FD385}" dt="2023-08-30T05:25:38.615" v="2012" actId="2890"/>
        <pc:sldMkLst>
          <pc:docMk/>
          <pc:sldMk cId="4048981099" sldId="291"/>
        </pc:sldMkLst>
      </pc:sldChg>
    </pc:docChg>
  </pc:docChgLst>
  <pc:docChgLst>
    <pc:chgData name="Colin Lituri" userId="484b33a4cdd704a0" providerId="LiveId" clId="{2DF9307B-EC0E-4B57-8062-1ED271BD6B49}"/>
    <pc:docChg chg="undo redo custSel modSld">
      <pc:chgData name="Colin Lituri" userId="484b33a4cdd704a0" providerId="LiveId" clId="{2DF9307B-EC0E-4B57-8062-1ED271BD6B49}" dt="2023-05-30T05:44:22.574" v="361" actId="14100"/>
      <pc:docMkLst>
        <pc:docMk/>
      </pc:docMkLst>
      <pc:sldChg chg="addSp delSp modSp mod modAnim">
        <pc:chgData name="Colin Lituri" userId="484b33a4cdd704a0" providerId="LiveId" clId="{2DF9307B-EC0E-4B57-8062-1ED271BD6B49}" dt="2023-05-30T05:11:56.935" v="156" actId="403"/>
        <pc:sldMkLst>
          <pc:docMk/>
          <pc:sldMk cId="936816088" sldId="259"/>
        </pc:sldMkLst>
        <pc:spChg chg="mod">
          <ac:chgData name="Colin Lituri" userId="484b33a4cdd704a0" providerId="LiveId" clId="{2DF9307B-EC0E-4B57-8062-1ED271BD6B49}" dt="2023-05-30T05:11:56.935" v="156" actId="403"/>
          <ac:spMkLst>
            <pc:docMk/>
            <pc:sldMk cId="936816088" sldId="259"/>
            <ac:spMk id="5" creationId="{A890AF6E-EED8-4ADF-9216-12A9DE4F6CF0}"/>
          </ac:spMkLst>
        </pc:spChg>
        <pc:spChg chg="mod">
          <ac:chgData name="Colin Lituri" userId="484b33a4cdd704a0" providerId="LiveId" clId="{2DF9307B-EC0E-4B57-8062-1ED271BD6B49}" dt="2023-05-30T05:09:14.955" v="14" actId="1076"/>
          <ac:spMkLst>
            <pc:docMk/>
            <pc:sldMk cId="936816088" sldId="259"/>
            <ac:spMk id="6" creationId="{9E170C06-08E4-4AE7-BAC4-E9537BED2427}"/>
          </ac:spMkLst>
        </pc:spChg>
        <pc:picChg chg="add del mod">
          <ac:chgData name="Colin Lituri" userId="484b33a4cdd704a0" providerId="LiveId" clId="{2DF9307B-EC0E-4B57-8062-1ED271BD6B49}" dt="2023-05-30T05:07:24.072" v="8"/>
          <ac:picMkLst>
            <pc:docMk/>
            <pc:sldMk cId="936816088" sldId="259"/>
            <ac:picMk id="2" creationId="{EDAC90CA-1046-A30A-48F2-19DD46E2CAD4}"/>
          </ac:picMkLst>
        </pc:picChg>
        <pc:picChg chg="add mod">
          <ac:chgData name="Colin Lituri" userId="484b33a4cdd704a0" providerId="LiveId" clId="{2DF9307B-EC0E-4B57-8062-1ED271BD6B49}" dt="2023-05-30T05:09:09.236" v="13" actId="1076"/>
          <ac:picMkLst>
            <pc:docMk/>
            <pc:sldMk cId="936816088" sldId="259"/>
            <ac:picMk id="3" creationId="{8598313C-A765-DF00-AB1A-2C166778C90D}"/>
          </ac:picMkLst>
        </pc:picChg>
        <pc:picChg chg="del">
          <ac:chgData name="Colin Lituri" userId="484b33a4cdd704a0" providerId="LiveId" clId="{2DF9307B-EC0E-4B57-8062-1ED271BD6B49}" dt="2023-05-30T05:07:27.134" v="9" actId="478"/>
          <ac:picMkLst>
            <pc:docMk/>
            <pc:sldMk cId="936816088" sldId="259"/>
            <ac:picMk id="14" creationId="{244A6524-85CB-4948-9753-BB501F4CFF98}"/>
          </ac:picMkLst>
        </pc:picChg>
      </pc:sldChg>
      <pc:sldChg chg="addSp modSp mod">
        <pc:chgData name="Colin Lituri" userId="484b33a4cdd704a0" providerId="LiveId" clId="{2DF9307B-EC0E-4B57-8062-1ED271BD6B49}" dt="2023-05-30T05:24:42.821" v="353"/>
        <pc:sldMkLst>
          <pc:docMk/>
          <pc:sldMk cId="4272080046" sldId="260"/>
        </pc:sldMkLst>
        <pc:spChg chg="add mod">
          <ac:chgData name="Colin Lituri" userId="484b33a4cdd704a0" providerId="LiveId" clId="{2DF9307B-EC0E-4B57-8062-1ED271BD6B49}" dt="2023-05-30T05:24:23.452" v="350"/>
          <ac:spMkLst>
            <pc:docMk/>
            <pc:sldMk cId="4272080046" sldId="260"/>
            <ac:spMk id="2" creationId="{D098631F-F020-3881-71FB-1877A8CB9715}"/>
          </ac:spMkLst>
        </pc:spChg>
        <pc:spChg chg="add mod">
          <ac:chgData name="Colin Lituri" userId="484b33a4cdd704a0" providerId="LiveId" clId="{2DF9307B-EC0E-4B57-8062-1ED271BD6B49}" dt="2023-05-30T05:24:30.781" v="351"/>
          <ac:spMkLst>
            <pc:docMk/>
            <pc:sldMk cId="4272080046" sldId="260"/>
            <ac:spMk id="3" creationId="{7140D33F-AC25-2653-62E1-31706AD08043}"/>
          </ac:spMkLst>
        </pc:spChg>
        <pc:spChg chg="add mod">
          <ac:chgData name="Colin Lituri" userId="484b33a4cdd704a0" providerId="LiveId" clId="{2DF9307B-EC0E-4B57-8062-1ED271BD6B49}" dt="2023-05-30T05:24:35.709" v="352"/>
          <ac:spMkLst>
            <pc:docMk/>
            <pc:sldMk cId="4272080046" sldId="260"/>
            <ac:spMk id="4" creationId="{5BDE5789-E076-E05A-0042-4B4BDCC97626}"/>
          </ac:spMkLst>
        </pc:spChg>
        <pc:spChg chg="add mod">
          <ac:chgData name="Colin Lituri" userId="484b33a4cdd704a0" providerId="LiveId" clId="{2DF9307B-EC0E-4B57-8062-1ED271BD6B49}" dt="2023-05-30T05:24:42.821" v="353"/>
          <ac:spMkLst>
            <pc:docMk/>
            <pc:sldMk cId="4272080046" sldId="260"/>
            <ac:spMk id="5" creationId="{0B679146-1757-9DA8-6CC7-C2F4CA05B977}"/>
          </ac:spMkLst>
        </pc:spChg>
        <pc:picChg chg="mod">
          <ac:chgData name="Colin Lituri" userId="484b33a4cdd704a0" providerId="LiveId" clId="{2DF9307B-EC0E-4B57-8062-1ED271BD6B49}" dt="2023-05-30T05:22:21.084" v="312" actId="1076"/>
          <ac:picMkLst>
            <pc:docMk/>
            <pc:sldMk cId="4272080046" sldId="260"/>
            <ac:picMk id="4098" creationId="{00000000-0000-0000-0000-000000000000}"/>
          </ac:picMkLst>
        </pc:picChg>
      </pc:sldChg>
      <pc:sldChg chg="addSp delSp modSp mod">
        <pc:chgData name="Colin Lituri" userId="484b33a4cdd704a0" providerId="LiveId" clId="{2DF9307B-EC0E-4B57-8062-1ED271BD6B49}" dt="2023-05-30T05:44:22.574" v="361" actId="14100"/>
        <pc:sldMkLst>
          <pc:docMk/>
          <pc:sldMk cId="3519609835" sldId="280"/>
        </pc:sldMkLst>
        <pc:picChg chg="add del">
          <ac:chgData name="Colin Lituri" userId="484b33a4cdd704a0" providerId="LiveId" clId="{2DF9307B-EC0E-4B57-8062-1ED271BD6B49}" dt="2023-05-30T05:35:17.568" v="355"/>
          <ac:picMkLst>
            <pc:docMk/>
            <pc:sldMk cId="3519609835" sldId="280"/>
            <ac:picMk id="2" creationId="{FEC89351-0D53-1B87-5784-A05321C1984E}"/>
          </ac:picMkLst>
        </pc:picChg>
        <pc:picChg chg="mod">
          <ac:chgData name="Colin Lituri" userId="484b33a4cdd704a0" providerId="LiveId" clId="{2DF9307B-EC0E-4B57-8062-1ED271BD6B49}" dt="2023-05-30T05:44:22.574" v="361" actId="14100"/>
          <ac:picMkLst>
            <pc:docMk/>
            <pc:sldMk cId="3519609835" sldId="280"/>
            <ac:picMk id="4" creationId="{8DDC66DE-E5AE-0195-8C02-E0EE1A14A70D}"/>
          </ac:picMkLst>
        </pc:picChg>
      </pc:sldChg>
      <pc:sldChg chg="addSp delSp modSp mod">
        <pc:chgData name="Colin Lituri" userId="484b33a4cdd704a0" providerId="LiveId" clId="{2DF9307B-EC0E-4B57-8062-1ED271BD6B49}" dt="2023-05-30T05:06:54.287" v="6" actId="1076"/>
        <pc:sldMkLst>
          <pc:docMk/>
          <pc:sldMk cId="4128854741" sldId="287"/>
        </pc:sldMkLst>
        <pc:picChg chg="add mod">
          <ac:chgData name="Colin Lituri" userId="484b33a4cdd704a0" providerId="LiveId" clId="{2DF9307B-EC0E-4B57-8062-1ED271BD6B49}" dt="2023-05-30T05:06:54.287" v="6" actId="1076"/>
          <ac:picMkLst>
            <pc:docMk/>
            <pc:sldMk cId="4128854741" sldId="287"/>
            <ac:picMk id="3" creationId="{8037CC31-A448-082C-AA5D-D4B79398A527}"/>
          </ac:picMkLst>
        </pc:picChg>
        <pc:picChg chg="del">
          <ac:chgData name="Colin Lituri" userId="484b33a4cdd704a0" providerId="LiveId" clId="{2DF9307B-EC0E-4B57-8062-1ED271BD6B49}" dt="2023-05-30T05:06:12.368" v="0" actId="478"/>
          <ac:picMkLst>
            <pc:docMk/>
            <pc:sldMk cId="4128854741" sldId="287"/>
            <ac:picMk id="14" creationId="{244A6524-85CB-4948-9753-BB501F4CFF98}"/>
          </ac:picMkLst>
        </pc:picChg>
      </pc:sldChg>
    </pc:docChg>
  </pc:docChgLst>
  <pc:docChgLst>
    <pc:chgData name="Colin Lituri" userId="484b33a4cdd704a0" providerId="LiveId" clId="{9A470309-DDDB-47FE-813A-9ED7AD4E8FC8}"/>
    <pc:docChg chg="undo redo custSel addSld delSld modSld sldOrd modMainMaster">
      <pc:chgData name="Colin Lituri" userId="484b33a4cdd704a0" providerId="LiveId" clId="{9A470309-DDDB-47FE-813A-9ED7AD4E8FC8}" dt="2023-04-19T03:50:39.330" v="2841"/>
      <pc:docMkLst>
        <pc:docMk/>
      </pc:docMkLst>
      <pc:sldChg chg="addSp delSp modSp mod modTransition modAnim">
        <pc:chgData name="Colin Lituri" userId="484b33a4cdd704a0" providerId="LiveId" clId="{9A470309-DDDB-47FE-813A-9ED7AD4E8FC8}" dt="2023-04-11T01:03:23.031" v="1494"/>
        <pc:sldMkLst>
          <pc:docMk/>
          <pc:sldMk cId="2886667266" sldId="256"/>
        </pc:sldMkLst>
        <pc:spChg chg="mod">
          <ac:chgData name="Colin Lituri" userId="484b33a4cdd704a0" providerId="LiveId" clId="{9A470309-DDDB-47FE-813A-9ED7AD4E8FC8}" dt="2023-04-11T01:02:25.394" v="1484" actId="207"/>
          <ac:spMkLst>
            <pc:docMk/>
            <pc:sldMk cId="2886667266" sldId="256"/>
            <ac:spMk id="2" creationId="{00000000-0000-0000-0000-000000000000}"/>
          </ac:spMkLst>
        </pc:spChg>
        <pc:picChg chg="add mod ord">
          <ac:chgData name="Colin Lituri" userId="484b33a4cdd704a0" providerId="LiveId" clId="{9A470309-DDDB-47FE-813A-9ED7AD4E8FC8}" dt="2023-04-11T01:00:58.813" v="1451" actId="14100"/>
          <ac:picMkLst>
            <pc:docMk/>
            <pc:sldMk cId="2886667266" sldId="256"/>
            <ac:picMk id="4" creationId="{7B44875C-EBDD-8A3B-BB67-E292B0B26C84}"/>
          </ac:picMkLst>
        </pc:picChg>
        <pc:picChg chg="add mod">
          <ac:chgData name="Colin Lituri" userId="484b33a4cdd704a0" providerId="LiveId" clId="{9A470309-DDDB-47FE-813A-9ED7AD4E8FC8}" dt="2023-04-11T00:59:47.088" v="1447" actId="1076"/>
          <ac:picMkLst>
            <pc:docMk/>
            <pc:sldMk cId="2886667266" sldId="256"/>
            <ac:picMk id="6" creationId="{4653A250-4A82-876C-4C9B-059F2B01AF01}"/>
          </ac:picMkLst>
        </pc:picChg>
        <pc:picChg chg="del mod">
          <ac:chgData name="Colin Lituri" userId="484b33a4cdd704a0" providerId="LiveId" clId="{9A470309-DDDB-47FE-813A-9ED7AD4E8FC8}" dt="2023-04-10T01:37:29.815" v="1" actId="478"/>
          <ac:picMkLst>
            <pc:docMk/>
            <pc:sldMk cId="2886667266" sldId="256"/>
            <ac:picMk id="1026" creationId="{00000000-0000-0000-0000-000000000000}"/>
          </ac:picMkLst>
        </pc:picChg>
      </pc:sldChg>
      <pc:sldChg chg="addSp delSp modSp mod modTransition modAnim">
        <pc:chgData name="Colin Lituri" userId="484b33a4cdd704a0" providerId="LiveId" clId="{9A470309-DDDB-47FE-813A-9ED7AD4E8FC8}" dt="2023-04-11T01:11:49.947" v="1600"/>
        <pc:sldMkLst>
          <pc:docMk/>
          <pc:sldMk cId="2969898236" sldId="257"/>
        </pc:sldMkLst>
        <pc:spChg chg="add mod">
          <ac:chgData name="Colin Lituri" userId="484b33a4cdd704a0" providerId="LiveId" clId="{9A470309-DDDB-47FE-813A-9ED7AD4E8FC8}" dt="2023-04-11T01:11:07.479" v="1590" actId="1076"/>
          <ac:spMkLst>
            <pc:docMk/>
            <pc:sldMk cId="2969898236" sldId="257"/>
            <ac:spMk id="4" creationId="{727A72E0-700A-3A2F-65EB-09A8BA34BCA2}"/>
          </ac:spMkLst>
        </pc:spChg>
        <pc:picChg chg="add mod">
          <ac:chgData name="Colin Lituri" userId="484b33a4cdd704a0" providerId="LiveId" clId="{9A470309-DDDB-47FE-813A-9ED7AD4E8FC8}" dt="2023-04-11T01:07:35.116" v="1502" actId="14100"/>
          <ac:picMkLst>
            <pc:docMk/>
            <pc:sldMk cId="2969898236" sldId="257"/>
            <ac:picMk id="3" creationId="{CFC2839A-EABC-0BC1-2823-34B0BC48CA4B}"/>
          </ac:picMkLst>
        </pc:picChg>
        <pc:picChg chg="del mod">
          <ac:chgData name="Colin Lituri" userId="484b33a4cdd704a0" providerId="LiveId" clId="{9A470309-DDDB-47FE-813A-9ED7AD4E8FC8}" dt="2023-04-11T01:06:27.767" v="1495" actId="478"/>
          <ac:picMkLst>
            <pc:docMk/>
            <pc:sldMk cId="2969898236" sldId="257"/>
            <ac:picMk id="2050" creationId="{00000000-0000-0000-0000-000000000000}"/>
          </ac:picMkLst>
        </pc:picChg>
      </pc:sldChg>
      <pc:sldChg chg="addSp delSp modSp mod ord modTransition modAnim">
        <pc:chgData name="Colin Lituri" userId="484b33a4cdd704a0" providerId="LiveId" clId="{9A470309-DDDB-47FE-813A-9ED7AD4E8FC8}" dt="2023-04-13T06:11:28.720" v="2525"/>
        <pc:sldMkLst>
          <pc:docMk/>
          <pc:sldMk cId="1350360712" sldId="258"/>
        </pc:sldMkLst>
        <pc:spChg chg="add mod">
          <ac:chgData name="Colin Lituri" userId="484b33a4cdd704a0" providerId="LiveId" clId="{9A470309-DDDB-47FE-813A-9ED7AD4E8FC8}" dt="2023-04-11T01:51:39.175" v="1881" actId="14100"/>
          <ac:spMkLst>
            <pc:docMk/>
            <pc:sldMk cId="1350360712" sldId="258"/>
            <ac:spMk id="6" creationId="{8C3B792F-C865-BCA2-1367-87D527AADEE1}"/>
          </ac:spMkLst>
        </pc:spChg>
        <pc:picChg chg="add del mod">
          <ac:chgData name="Colin Lituri" userId="484b33a4cdd704a0" providerId="LiveId" clId="{9A470309-DDDB-47FE-813A-9ED7AD4E8FC8}" dt="2023-04-11T01:49:09.953" v="1807" actId="478"/>
          <ac:picMkLst>
            <pc:docMk/>
            <pc:sldMk cId="1350360712" sldId="258"/>
            <ac:picMk id="3" creationId="{7A63EDDD-A967-3064-2E8E-DB2F1E9B395E}"/>
          </ac:picMkLst>
        </pc:picChg>
        <pc:picChg chg="add mod">
          <ac:chgData name="Colin Lituri" userId="484b33a4cdd704a0" providerId="LiveId" clId="{9A470309-DDDB-47FE-813A-9ED7AD4E8FC8}" dt="2023-04-11T01:49:36.389" v="1812" actId="14100"/>
          <ac:picMkLst>
            <pc:docMk/>
            <pc:sldMk cId="1350360712" sldId="258"/>
            <ac:picMk id="5" creationId="{05FA2FDD-3AE7-650B-FA7F-7070D95F71AD}"/>
          </ac:picMkLst>
        </pc:picChg>
        <pc:picChg chg="del mod">
          <ac:chgData name="Colin Lituri" userId="484b33a4cdd704a0" providerId="LiveId" clId="{9A470309-DDDB-47FE-813A-9ED7AD4E8FC8}" dt="2023-04-11T01:48:45.713" v="1803" actId="478"/>
          <ac:picMkLst>
            <pc:docMk/>
            <pc:sldMk cId="1350360712" sldId="258"/>
            <ac:picMk id="3074" creationId="{00000000-0000-0000-0000-000000000000}"/>
          </ac:picMkLst>
        </pc:picChg>
      </pc:sldChg>
      <pc:sldChg chg="modSp add mod setBg modAnim">
        <pc:chgData name="Colin Lituri" userId="484b33a4cdd704a0" providerId="LiveId" clId="{9A470309-DDDB-47FE-813A-9ED7AD4E8FC8}" dt="2023-04-14T01:26:44.400" v="2597" actId="404"/>
        <pc:sldMkLst>
          <pc:docMk/>
          <pc:sldMk cId="936816088" sldId="259"/>
        </pc:sldMkLst>
        <pc:spChg chg="mod">
          <ac:chgData name="Colin Lituri" userId="484b33a4cdd704a0" providerId="LiveId" clId="{9A470309-DDDB-47FE-813A-9ED7AD4E8FC8}" dt="2023-04-14T01:26:44.400" v="2597" actId="404"/>
          <ac:spMkLst>
            <pc:docMk/>
            <pc:sldMk cId="936816088" sldId="259"/>
            <ac:spMk id="5" creationId="{A890AF6E-EED8-4ADF-9216-12A9DE4F6CF0}"/>
          </ac:spMkLst>
        </pc:spChg>
        <pc:spChg chg="mod">
          <ac:chgData name="Colin Lituri" userId="484b33a4cdd704a0" providerId="LiveId" clId="{9A470309-DDDB-47FE-813A-9ED7AD4E8FC8}" dt="2023-04-14T01:23:52.078" v="2577" actId="1076"/>
          <ac:spMkLst>
            <pc:docMk/>
            <pc:sldMk cId="936816088" sldId="259"/>
            <ac:spMk id="6" creationId="{9E170C06-08E4-4AE7-BAC4-E9537BED2427}"/>
          </ac:spMkLst>
        </pc:spChg>
      </pc:sldChg>
      <pc:sldChg chg="modSp ord modTransition">
        <pc:chgData name="Colin Lituri" userId="484b33a4cdd704a0" providerId="LiveId" clId="{9A470309-DDDB-47FE-813A-9ED7AD4E8FC8}" dt="2023-04-14T03:20:02.696" v="2685"/>
        <pc:sldMkLst>
          <pc:docMk/>
          <pc:sldMk cId="4272080046" sldId="260"/>
        </pc:sldMkLst>
        <pc:picChg chg="mod">
          <ac:chgData name="Colin Lituri" userId="484b33a4cdd704a0" providerId="LiveId" clId="{9A470309-DDDB-47FE-813A-9ED7AD4E8FC8}" dt="2023-04-14T03:20:02.696" v="2685"/>
          <ac:picMkLst>
            <pc:docMk/>
            <pc:sldMk cId="4272080046" sldId="260"/>
            <ac:picMk id="4098" creationId="{00000000-0000-0000-0000-000000000000}"/>
          </ac:picMkLst>
        </pc:picChg>
      </pc:sldChg>
      <pc:sldChg chg="modSp del ord">
        <pc:chgData name="Colin Lituri" userId="484b33a4cdd704a0" providerId="LiveId" clId="{9A470309-DDDB-47FE-813A-9ED7AD4E8FC8}" dt="2023-04-11T01:44:12.362" v="1764" actId="47"/>
        <pc:sldMkLst>
          <pc:docMk/>
          <pc:sldMk cId="2631335584" sldId="262"/>
        </pc:sldMkLst>
        <pc:spChg chg="mod">
          <ac:chgData name="Colin Lituri" userId="484b33a4cdd704a0" providerId="LiveId" clId="{9A470309-DDDB-47FE-813A-9ED7AD4E8FC8}" dt="2023-04-10T01:36:41.051" v="0"/>
          <ac:spMkLst>
            <pc:docMk/>
            <pc:sldMk cId="2631335584" sldId="262"/>
            <ac:spMk id="2" creationId="{00000000-0000-0000-0000-000000000000}"/>
          </ac:spMkLst>
        </pc:spChg>
        <pc:spChg chg="mod">
          <ac:chgData name="Colin Lituri" userId="484b33a4cdd704a0" providerId="LiveId" clId="{9A470309-DDDB-47FE-813A-9ED7AD4E8FC8}" dt="2023-04-10T01:36:41.051" v="0"/>
          <ac:spMkLst>
            <pc:docMk/>
            <pc:sldMk cId="2631335584" sldId="262"/>
            <ac:spMk id="3" creationId="{00000000-0000-0000-0000-000000000000}"/>
          </ac:spMkLst>
        </pc:spChg>
        <pc:spChg chg="mod">
          <ac:chgData name="Colin Lituri" userId="484b33a4cdd704a0" providerId="LiveId" clId="{9A470309-DDDB-47FE-813A-9ED7AD4E8FC8}" dt="2023-04-10T01:36:41.051" v="0"/>
          <ac:spMkLst>
            <pc:docMk/>
            <pc:sldMk cId="2631335584" sldId="262"/>
            <ac:spMk id="4" creationId="{00000000-0000-0000-0000-000000000000}"/>
          </ac:spMkLst>
        </pc:spChg>
        <pc:spChg chg="mod">
          <ac:chgData name="Colin Lituri" userId="484b33a4cdd704a0" providerId="LiveId" clId="{9A470309-DDDB-47FE-813A-9ED7AD4E8FC8}" dt="2023-04-10T01:36:41.051" v="0"/>
          <ac:spMkLst>
            <pc:docMk/>
            <pc:sldMk cId="2631335584" sldId="262"/>
            <ac:spMk id="5" creationId="{00000000-0000-0000-0000-000000000000}"/>
          </ac:spMkLst>
        </pc:spChg>
        <pc:spChg chg="mod">
          <ac:chgData name="Colin Lituri" userId="484b33a4cdd704a0" providerId="LiveId" clId="{9A470309-DDDB-47FE-813A-9ED7AD4E8FC8}" dt="2023-04-10T01:36:41.051" v="0"/>
          <ac:spMkLst>
            <pc:docMk/>
            <pc:sldMk cId="2631335584" sldId="262"/>
            <ac:spMk id="6" creationId="{00000000-0000-0000-0000-000000000000}"/>
          </ac:spMkLst>
        </pc:spChg>
        <pc:spChg chg="mod">
          <ac:chgData name="Colin Lituri" userId="484b33a4cdd704a0" providerId="LiveId" clId="{9A470309-DDDB-47FE-813A-9ED7AD4E8FC8}" dt="2023-04-10T01:36:41.051" v="0"/>
          <ac:spMkLst>
            <pc:docMk/>
            <pc:sldMk cId="2631335584" sldId="262"/>
            <ac:spMk id="7" creationId="{00000000-0000-0000-0000-000000000000}"/>
          </ac:spMkLst>
        </pc:spChg>
        <pc:picChg chg="mod">
          <ac:chgData name="Colin Lituri" userId="484b33a4cdd704a0" providerId="LiveId" clId="{9A470309-DDDB-47FE-813A-9ED7AD4E8FC8}" dt="2023-04-10T01:36:41.051" v="0"/>
          <ac:picMkLst>
            <pc:docMk/>
            <pc:sldMk cId="2631335584" sldId="262"/>
            <ac:picMk id="4098" creationId="{00000000-0000-0000-0000-000000000000}"/>
          </ac:picMkLst>
        </pc:picChg>
      </pc:sldChg>
      <pc:sldChg chg="modSp del">
        <pc:chgData name="Colin Lituri" userId="484b33a4cdd704a0" providerId="LiveId" clId="{9A470309-DDDB-47FE-813A-9ED7AD4E8FC8}" dt="2023-04-11T01:44:17.096" v="1765" actId="47"/>
        <pc:sldMkLst>
          <pc:docMk/>
          <pc:sldMk cId="3601289370" sldId="263"/>
        </pc:sldMkLst>
        <pc:spChg chg="mod">
          <ac:chgData name="Colin Lituri" userId="484b33a4cdd704a0" providerId="LiveId" clId="{9A470309-DDDB-47FE-813A-9ED7AD4E8FC8}" dt="2023-04-10T01:36:41.051" v="0"/>
          <ac:spMkLst>
            <pc:docMk/>
            <pc:sldMk cId="3601289370" sldId="263"/>
            <ac:spMk id="4" creationId="{00000000-0000-0000-0000-000000000000}"/>
          </ac:spMkLst>
        </pc:spChg>
        <pc:spChg chg="mod">
          <ac:chgData name="Colin Lituri" userId="484b33a4cdd704a0" providerId="LiveId" clId="{9A470309-DDDB-47FE-813A-9ED7AD4E8FC8}" dt="2023-04-10T01:36:41.051" v="0"/>
          <ac:spMkLst>
            <pc:docMk/>
            <pc:sldMk cId="3601289370" sldId="263"/>
            <ac:spMk id="5" creationId="{00000000-0000-0000-0000-000000000000}"/>
          </ac:spMkLst>
        </pc:spChg>
        <pc:spChg chg="mod">
          <ac:chgData name="Colin Lituri" userId="484b33a4cdd704a0" providerId="LiveId" clId="{9A470309-DDDB-47FE-813A-9ED7AD4E8FC8}" dt="2023-04-10T01:36:41.051" v="0"/>
          <ac:spMkLst>
            <pc:docMk/>
            <pc:sldMk cId="3601289370" sldId="263"/>
            <ac:spMk id="6" creationId="{00000000-0000-0000-0000-000000000000}"/>
          </ac:spMkLst>
        </pc:spChg>
        <pc:picChg chg="mod">
          <ac:chgData name="Colin Lituri" userId="484b33a4cdd704a0" providerId="LiveId" clId="{9A470309-DDDB-47FE-813A-9ED7AD4E8FC8}" dt="2023-04-10T01:36:41.051" v="0"/>
          <ac:picMkLst>
            <pc:docMk/>
            <pc:sldMk cId="3601289370" sldId="263"/>
            <ac:picMk id="4098" creationId="{00000000-0000-0000-0000-000000000000}"/>
          </ac:picMkLst>
        </pc:picChg>
      </pc:sldChg>
      <pc:sldChg chg="addSp modSp mod modTransition setBg modAnim">
        <pc:chgData name="Colin Lituri" userId="484b33a4cdd704a0" providerId="LiveId" clId="{9A470309-DDDB-47FE-813A-9ED7AD4E8FC8}" dt="2023-04-13T05:58:40.339" v="2475" actId="208"/>
        <pc:sldMkLst>
          <pc:docMk/>
          <pc:sldMk cId="1261094944" sldId="264"/>
        </pc:sldMkLst>
        <pc:spChg chg="mod">
          <ac:chgData name="Colin Lituri" userId="484b33a4cdd704a0" providerId="LiveId" clId="{9A470309-DDDB-47FE-813A-9ED7AD4E8FC8}" dt="2023-04-13T05:58:40.339" v="2475" actId="208"/>
          <ac:spMkLst>
            <pc:docMk/>
            <pc:sldMk cId="1261094944" sldId="264"/>
            <ac:spMk id="3" creationId="{00000000-0000-0000-0000-000000000000}"/>
          </ac:spMkLst>
        </pc:spChg>
        <pc:picChg chg="add mod ord">
          <ac:chgData name="Colin Lituri" userId="484b33a4cdd704a0" providerId="LiveId" clId="{9A470309-DDDB-47FE-813A-9ED7AD4E8FC8}" dt="2023-04-11T02:05:14.511" v="1947" actId="14100"/>
          <ac:picMkLst>
            <pc:docMk/>
            <pc:sldMk cId="1261094944" sldId="264"/>
            <ac:picMk id="4" creationId="{E6ED1EEB-4B67-0304-EFB6-CDA70BD70C7D}"/>
          </ac:picMkLst>
        </pc:picChg>
      </pc:sldChg>
      <pc:sldChg chg="addSp delSp modSp mod modTransition delAnim modAnim">
        <pc:chgData name="Colin Lituri" userId="484b33a4cdd704a0" providerId="LiveId" clId="{9A470309-DDDB-47FE-813A-9ED7AD4E8FC8}" dt="2023-04-14T01:34:28.615" v="2614" actId="207"/>
        <pc:sldMkLst>
          <pc:docMk/>
          <pc:sldMk cId="3257410249" sldId="265"/>
        </pc:sldMkLst>
        <pc:spChg chg="del mod">
          <ac:chgData name="Colin Lituri" userId="484b33a4cdd704a0" providerId="LiveId" clId="{9A470309-DDDB-47FE-813A-9ED7AD4E8FC8}" dt="2023-04-10T05:35:33.677" v="1367" actId="478"/>
          <ac:spMkLst>
            <pc:docMk/>
            <pc:sldMk cId="3257410249" sldId="265"/>
            <ac:spMk id="3" creationId="{00000000-0000-0000-0000-000000000000}"/>
          </ac:spMkLst>
        </pc:spChg>
        <pc:spChg chg="add mod">
          <ac:chgData name="Colin Lituri" userId="484b33a4cdd704a0" providerId="LiveId" clId="{9A470309-DDDB-47FE-813A-9ED7AD4E8FC8}" dt="2023-04-14T01:34:28.615" v="2614" actId="207"/>
          <ac:spMkLst>
            <pc:docMk/>
            <pc:sldMk cId="3257410249" sldId="265"/>
            <ac:spMk id="4" creationId="{934E772F-58AE-B3F1-48AA-76C09AD7CEEC}"/>
          </ac:spMkLst>
        </pc:spChg>
        <pc:picChg chg="add del mod">
          <ac:chgData name="Colin Lituri" userId="484b33a4cdd704a0" providerId="LiveId" clId="{9A470309-DDDB-47FE-813A-9ED7AD4E8FC8}" dt="2023-04-11T02:46:15.721" v="2261" actId="478"/>
          <ac:picMkLst>
            <pc:docMk/>
            <pc:sldMk cId="3257410249" sldId="265"/>
            <ac:picMk id="3" creationId="{E1FDD644-188C-FE5E-F02D-4B2A4B46B50F}"/>
          </ac:picMkLst>
        </pc:picChg>
        <pc:picChg chg="add del mod">
          <ac:chgData name="Colin Lituri" userId="484b33a4cdd704a0" providerId="LiveId" clId="{9A470309-DDDB-47FE-813A-9ED7AD4E8FC8}" dt="2023-04-11T02:46:49.339" v="2265" actId="478"/>
          <ac:picMkLst>
            <pc:docMk/>
            <pc:sldMk cId="3257410249" sldId="265"/>
            <ac:picMk id="6" creationId="{5E6E219D-7F26-6273-2F62-A976DA54FD58}"/>
          </ac:picMkLst>
        </pc:picChg>
        <pc:picChg chg="add mod ord">
          <ac:chgData name="Colin Lituri" userId="484b33a4cdd704a0" providerId="LiveId" clId="{9A470309-DDDB-47FE-813A-9ED7AD4E8FC8}" dt="2023-04-11T02:48:47.452" v="2273" actId="167"/>
          <ac:picMkLst>
            <pc:docMk/>
            <pc:sldMk cId="3257410249" sldId="265"/>
            <ac:picMk id="8" creationId="{0E02E4CE-096F-C1A5-B9A0-E8C3C759F633}"/>
          </ac:picMkLst>
        </pc:picChg>
        <pc:picChg chg="del mod">
          <ac:chgData name="Colin Lituri" userId="484b33a4cdd704a0" providerId="LiveId" clId="{9A470309-DDDB-47FE-813A-9ED7AD4E8FC8}" dt="2023-04-10T05:35:37.073" v="1369" actId="478"/>
          <ac:picMkLst>
            <pc:docMk/>
            <pc:sldMk cId="3257410249" sldId="265"/>
            <ac:picMk id="6146" creationId="{00000000-0000-0000-0000-000000000000}"/>
          </ac:picMkLst>
        </pc:picChg>
      </pc:sldChg>
      <pc:sldChg chg="addSp delSp modSp mod modTransition delAnim modAnim">
        <pc:chgData name="Colin Lituri" userId="484b33a4cdd704a0" providerId="LiveId" clId="{9A470309-DDDB-47FE-813A-9ED7AD4E8FC8}" dt="2023-04-11T03:13:26.765" v="2376" actId="1076"/>
        <pc:sldMkLst>
          <pc:docMk/>
          <pc:sldMk cId="177141983" sldId="266"/>
        </pc:sldMkLst>
        <pc:spChg chg="del mod">
          <ac:chgData name="Colin Lituri" userId="484b33a4cdd704a0" providerId="LiveId" clId="{9A470309-DDDB-47FE-813A-9ED7AD4E8FC8}" dt="2023-04-11T02:55:42.019" v="2321" actId="478"/>
          <ac:spMkLst>
            <pc:docMk/>
            <pc:sldMk cId="177141983" sldId="266"/>
            <ac:spMk id="3" creationId="{00000000-0000-0000-0000-000000000000}"/>
          </ac:spMkLst>
        </pc:spChg>
        <pc:spChg chg="add del mod">
          <ac:chgData name="Colin Lituri" userId="484b33a4cdd704a0" providerId="LiveId" clId="{9A470309-DDDB-47FE-813A-9ED7AD4E8FC8}" dt="2023-04-11T02:55:47.223" v="2323" actId="478"/>
          <ac:spMkLst>
            <pc:docMk/>
            <pc:sldMk cId="177141983" sldId="266"/>
            <ac:spMk id="4" creationId="{865CBD2C-B17C-F64E-4E23-6D84A5ABC652}"/>
          </ac:spMkLst>
        </pc:spChg>
        <pc:spChg chg="add mod">
          <ac:chgData name="Colin Lituri" userId="484b33a4cdd704a0" providerId="LiveId" clId="{9A470309-DDDB-47FE-813A-9ED7AD4E8FC8}" dt="2023-04-11T03:13:26.765" v="2376" actId="1076"/>
          <ac:spMkLst>
            <pc:docMk/>
            <pc:sldMk cId="177141983" sldId="266"/>
            <ac:spMk id="6" creationId="{F0E8145D-0150-8F7A-4E9B-D51090AFB24E}"/>
          </ac:spMkLst>
        </pc:spChg>
        <pc:picChg chg="add mod ord">
          <ac:chgData name="Colin Lituri" userId="484b33a4cdd704a0" providerId="LiveId" clId="{9A470309-DDDB-47FE-813A-9ED7AD4E8FC8}" dt="2023-04-11T03:08:50.833" v="2329" actId="167"/>
          <ac:picMkLst>
            <pc:docMk/>
            <pc:sldMk cId="177141983" sldId="266"/>
            <ac:picMk id="8" creationId="{8DC4C537-8705-767E-73B7-5C064C8303F8}"/>
          </ac:picMkLst>
        </pc:picChg>
        <pc:picChg chg="del mod">
          <ac:chgData name="Colin Lituri" userId="484b33a4cdd704a0" providerId="LiveId" clId="{9A470309-DDDB-47FE-813A-9ED7AD4E8FC8}" dt="2023-04-11T02:55:44.584" v="2322" actId="478"/>
          <ac:picMkLst>
            <pc:docMk/>
            <pc:sldMk cId="177141983" sldId="266"/>
            <ac:picMk id="5122" creationId="{00000000-0000-0000-0000-000000000000}"/>
          </ac:picMkLst>
        </pc:picChg>
        <pc:picChg chg="del mod">
          <ac:chgData name="Colin Lituri" userId="484b33a4cdd704a0" providerId="LiveId" clId="{9A470309-DDDB-47FE-813A-9ED7AD4E8FC8}" dt="2023-04-11T02:55:50.764" v="2324" actId="478"/>
          <ac:picMkLst>
            <pc:docMk/>
            <pc:sldMk cId="177141983" sldId="266"/>
            <ac:picMk id="5123" creationId="{00000000-0000-0000-0000-000000000000}"/>
          </ac:picMkLst>
        </pc:picChg>
      </pc:sldChg>
      <pc:sldChg chg="addSp delSp modSp mod modTransition delAnim modAnim">
        <pc:chgData name="Colin Lituri" userId="484b33a4cdd704a0" providerId="LiveId" clId="{9A470309-DDDB-47FE-813A-9ED7AD4E8FC8}" dt="2023-04-14T03:27:54.196" v="2786"/>
        <pc:sldMkLst>
          <pc:docMk/>
          <pc:sldMk cId="784893692" sldId="268"/>
        </pc:sldMkLst>
        <pc:spChg chg="del mod">
          <ac:chgData name="Colin Lituri" userId="484b33a4cdd704a0" providerId="LiveId" clId="{9A470309-DDDB-47FE-813A-9ED7AD4E8FC8}" dt="2023-04-11T03:10:22.059" v="2338" actId="478"/>
          <ac:spMkLst>
            <pc:docMk/>
            <pc:sldMk cId="784893692" sldId="268"/>
            <ac:spMk id="2" creationId="{00000000-0000-0000-0000-000000000000}"/>
          </ac:spMkLst>
        </pc:spChg>
        <pc:spChg chg="add mod">
          <ac:chgData name="Colin Lituri" userId="484b33a4cdd704a0" providerId="LiveId" clId="{9A470309-DDDB-47FE-813A-9ED7AD4E8FC8}" dt="2023-04-14T01:38:15.965" v="2678" actId="6549"/>
          <ac:spMkLst>
            <pc:docMk/>
            <pc:sldMk cId="784893692" sldId="268"/>
            <ac:spMk id="2" creationId="{C2B10C8D-A11F-1244-6B17-5451F9B084BA}"/>
          </ac:spMkLst>
        </pc:spChg>
        <pc:spChg chg="add del mod">
          <ac:chgData name="Colin Lituri" userId="484b33a4cdd704a0" providerId="LiveId" clId="{9A470309-DDDB-47FE-813A-9ED7AD4E8FC8}" dt="2023-04-11T03:10:27.358" v="2339" actId="478"/>
          <ac:spMkLst>
            <pc:docMk/>
            <pc:sldMk cId="784893692" sldId="268"/>
            <ac:spMk id="4" creationId="{560BF0D1-2BE1-095F-F16C-EAAD47161519}"/>
          </ac:spMkLst>
        </pc:spChg>
        <pc:picChg chg="mod">
          <ac:chgData name="Colin Lituri" userId="484b33a4cdd704a0" providerId="LiveId" clId="{9A470309-DDDB-47FE-813A-9ED7AD4E8FC8}" dt="2023-04-14T03:27:54.196" v="2786"/>
          <ac:picMkLst>
            <pc:docMk/>
            <pc:sldMk cId="784893692" sldId="268"/>
            <ac:picMk id="1026" creationId="{00000000-0000-0000-0000-000000000000}"/>
          </ac:picMkLst>
        </pc:picChg>
      </pc:sldChg>
      <pc:sldChg chg="addSp delSp modSp new mod ord modTransition setBg modAnim">
        <pc:chgData name="Colin Lituri" userId="484b33a4cdd704a0" providerId="LiveId" clId="{9A470309-DDDB-47FE-813A-9ED7AD4E8FC8}" dt="2023-04-11T01:28:13.685" v="1637" actId="114"/>
        <pc:sldMkLst>
          <pc:docMk/>
          <pc:sldMk cId="2396332482" sldId="269"/>
        </pc:sldMkLst>
        <pc:spChg chg="del">
          <ac:chgData name="Colin Lituri" userId="484b33a4cdd704a0" providerId="LiveId" clId="{9A470309-DDDB-47FE-813A-9ED7AD4E8FC8}" dt="2023-04-10T01:50:41.531" v="38" actId="478"/>
          <ac:spMkLst>
            <pc:docMk/>
            <pc:sldMk cId="2396332482" sldId="269"/>
            <ac:spMk id="2" creationId="{113D63C4-5938-F5AC-40BB-85201EF721CE}"/>
          </ac:spMkLst>
        </pc:spChg>
        <pc:spChg chg="del">
          <ac:chgData name="Colin Lituri" userId="484b33a4cdd704a0" providerId="LiveId" clId="{9A470309-DDDB-47FE-813A-9ED7AD4E8FC8}" dt="2023-04-10T01:50:43.941" v="39" actId="478"/>
          <ac:spMkLst>
            <pc:docMk/>
            <pc:sldMk cId="2396332482" sldId="269"/>
            <ac:spMk id="3" creationId="{B21C8D86-A2F6-8452-B28F-AFA26A265EF9}"/>
          </ac:spMkLst>
        </pc:spChg>
        <pc:spChg chg="add mod">
          <ac:chgData name="Colin Lituri" userId="484b33a4cdd704a0" providerId="LiveId" clId="{9A470309-DDDB-47FE-813A-9ED7AD4E8FC8}" dt="2023-04-11T01:28:13.685" v="1637" actId="114"/>
          <ac:spMkLst>
            <pc:docMk/>
            <pc:sldMk cId="2396332482" sldId="269"/>
            <ac:spMk id="5" creationId="{F873FDDD-42D1-83A7-311C-6C1121456B55}"/>
          </ac:spMkLst>
        </pc:spChg>
        <pc:picChg chg="add mod ord">
          <ac:chgData name="Colin Lituri" userId="484b33a4cdd704a0" providerId="LiveId" clId="{9A470309-DDDB-47FE-813A-9ED7AD4E8FC8}" dt="2023-04-11T01:20:44.841" v="1621" actId="29295"/>
          <ac:picMkLst>
            <pc:docMk/>
            <pc:sldMk cId="2396332482" sldId="269"/>
            <ac:picMk id="3" creationId="{86F58AC0-808A-B981-3B89-9EEB387A50C8}"/>
          </ac:picMkLst>
        </pc:picChg>
      </pc:sldChg>
      <pc:sldChg chg="addSp modSp new mod modTransition setBg modAnim">
        <pc:chgData name="Colin Lituri" userId="484b33a4cdd704a0" providerId="LiveId" clId="{9A470309-DDDB-47FE-813A-9ED7AD4E8FC8}" dt="2023-04-13T05:53:33.997" v="2451" actId="20577"/>
        <pc:sldMkLst>
          <pc:docMk/>
          <pc:sldMk cId="2010646884" sldId="270"/>
        </pc:sldMkLst>
        <pc:spChg chg="mod">
          <ac:chgData name="Colin Lituri" userId="484b33a4cdd704a0" providerId="LiveId" clId="{9A470309-DDDB-47FE-813A-9ED7AD4E8FC8}" dt="2023-04-10T02:22:59.863" v="581" actId="207"/>
          <ac:spMkLst>
            <pc:docMk/>
            <pc:sldMk cId="2010646884" sldId="270"/>
            <ac:spMk id="2" creationId="{FD6F4683-AF47-0417-D075-4E5FF325400B}"/>
          </ac:spMkLst>
        </pc:spChg>
        <pc:spChg chg="mod">
          <ac:chgData name="Colin Lituri" userId="484b33a4cdd704a0" providerId="LiveId" clId="{9A470309-DDDB-47FE-813A-9ED7AD4E8FC8}" dt="2023-04-13T05:53:33.997" v="2451" actId="20577"/>
          <ac:spMkLst>
            <pc:docMk/>
            <pc:sldMk cId="2010646884" sldId="270"/>
            <ac:spMk id="3" creationId="{C35DFA87-66A1-531F-C729-4D8903C8EFC4}"/>
          </ac:spMkLst>
        </pc:spChg>
        <pc:picChg chg="add mod ord">
          <ac:chgData name="Colin Lituri" userId="484b33a4cdd704a0" providerId="LiveId" clId="{9A470309-DDDB-47FE-813A-9ED7AD4E8FC8}" dt="2023-04-11T01:27:20.827" v="1635" actId="167"/>
          <ac:picMkLst>
            <pc:docMk/>
            <pc:sldMk cId="2010646884" sldId="270"/>
            <ac:picMk id="5" creationId="{B43E4BF7-7575-9E05-11B2-EB645F210A08}"/>
          </ac:picMkLst>
        </pc:picChg>
      </pc:sldChg>
      <pc:sldChg chg="add del ord">
        <pc:chgData name="Colin Lituri" userId="484b33a4cdd704a0" providerId="LiveId" clId="{9A470309-DDDB-47FE-813A-9ED7AD4E8FC8}" dt="2023-04-11T02:06:18.884" v="1950" actId="47"/>
        <pc:sldMkLst>
          <pc:docMk/>
          <pc:sldMk cId="901805891" sldId="271"/>
        </pc:sldMkLst>
      </pc:sldChg>
      <pc:sldChg chg="modSp new del mod">
        <pc:chgData name="Colin Lituri" userId="484b33a4cdd704a0" providerId="LiveId" clId="{9A470309-DDDB-47FE-813A-9ED7AD4E8FC8}" dt="2023-04-10T03:59:42.602" v="840" actId="47"/>
        <pc:sldMkLst>
          <pc:docMk/>
          <pc:sldMk cId="4131020822" sldId="272"/>
        </pc:sldMkLst>
        <pc:spChg chg="mod">
          <ac:chgData name="Colin Lituri" userId="484b33a4cdd704a0" providerId="LiveId" clId="{9A470309-DDDB-47FE-813A-9ED7AD4E8FC8}" dt="2023-04-10T03:56:36.387" v="801" actId="27636"/>
          <ac:spMkLst>
            <pc:docMk/>
            <pc:sldMk cId="4131020822" sldId="272"/>
            <ac:spMk id="3" creationId="{A5FA21D8-5F4F-B9D2-7045-0A7127382401}"/>
          </ac:spMkLst>
        </pc:spChg>
      </pc:sldChg>
      <pc:sldChg chg="modSp new del mod">
        <pc:chgData name="Colin Lituri" userId="484b33a4cdd704a0" providerId="LiveId" clId="{9A470309-DDDB-47FE-813A-9ED7AD4E8FC8}" dt="2023-04-10T04:08:10.307" v="938" actId="47"/>
        <pc:sldMkLst>
          <pc:docMk/>
          <pc:sldMk cId="4010020009" sldId="273"/>
        </pc:sldMkLst>
        <pc:spChg chg="mod">
          <ac:chgData name="Colin Lituri" userId="484b33a4cdd704a0" providerId="LiveId" clId="{9A470309-DDDB-47FE-813A-9ED7AD4E8FC8}" dt="2023-04-10T04:08:07.746" v="937" actId="6549"/>
          <ac:spMkLst>
            <pc:docMk/>
            <pc:sldMk cId="4010020009" sldId="273"/>
            <ac:spMk id="3" creationId="{60182DE4-8E40-5213-8F67-292A7A7AB321}"/>
          </ac:spMkLst>
        </pc:spChg>
      </pc:sldChg>
      <pc:sldChg chg="modSp new del mod">
        <pc:chgData name="Colin Lituri" userId="484b33a4cdd704a0" providerId="LiveId" clId="{9A470309-DDDB-47FE-813A-9ED7AD4E8FC8}" dt="2023-04-10T04:12:27.640" v="990" actId="47"/>
        <pc:sldMkLst>
          <pc:docMk/>
          <pc:sldMk cId="1942035204" sldId="274"/>
        </pc:sldMkLst>
        <pc:spChg chg="mod">
          <ac:chgData name="Colin Lituri" userId="484b33a4cdd704a0" providerId="LiveId" clId="{9A470309-DDDB-47FE-813A-9ED7AD4E8FC8}" dt="2023-04-10T02:45:44.839" v="770" actId="27636"/>
          <ac:spMkLst>
            <pc:docMk/>
            <pc:sldMk cId="1942035204" sldId="274"/>
            <ac:spMk id="3" creationId="{23E3E354-B7F0-CCFC-651C-5CC94C62806B}"/>
          </ac:spMkLst>
        </pc:spChg>
      </pc:sldChg>
      <pc:sldChg chg="modSp new del mod">
        <pc:chgData name="Colin Lituri" userId="484b33a4cdd704a0" providerId="LiveId" clId="{9A470309-DDDB-47FE-813A-9ED7AD4E8FC8}" dt="2023-04-10T04:23:59.083" v="1051" actId="47"/>
        <pc:sldMkLst>
          <pc:docMk/>
          <pc:sldMk cId="806057589" sldId="275"/>
        </pc:sldMkLst>
        <pc:spChg chg="mod">
          <ac:chgData name="Colin Lituri" userId="484b33a4cdd704a0" providerId="LiveId" clId="{9A470309-DDDB-47FE-813A-9ED7AD4E8FC8}" dt="2023-04-10T02:46:11.588" v="772"/>
          <ac:spMkLst>
            <pc:docMk/>
            <pc:sldMk cId="806057589" sldId="275"/>
            <ac:spMk id="3" creationId="{F196DED1-BCE2-B908-0FCB-06DFCFFD1C35}"/>
          </ac:spMkLst>
        </pc:spChg>
      </pc:sldChg>
      <pc:sldChg chg="addSp delSp modSp new mod setBg modAnim">
        <pc:chgData name="Colin Lituri" userId="484b33a4cdd704a0" providerId="LiveId" clId="{9A470309-DDDB-47FE-813A-9ED7AD4E8FC8}" dt="2023-04-13T06:04:35.605" v="2517"/>
        <pc:sldMkLst>
          <pc:docMk/>
          <pc:sldMk cId="3350375605" sldId="276"/>
        </pc:sldMkLst>
        <pc:spChg chg="del">
          <ac:chgData name="Colin Lituri" userId="484b33a4cdd704a0" providerId="LiveId" clId="{9A470309-DDDB-47FE-813A-9ED7AD4E8FC8}" dt="2023-04-10T04:26:18.987" v="1052" actId="478"/>
          <ac:spMkLst>
            <pc:docMk/>
            <pc:sldMk cId="3350375605" sldId="276"/>
            <ac:spMk id="2" creationId="{0886421F-1CC4-5FA2-E699-F700CCFD950D}"/>
          </ac:spMkLst>
        </pc:spChg>
        <pc:spChg chg="mod">
          <ac:chgData name="Colin Lituri" userId="484b33a4cdd704a0" providerId="LiveId" clId="{9A470309-DDDB-47FE-813A-9ED7AD4E8FC8}" dt="2023-04-11T03:18:48.237" v="2398" actId="207"/>
          <ac:spMkLst>
            <pc:docMk/>
            <pc:sldMk cId="3350375605" sldId="276"/>
            <ac:spMk id="3" creationId="{3F59E0CA-175D-135D-2664-11A56BA0640E}"/>
          </ac:spMkLst>
        </pc:spChg>
        <pc:picChg chg="add del mod">
          <ac:chgData name="Colin Lituri" userId="484b33a4cdd704a0" providerId="LiveId" clId="{9A470309-DDDB-47FE-813A-9ED7AD4E8FC8}" dt="2023-04-10T04:28:22.306" v="1190" actId="478"/>
          <ac:picMkLst>
            <pc:docMk/>
            <pc:sldMk cId="3350375605" sldId="276"/>
            <ac:picMk id="4" creationId="{64BA9006-2F83-A30B-80B5-FC168DA0C236}"/>
          </ac:picMkLst>
        </pc:picChg>
        <pc:picChg chg="add mod modCrop">
          <ac:chgData name="Colin Lituri" userId="484b33a4cdd704a0" providerId="LiveId" clId="{9A470309-DDDB-47FE-813A-9ED7AD4E8FC8}" dt="2023-04-13T06:04:35.605" v="2517"/>
          <ac:picMkLst>
            <pc:docMk/>
            <pc:sldMk cId="3350375605" sldId="276"/>
            <ac:picMk id="5" creationId="{113D8D90-099A-81C5-D0D1-4AB559982C52}"/>
          </ac:picMkLst>
        </pc:picChg>
      </pc:sldChg>
      <pc:sldChg chg="new del">
        <pc:chgData name="Colin Lituri" userId="484b33a4cdd704a0" providerId="LiveId" clId="{9A470309-DDDB-47FE-813A-9ED7AD4E8FC8}" dt="2023-04-10T05:03:09.172" v="1215" actId="47"/>
        <pc:sldMkLst>
          <pc:docMk/>
          <pc:sldMk cId="149521955" sldId="277"/>
        </pc:sldMkLst>
      </pc:sldChg>
      <pc:sldChg chg="addSp delSp modSp new mod modTransition modAnim">
        <pc:chgData name="Colin Lituri" userId="484b33a4cdd704a0" providerId="LiveId" clId="{9A470309-DDDB-47FE-813A-9ED7AD4E8FC8}" dt="2023-04-13T06:07:39.639" v="2521"/>
        <pc:sldMkLst>
          <pc:docMk/>
          <pc:sldMk cId="1816144086" sldId="278"/>
        </pc:sldMkLst>
        <pc:spChg chg="del">
          <ac:chgData name="Colin Lituri" userId="484b33a4cdd704a0" providerId="LiveId" clId="{9A470309-DDDB-47FE-813A-9ED7AD4E8FC8}" dt="2023-04-10T05:07:48.370" v="1216" actId="478"/>
          <ac:spMkLst>
            <pc:docMk/>
            <pc:sldMk cId="1816144086" sldId="278"/>
            <ac:spMk id="2" creationId="{EAF280A6-3884-26EE-446C-11B891443323}"/>
          </ac:spMkLst>
        </pc:spChg>
        <pc:spChg chg="mod">
          <ac:chgData name="Colin Lituri" userId="484b33a4cdd704a0" providerId="LiveId" clId="{9A470309-DDDB-47FE-813A-9ED7AD4E8FC8}" dt="2023-04-11T03:19:25.348" v="2403" actId="20577"/>
          <ac:spMkLst>
            <pc:docMk/>
            <pc:sldMk cId="1816144086" sldId="278"/>
            <ac:spMk id="3" creationId="{0D1620DB-B4CD-4A31-CC20-8DA3A3A6FDBA}"/>
          </ac:spMkLst>
        </pc:spChg>
        <pc:picChg chg="add mod ord modCrop">
          <ac:chgData name="Colin Lituri" userId="484b33a4cdd704a0" providerId="LiveId" clId="{9A470309-DDDB-47FE-813A-9ED7AD4E8FC8}" dt="2023-04-13T06:07:39.639" v="2521"/>
          <ac:picMkLst>
            <pc:docMk/>
            <pc:sldMk cId="1816144086" sldId="278"/>
            <ac:picMk id="4" creationId="{FD19F17D-5AF1-C3D9-E0F1-1182D2279271}"/>
          </ac:picMkLst>
        </pc:picChg>
        <pc:picChg chg="add del mod">
          <ac:chgData name="Colin Lituri" userId="484b33a4cdd704a0" providerId="LiveId" clId="{9A470309-DDDB-47FE-813A-9ED7AD4E8FC8}" dt="2023-04-10T05:34:19.100" v="1366" actId="478"/>
          <ac:picMkLst>
            <pc:docMk/>
            <pc:sldMk cId="1816144086" sldId="278"/>
            <ac:picMk id="5" creationId="{93F1E0B1-F8D9-58D3-11F0-634F5F99FCA8}"/>
          </ac:picMkLst>
        </pc:picChg>
      </pc:sldChg>
      <pc:sldChg chg="delSp modSp new del mod">
        <pc:chgData name="Colin Lituri" userId="484b33a4cdd704a0" providerId="LiveId" clId="{9A470309-DDDB-47FE-813A-9ED7AD4E8FC8}" dt="2023-04-10T05:31:16.931" v="1350" actId="47"/>
        <pc:sldMkLst>
          <pc:docMk/>
          <pc:sldMk cId="664829593" sldId="279"/>
        </pc:sldMkLst>
        <pc:spChg chg="del">
          <ac:chgData name="Colin Lituri" userId="484b33a4cdd704a0" providerId="LiveId" clId="{9A470309-DDDB-47FE-813A-9ED7AD4E8FC8}" dt="2023-04-10T05:16:50.117" v="1298" actId="478"/>
          <ac:spMkLst>
            <pc:docMk/>
            <pc:sldMk cId="664829593" sldId="279"/>
            <ac:spMk id="2" creationId="{238023AA-CE92-A600-A461-1941E38ECC61}"/>
          </ac:spMkLst>
        </pc:spChg>
        <pc:spChg chg="mod">
          <ac:chgData name="Colin Lituri" userId="484b33a4cdd704a0" providerId="LiveId" clId="{9A470309-DDDB-47FE-813A-9ED7AD4E8FC8}" dt="2023-04-10T02:47:56.436" v="784" actId="27636"/>
          <ac:spMkLst>
            <pc:docMk/>
            <pc:sldMk cId="664829593" sldId="279"/>
            <ac:spMk id="3" creationId="{6FA131C6-6289-8C32-0ABF-F8BA969A28A4}"/>
          </ac:spMkLst>
        </pc:spChg>
      </pc:sldChg>
      <pc:sldChg chg="addSp delSp modSp new mod modTransition modAnim">
        <pc:chgData name="Colin Lituri" userId="484b33a4cdd704a0" providerId="LiveId" clId="{9A470309-DDDB-47FE-813A-9ED7AD4E8FC8}" dt="2023-04-14T03:20:36.223" v="2686"/>
        <pc:sldMkLst>
          <pc:docMk/>
          <pc:sldMk cId="3519609835" sldId="280"/>
        </pc:sldMkLst>
        <pc:spChg chg="del">
          <ac:chgData name="Colin Lituri" userId="484b33a4cdd704a0" providerId="LiveId" clId="{9A470309-DDDB-47FE-813A-9ED7AD4E8FC8}" dt="2023-04-10T02:50:50.569" v="787" actId="478"/>
          <ac:spMkLst>
            <pc:docMk/>
            <pc:sldMk cId="3519609835" sldId="280"/>
            <ac:spMk id="2" creationId="{321F2398-91BE-EFC8-A0AF-FB75CF98C8C2}"/>
          </ac:spMkLst>
        </pc:spChg>
        <pc:spChg chg="del">
          <ac:chgData name="Colin Lituri" userId="484b33a4cdd704a0" providerId="LiveId" clId="{9A470309-DDDB-47FE-813A-9ED7AD4E8FC8}" dt="2023-04-10T02:50:48.337" v="786" actId="478"/>
          <ac:spMkLst>
            <pc:docMk/>
            <pc:sldMk cId="3519609835" sldId="280"/>
            <ac:spMk id="3" creationId="{2065B290-5951-2971-028A-6BD6CD6E1FC0}"/>
          </ac:spMkLst>
        </pc:spChg>
        <pc:spChg chg="add mod">
          <ac:chgData name="Colin Lituri" userId="484b33a4cdd704a0" providerId="LiveId" clId="{9A470309-DDDB-47FE-813A-9ED7AD4E8FC8}" dt="2023-04-13T06:02:07.077" v="2503" actId="14100"/>
          <ac:spMkLst>
            <pc:docMk/>
            <pc:sldMk cId="3519609835" sldId="280"/>
            <ac:spMk id="6" creationId="{ABDF4DE4-00BA-842B-525F-198C5B5C7692}"/>
          </ac:spMkLst>
        </pc:spChg>
        <pc:picChg chg="add del mod ord">
          <ac:chgData name="Colin Lituri" userId="484b33a4cdd704a0" providerId="LiveId" clId="{9A470309-DDDB-47FE-813A-9ED7AD4E8FC8}" dt="2023-04-11T02:33:13.552" v="2230" actId="478"/>
          <ac:picMkLst>
            <pc:docMk/>
            <pc:sldMk cId="3519609835" sldId="280"/>
            <ac:picMk id="2" creationId="{C40576A8-C74A-3B95-1179-45429D40A6CF}"/>
          </ac:picMkLst>
        </pc:picChg>
        <pc:picChg chg="add del mod ord">
          <ac:chgData name="Colin Lituri" userId="484b33a4cdd704a0" providerId="LiveId" clId="{9A470309-DDDB-47FE-813A-9ED7AD4E8FC8}" dt="2023-04-11T02:37:14.087" v="2248" actId="478"/>
          <ac:picMkLst>
            <pc:docMk/>
            <pc:sldMk cId="3519609835" sldId="280"/>
            <ac:picMk id="3" creationId="{53AF632C-B26D-554F-780A-144B0E94B792}"/>
          </ac:picMkLst>
        </pc:picChg>
        <pc:picChg chg="add del mod">
          <ac:chgData name="Colin Lituri" userId="484b33a4cdd704a0" providerId="LiveId" clId="{9A470309-DDDB-47FE-813A-9ED7AD4E8FC8}" dt="2023-04-10T05:40:42.252" v="1405" actId="478"/>
          <ac:picMkLst>
            <pc:docMk/>
            <pc:sldMk cId="3519609835" sldId="280"/>
            <ac:picMk id="4" creationId="{344DBD25-D3CE-6B3F-E09D-357BB1069F23}"/>
          </ac:picMkLst>
        </pc:picChg>
        <pc:picChg chg="add del mod ord modCrop">
          <ac:chgData name="Colin Lituri" userId="484b33a4cdd704a0" providerId="LiveId" clId="{9A470309-DDDB-47FE-813A-9ED7AD4E8FC8}" dt="2023-04-14T03:20:36.223" v="2686"/>
          <ac:picMkLst>
            <pc:docMk/>
            <pc:sldMk cId="3519609835" sldId="280"/>
            <ac:picMk id="4" creationId="{8DDC66DE-E5AE-0195-8C02-E0EE1A14A70D}"/>
          </ac:picMkLst>
        </pc:picChg>
        <pc:picChg chg="add del mod ord modCrop">
          <ac:chgData name="Colin Lituri" userId="484b33a4cdd704a0" providerId="LiveId" clId="{9A470309-DDDB-47FE-813A-9ED7AD4E8FC8}" dt="2023-04-10T05:44:09.481" v="1419" actId="478"/>
          <ac:picMkLst>
            <pc:docMk/>
            <pc:sldMk cId="3519609835" sldId="280"/>
            <ac:picMk id="7" creationId="{3DDA2ED8-ADE2-CA3C-729D-F04362C7B413}"/>
          </ac:picMkLst>
        </pc:picChg>
        <pc:picChg chg="add del mod ord">
          <ac:chgData name="Colin Lituri" userId="484b33a4cdd704a0" providerId="LiveId" clId="{9A470309-DDDB-47FE-813A-9ED7AD4E8FC8}" dt="2023-04-11T02:15:58.389" v="2077" actId="478"/>
          <ac:picMkLst>
            <pc:docMk/>
            <pc:sldMk cId="3519609835" sldId="280"/>
            <ac:picMk id="8" creationId="{969086A4-C2AA-B212-7915-01B57F77AC09}"/>
          </ac:picMkLst>
        </pc:picChg>
      </pc:sldChg>
      <pc:sldChg chg="addSp delSp modSp new mod modTransition modAnim">
        <pc:chgData name="Colin Lituri" userId="484b33a4cdd704a0" providerId="LiveId" clId="{9A470309-DDDB-47FE-813A-9ED7AD4E8FC8}" dt="2023-04-14T03:21:34.378" v="2688"/>
        <pc:sldMkLst>
          <pc:docMk/>
          <pc:sldMk cId="3168780195" sldId="281"/>
        </pc:sldMkLst>
        <pc:spChg chg="del">
          <ac:chgData name="Colin Lituri" userId="484b33a4cdd704a0" providerId="LiveId" clId="{9A470309-DDDB-47FE-813A-9ED7AD4E8FC8}" dt="2023-04-10T02:54:27.375" v="792" actId="478"/>
          <ac:spMkLst>
            <pc:docMk/>
            <pc:sldMk cId="3168780195" sldId="281"/>
            <ac:spMk id="2" creationId="{EF8397F7-ECAE-4A2C-CF3F-6BB85D6BCCD0}"/>
          </ac:spMkLst>
        </pc:spChg>
        <pc:spChg chg="del">
          <ac:chgData name="Colin Lituri" userId="484b33a4cdd704a0" providerId="LiveId" clId="{9A470309-DDDB-47FE-813A-9ED7AD4E8FC8}" dt="2023-04-10T02:54:29.406" v="793" actId="478"/>
          <ac:spMkLst>
            <pc:docMk/>
            <pc:sldMk cId="3168780195" sldId="281"/>
            <ac:spMk id="3" creationId="{D4D60B2F-3CB5-99DB-075C-959C2F56B681}"/>
          </ac:spMkLst>
        </pc:spChg>
        <pc:spChg chg="add mod">
          <ac:chgData name="Colin Lituri" userId="484b33a4cdd704a0" providerId="LiveId" clId="{9A470309-DDDB-47FE-813A-9ED7AD4E8FC8}" dt="2023-04-11T03:17:54.981" v="2396" actId="114"/>
          <ac:spMkLst>
            <pc:docMk/>
            <pc:sldMk cId="3168780195" sldId="281"/>
            <ac:spMk id="7" creationId="{15A343B9-065C-4037-0DA4-B4A500BD71EB}"/>
          </ac:spMkLst>
        </pc:spChg>
        <pc:picChg chg="add del">
          <ac:chgData name="Colin Lituri" userId="484b33a4cdd704a0" providerId="LiveId" clId="{9A470309-DDDB-47FE-813A-9ED7AD4E8FC8}" dt="2023-04-10T04:03:37.547" v="841" actId="478"/>
          <ac:picMkLst>
            <pc:docMk/>
            <pc:sldMk cId="3168780195" sldId="281"/>
            <ac:picMk id="4" creationId="{AF4F8E41-0069-9A5E-B42A-7FB4B4B0A53D}"/>
          </ac:picMkLst>
        </pc:picChg>
        <pc:picChg chg="add mod ord">
          <ac:chgData name="Colin Lituri" userId="484b33a4cdd704a0" providerId="LiveId" clId="{9A470309-DDDB-47FE-813A-9ED7AD4E8FC8}" dt="2023-04-14T03:21:34.378" v="2688"/>
          <ac:picMkLst>
            <pc:docMk/>
            <pc:sldMk cId="3168780195" sldId="281"/>
            <ac:picMk id="5" creationId="{F3E367C2-0D38-E4D8-77C3-0CA62913F23E}"/>
          </ac:picMkLst>
        </pc:picChg>
      </pc:sldChg>
      <pc:sldChg chg="addSp delSp modSp new mod modTransition modAnim">
        <pc:chgData name="Colin Lituri" userId="484b33a4cdd704a0" providerId="LiveId" clId="{9A470309-DDDB-47FE-813A-9ED7AD4E8FC8}" dt="2023-04-14T03:22:59.278" v="2695"/>
        <pc:sldMkLst>
          <pc:docMk/>
          <pc:sldMk cId="435796909" sldId="282"/>
        </pc:sldMkLst>
        <pc:spChg chg="del">
          <ac:chgData name="Colin Lituri" userId="484b33a4cdd704a0" providerId="LiveId" clId="{9A470309-DDDB-47FE-813A-9ED7AD4E8FC8}" dt="2023-04-10T02:54:46.953" v="796" actId="478"/>
          <ac:spMkLst>
            <pc:docMk/>
            <pc:sldMk cId="435796909" sldId="282"/>
            <ac:spMk id="2" creationId="{D3473EE6-DFF1-C9F6-E180-ED389A92E634}"/>
          </ac:spMkLst>
        </pc:spChg>
        <pc:spChg chg="del">
          <ac:chgData name="Colin Lituri" userId="484b33a4cdd704a0" providerId="LiveId" clId="{9A470309-DDDB-47FE-813A-9ED7AD4E8FC8}" dt="2023-04-10T02:54:49.254" v="797" actId="478"/>
          <ac:spMkLst>
            <pc:docMk/>
            <pc:sldMk cId="435796909" sldId="282"/>
            <ac:spMk id="3" creationId="{9B54B449-D1FF-0DC2-01AB-EE9C17F0A5EF}"/>
          </ac:spMkLst>
        </pc:spChg>
        <pc:spChg chg="add mod">
          <ac:chgData name="Colin Lituri" userId="484b33a4cdd704a0" providerId="LiveId" clId="{9A470309-DDDB-47FE-813A-9ED7AD4E8FC8}" dt="2023-04-11T02:20:07.079" v="2151" actId="255"/>
          <ac:spMkLst>
            <pc:docMk/>
            <pc:sldMk cId="435796909" sldId="282"/>
            <ac:spMk id="6" creationId="{C7CCC578-00B2-9371-F841-FCA7C0DDF043}"/>
          </ac:spMkLst>
        </pc:spChg>
        <pc:picChg chg="add mod">
          <ac:chgData name="Colin Lituri" userId="484b33a4cdd704a0" providerId="LiveId" clId="{9A470309-DDDB-47FE-813A-9ED7AD4E8FC8}" dt="2023-04-14T03:22:59.278" v="2695"/>
          <ac:picMkLst>
            <pc:docMk/>
            <pc:sldMk cId="435796909" sldId="282"/>
            <ac:picMk id="4" creationId="{B333176B-C5CE-E29E-3367-9F401B6B02F6}"/>
          </ac:picMkLst>
        </pc:picChg>
      </pc:sldChg>
      <pc:sldChg chg="addSp delSp modSp new mod modTransition modAnim">
        <pc:chgData name="Colin Lituri" userId="484b33a4cdd704a0" providerId="LiveId" clId="{9A470309-DDDB-47FE-813A-9ED7AD4E8FC8}" dt="2023-04-14T03:23:38.358" v="2698"/>
        <pc:sldMkLst>
          <pc:docMk/>
          <pc:sldMk cId="981655347" sldId="283"/>
        </pc:sldMkLst>
        <pc:spChg chg="del">
          <ac:chgData name="Colin Lituri" userId="484b33a4cdd704a0" providerId="LiveId" clId="{9A470309-DDDB-47FE-813A-9ED7AD4E8FC8}" dt="2023-04-10T04:12:52.769" v="992" actId="478"/>
          <ac:spMkLst>
            <pc:docMk/>
            <pc:sldMk cId="981655347" sldId="283"/>
            <ac:spMk id="2" creationId="{65B3E85E-9749-0F82-9451-A5F75221BF80}"/>
          </ac:spMkLst>
        </pc:spChg>
        <pc:spChg chg="del">
          <ac:chgData name="Colin Lituri" userId="484b33a4cdd704a0" providerId="LiveId" clId="{9A470309-DDDB-47FE-813A-9ED7AD4E8FC8}" dt="2023-04-10T04:12:55.368" v="993" actId="478"/>
          <ac:spMkLst>
            <pc:docMk/>
            <pc:sldMk cId="981655347" sldId="283"/>
            <ac:spMk id="3" creationId="{9BA0C93C-A1DB-9EAF-841C-E947CAD525FF}"/>
          </ac:spMkLst>
        </pc:spChg>
        <pc:spChg chg="add mod">
          <ac:chgData name="Colin Lituri" userId="484b33a4cdd704a0" providerId="LiveId" clId="{9A470309-DDDB-47FE-813A-9ED7AD4E8FC8}" dt="2023-04-11T02:21:05.803" v="2177" actId="255"/>
          <ac:spMkLst>
            <pc:docMk/>
            <pc:sldMk cId="981655347" sldId="283"/>
            <ac:spMk id="7" creationId="{F8968E32-ED92-817A-F066-CCA720E858E5}"/>
          </ac:spMkLst>
        </pc:spChg>
        <pc:picChg chg="add del mod">
          <ac:chgData name="Colin Lituri" userId="484b33a4cdd704a0" providerId="LiveId" clId="{9A470309-DDDB-47FE-813A-9ED7AD4E8FC8}" dt="2023-04-10T04:17:06.705" v="998" actId="478"/>
          <ac:picMkLst>
            <pc:docMk/>
            <pc:sldMk cId="981655347" sldId="283"/>
            <ac:picMk id="4" creationId="{9202C1F1-904C-766A-6C92-6456D7139D82}"/>
          </ac:picMkLst>
        </pc:picChg>
        <pc:picChg chg="add mod modCrop">
          <ac:chgData name="Colin Lituri" userId="484b33a4cdd704a0" providerId="LiveId" clId="{9A470309-DDDB-47FE-813A-9ED7AD4E8FC8}" dt="2023-04-14T03:23:38.358" v="2698"/>
          <ac:picMkLst>
            <pc:docMk/>
            <pc:sldMk cId="981655347" sldId="283"/>
            <ac:picMk id="5" creationId="{368FB6A8-CE00-F6B5-3F46-CBFBBCA19979}"/>
          </ac:picMkLst>
        </pc:picChg>
      </pc:sldChg>
      <pc:sldChg chg="addSp delSp modSp new mod modTransition modAnim">
        <pc:chgData name="Colin Lituri" userId="484b33a4cdd704a0" providerId="LiveId" clId="{9A470309-DDDB-47FE-813A-9ED7AD4E8FC8}" dt="2023-04-14T03:26:42.515" v="2783"/>
        <pc:sldMkLst>
          <pc:docMk/>
          <pc:sldMk cId="861066982" sldId="284"/>
        </pc:sldMkLst>
        <pc:spChg chg="del">
          <ac:chgData name="Colin Lituri" userId="484b33a4cdd704a0" providerId="LiveId" clId="{9A470309-DDDB-47FE-813A-9ED7AD4E8FC8}" dt="2023-04-10T05:17:02.661" v="1300" actId="478"/>
          <ac:spMkLst>
            <pc:docMk/>
            <pc:sldMk cId="861066982" sldId="284"/>
            <ac:spMk id="2" creationId="{8D7B7525-BC93-C2D3-27EB-E28B28F8D518}"/>
          </ac:spMkLst>
        </pc:spChg>
        <pc:spChg chg="del">
          <ac:chgData name="Colin Lituri" userId="484b33a4cdd704a0" providerId="LiveId" clId="{9A470309-DDDB-47FE-813A-9ED7AD4E8FC8}" dt="2023-04-10T05:17:04.481" v="1301" actId="478"/>
          <ac:spMkLst>
            <pc:docMk/>
            <pc:sldMk cId="861066982" sldId="284"/>
            <ac:spMk id="3" creationId="{A39EDB67-86B2-27B2-F3A0-7765BCA95F69}"/>
          </ac:spMkLst>
        </pc:spChg>
        <pc:spChg chg="add del mod">
          <ac:chgData name="Colin Lituri" userId="484b33a4cdd704a0" providerId="LiveId" clId="{9A470309-DDDB-47FE-813A-9ED7AD4E8FC8}" dt="2023-04-10T05:27:15.966" v="1311" actId="22"/>
          <ac:spMkLst>
            <pc:docMk/>
            <pc:sldMk cId="861066982" sldId="284"/>
            <ac:spMk id="6" creationId="{C1E88211-4D4A-F348-A23D-24980F300D8B}"/>
          </ac:spMkLst>
        </pc:spChg>
        <pc:spChg chg="add mod">
          <ac:chgData name="Colin Lituri" userId="484b33a4cdd704a0" providerId="LiveId" clId="{9A470309-DDDB-47FE-813A-9ED7AD4E8FC8}" dt="2023-04-11T02:25:11.936" v="2201" actId="6549"/>
          <ac:spMkLst>
            <pc:docMk/>
            <pc:sldMk cId="861066982" sldId="284"/>
            <ac:spMk id="8" creationId="{5F30BF55-2F52-6EF6-3E21-20574026F816}"/>
          </ac:spMkLst>
        </pc:spChg>
        <pc:picChg chg="add mod">
          <ac:chgData name="Colin Lituri" userId="484b33a4cdd704a0" providerId="LiveId" clId="{9A470309-DDDB-47FE-813A-9ED7AD4E8FC8}" dt="2023-04-14T03:26:42.515" v="2783"/>
          <ac:picMkLst>
            <pc:docMk/>
            <pc:sldMk cId="861066982" sldId="284"/>
            <ac:picMk id="4" creationId="{727B15CC-73A1-8BF3-E36C-C0D0375C9967}"/>
          </ac:picMkLst>
        </pc:picChg>
      </pc:sldChg>
      <pc:sldChg chg="new del">
        <pc:chgData name="Colin Lituri" userId="484b33a4cdd704a0" providerId="LiveId" clId="{9A470309-DDDB-47FE-813A-9ED7AD4E8FC8}" dt="2023-04-10T05:15:23.767" v="1297" actId="47"/>
        <pc:sldMkLst>
          <pc:docMk/>
          <pc:sldMk cId="1117703464" sldId="284"/>
        </pc:sldMkLst>
      </pc:sldChg>
      <pc:sldChg chg="addSp delSp modSp new mod ord modTransition delAnim modAnim">
        <pc:chgData name="Colin Lituri" userId="484b33a4cdd704a0" providerId="LiveId" clId="{9A470309-DDDB-47FE-813A-9ED7AD4E8FC8}" dt="2023-04-19T03:50:39.330" v="2841"/>
        <pc:sldMkLst>
          <pc:docMk/>
          <pc:sldMk cId="3228313951" sldId="285"/>
        </pc:sldMkLst>
        <pc:spChg chg="del">
          <ac:chgData name="Colin Lituri" userId="484b33a4cdd704a0" providerId="LiveId" clId="{9A470309-DDDB-47FE-813A-9ED7AD4E8FC8}" dt="2023-04-11T01:37:12.926" v="1642" actId="478"/>
          <ac:spMkLst>
            <pc:docMk/>
            <pc:sldMk cId="3228313951" sldId="285"/>
            <ac:spMk id="2" creationId="{F458F5B6-4C87-14DD-0830-F0A29EC742ED}"/>
          </ac:spMkLst>
        </pc:spChg>
        <pc:spChg chg="del">
          <ac:chgData name="Colin Lituri" userId="484b33a4cdd704a0" providerId="LiveId" clId="{9A470309-DDDB-47FE-813A-9ED7AD4E8FC8}" dt="2023-04-11T01:37:15.382" v="1643" actId="478"/>
          <ac:spMkLst>
            <pc:docMk/>
            <pc:sldMk cId="3228313951" sldId="285"/>
            <ac:spMk id="3" creationId="{B8F7B6E8-F86D-96C5-3276-DD1B25850C43}"/>
          </ac:spMkLst>
        </pc:spChg>
        <pc:spChg chg="add mod">
          <ac:chgData name="Colin Lituri" userId="484b33a4cdd704a0" providerId="LiveId" clId="{9A470309-DDDB-47FE-813A-9ED7AD4E8FC8}" dt="2023-04-14T01:29:39.333" v="2607" actId="1076"/>
          <ac:spMkLst>
            <pc:docMk/>
            <pc:sldMk cId="3228313951" sldId="285"/>
            <ac:spMk id="6" creationId="{04007D75-16B7-FD72-2E49-6E9212FCDA2B}"/>
          </ac:spMkLst>
        </pc:spChg>
        <pc:spChg chg="add mod">
          <ac:chgData name="Colin Lituri" userId="484b33a4cdd704a0" providerId="LiveId" clId="{9A470309-DDDB-47FE-813A-9ED7AD4E8FC8}" dt="2023-04-14T01:29:30.838" v="2606" actId="1076"/>
          <ac:spMkLst>
            <pc:docMk/>
            <pc:sldMk cId="3228313951" sldId="285"/>
            <ac:spMk id="7" creationId="{7E4331FE-079E-FC20-2D8C-F2A560C76BCD}"/>
          </ac:spMkLst>
        </pc:spChg>
        <pc:picChg chg="add del mod modCrop">
          <ac:chgData name="Colin Lituri" userId="484b33a4cdd704a0" providerId="LiveId" clId="{9A470309-DDDB-47FE-813A-9ED7AD4E8FC8}" dt="2023-04-19T03:40:18.148" v="2798" actId="478"/>
          <ac:picMkLst>
            <pc:docMk/>
            <pc:sldMk cId="3228313951" sldId="285"/>
            <ac:picMk id="2" creationId="{2AEC7C9B-E67E-8B98-D1B8-9E7D66DB652C}"/>
          </ac:picMkLst>
        </pc:picChg>
        <pc:picChg chg="add del mod">
          <ac:chgData name="Colin Lituri" userId="484b33a4cdd704a0" providerId="LiveId" clId="{9A470309-DDDB-47FE-813A-9ED7AD4E8FC8}" dt="2023-04-19T03:47:16.683" v="2818" actId="478"/>
          <ac:picMkLst>
            <pc:docMk/>
            <pc:sldMk cId="3228313951" sldId="285"/>
            <ac:picMk id="3" creationId="{13256C76-FDEA-5A38-96D1-5A68C2A7DA11}"/>
          </ac:picMkLst>
        </pc:picChg>
        <pc:picChg chg="add mod modCrop">
          <ac:chgData name="Colin Lituri" userId="484b33a4cdd704a0" providerId="LiveId" clId="{9A470309-DDDB-47FE-813A-9ED7AD4E8FC8}" dt="2023-04-19T03:47:57.702" v="2824" actId="1076"/>
          <ac:picMkLst>
            <pc:docMk/>
            <pc:sldMk cId="3228313951" sldId="285"/>
            <ac:picMk id="4" creationId="{F3CB48BA-B65A-6137-40B6-B3BDF7DA1201}"/>
          </ac:picMkLst>
        </pc:picChg>
        <pc:picChg chg="add mod">
          <ac:chgData name="Colin Lituri" userId="484b33a4cdd704a0" providerId="LiveId" clId="{9A470309-DDDB-47FE-813A-9ED7AD4E8FC8}" dt="2023-04-11T01:43:31.706" v="1762" actId="1076"/>
          <ac:picMkLst>
            <pc:docMk/>
            <pc:sldMk cId="3228313951" sldId="285"/>
            <ac:picMk id="5" creationId="{A6B2520A-C475-4790-23F0-513B9DC6B80C}"/>
          </ac:picMkLst>
        </pc:picChg>
        <pc:picChg chg="add mod">
          <ac:chgData name="Colin Lituri" userId="484b33a4cdd704a0" providerId="LiveId" clId="{9A470309-DDDB-47FE-813A-9ED7AD4E8FC8}" dt="2023-04-19T03:47:52.261" v="2823" actId="1076"/>
          <ac:picMkLst>
            <pc:docMk/>
            <pc:sldMk cId="3228313951" sldId="285"/>
            <ac:picMk id="8" creationId="{C4A9647A-989C-4C45-E52A-178E44456C85}"/>
          </ac:picMkLst>
        </pc:picChg>
      </pc:sldChg>
      <pc:sldChg chg="modSp add mod ord modTransition modAnim">
        <pc:chgData name="Colin Lituri" userId="484b33a4cdd704a0" providerId="LiveId" clId="{9A470309-DDDB-47FE-813A-9ED7AD4E8FC8}" dt="2023-04-14T01:33:05.474" v="2612"/>
        <pc:sldMkLst>
          <pc:docMk/>
          <pc:sldMk cId="2020654619" sldId="286"/>
        </pc:sldMkLst>
        <pc:spChg chg="mod">
          <ac:chgData name="Colin Lituri" userId="484b33a4cdd704a0" providerId="LiveId" clId="{9A470309-DDDB-47FE-813A-9ED7AD4E8FC8}" dt="2023-04-14T01:33:05.474" v="2612"/>
          <ac:spMkLst>
            <pc:docMk/>
            <pc:sldMk cId="2020654619" sldId="286"/>
            <ac:spMk id="4" creationId="{934E772F-58AE-B3F1-48AA-76C09AD7CEEC}"/>
          </ac:spMkLst>
        </pc:spChg>
      </pc:sldChg>
      <pc:sldChg chg="add ord setBg">
        <pc:chgData name="Colin Lituri" userId="484b33a4cdd704a0" providerId="LiveId" clId="{9A470309-DDDB-47FE-813A-9ED7AD4E8FC8}" dt="2023-04-14T01:21:02.179" v="2530"/>
        <pc:sldMkLst>
          <pc:docMk/>
          <pc:sldMk cId="4128854741" sldId="287"/>
        </pc:sldMkLst>
      </pc:sldChg>
      <pc:sldMasterChg chg="modSp modSldLayout">
        <pc:chgData name="Colin Lituri" userId="484b33a4cdd704a0" providerId="LiveId" clId="{9A470309-DDDB-47FE-813A-9ED7AD4E8FC8}" dt="2023-04-10T01:36:41.051" v="0"/>
        <pc:sldMasterMkLst>
          <pc:docMk/>
          <pc:sldMasterMk cId="4044621296" sldId="2147483648"/>
        </pc:sldMasterMkLst>
        <pc:spChg chg="mod">
          <ac:chgData name="Colin Lituri" userId="484b33a4cdd704a0" providerId="LiveId" clId="{9A470309-DDDB-47FE-813A-9ED7AD4E8FC8}" dt="2023-04-10T01:36:41.051" v="0"/>
          <ac:spMkLst>
            <pc:docMk/>
            <pc:sldMasterMk cId="4044621296" sldId="2147483648"/>
            <ac:spMk id="2" creationId="{00000000-0000-0000-0000-000000000000}"/>
          </ac:spMkLst>
        </pc:spChg>
        <pc:spChg chg="mod">
          <ac:chgData name="Colin Lituri" userId="484b33a4cdd704a0" providerId="LiveId" clId="{9A470309-DDDB-47FE-813A-9ED7AD4E8FC8}" dt="2023-04-10T01:36:41.051" v="0"/>
          <ac:spMkLst>
            <pc:docMk/>
            <pc:sldMasterMk cId="4044621296" sldId="2147483648"/>
            <ac:spMk id="3" creationId="{00000000-0000-0000-0000-000000000000}"/>
          </ac:spMkLst>
        </pc:spChg>
        <pc:spChg chg="mod">
          <ac:chgData name="Colin Lituri" userId="484b33a4cdd704a0" providerId="LiveId" clId="{9A470309-DDDB-47FE-813A-9ED7AD4E8FC8}" dt="2023-04-10T01:36:41.051" v="0"/>
          <ac:spMkLst>
            <pc:docMk/>
            <pc:sldMasterMk cId="4044621296" sldId="2147483648"/>
            <ac:spMk id="4" creationId="{00000000-0000-0000-0000-000000000000}"/>
          </ac:spMkLst>
        </pc:spChg>
        <pc:spChg chg="mod">
          <ac:chgData name="Colin Lituri" userId="484b33a4cdd704a0" providerId="LiveId" clId="{9A470309-DDDB-47FE-813A-9ED7AD4E8FC8}" dt="2023-04-10T01:36:41.051" v="0"/>
          <ac:spMkLst>
            <pc:docMk/>
            <pc:sldMasterMk cId="4044621296" sldId="2147483648"/>
            <ac:spMk id="5" creationId="{00000000-0000-0000-0000-000000000000}"/>
          </ac:spMkLst>
        </pc:spChg>
        <pc:spChg chg="mod">
          <ac:chgData name="Colin Lituri" userId="484b33a4cdd704a0" providerId="LiveId" clId="{9A470309-DDDB-47FE-813A-9ED7AD4E8FC8}" dt="2023-04-10T01:36:41.051" v="0"/>
          <ac:spMkLst>
            <pc:docMk/>
            <pc:sldMasterMk cId="4044621296" sldId="2147483648"/>
            <ac:spMk id="6" creationId="{00000000-0000-0000-0000-000000000000}"/>
          </ac:spMkLst>
        </pc:spChg>
        <pc:sldLayoutChg chg="modSp">
          <pc:chgData name="Colin Lituri" userId="484b33a4cdd704a0" providerId="LiveId" clId="{9A470309-DDDB-47FE-813A-9ED7AD4E8FC8}" dt="2023-04-10T01:36:41.051" v="0"/>
          <pc:sldLayoutMkLst>
            <pc:docMk/>
            <pc:sldMasterMk cId="4044621296" sldId="2147483648"/>
            <pc:sldLayoutMk cId="1345500498" sldId="2147483649"/>
          </pc:sldLayoutMkLst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1345500498" sldId="2147483649"/>
              <ac:spMk id="2" creationId="{00000000-0000-0000-0000-000000000000}"/>
            </ac:spMkLst>
          </pc:spChg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1345500498" sldId="2147483649"/>
              <ac:spMk id="3" creationId="{00000000-0000-0000-0000-000000000000}"/>
            </ac:spMkLst>
          </pc:spChg>
        </pc:sldLayoutChg>
        <pc:sldLayoutChg chg="modSp">
          <pc:chgData name="Colin Lituri" userId="484b33a4cdd704a0" providerId="LiveId" clId="{9A470309-DDDB-47FE-813A-9ED7AD4E8FC8}" dt="2023-04-10T01:36:41.051" v="0"/>
          <pc:sldLayoutMkLst>
            <pc:docMk/>
            <pc:sldMasterMk cId="4044621296" sldId="2147483648"/>
            <pc:sldLayoutMk cId="3642378915" sldId="2147483651"/>
          </pc:sldLayoutMkLst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3642378915" sldId="2147483651"/>
              <ac:spMk id="2" creationId="{00000000-0000-0000-0000-000000000000}"/>
            </ac:spMkLst>
          </pc:spChg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3642378915" sldId="2147483651"/>
              <ac:spMk id="3" creationId="{00000000-0000-0000-0000-000000000000}"/>
            </ac:spMkLst>
          </pc:spChg>
        </pc:sldLayoutChg>
        <pc:sldLayoutChg chg="modSp">
          <pc:chgData name="Colin Lituri" userId="484b33a4cdd704a0" providerId="LiveId" clId="{9A470309-DDDB-47FE-813A-9ED7AD4E8FC8}" dt="2023-04-10T01:36:41.051" v="0"/>
          <pc:sldLayoutMkLst>
            <pc:docMk/>
            <pc:sldMasterMk cId="4044621296" sldId="2147483648"/>
            <pc:sldLayoutMk cId="4158470178" sldId="2147483652"/>
          </pc:sldLayoutMkLst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4158470178" sldId="2147483652"/>
              <ac:spMk id="3" creationId="{00000000-0000-0000-0000-000000000000}"/>
            </ac:spMkLst>
          </pc:spChg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4158470178" sldId="2147483652"/>
              <ac:spMk id="4" creationId="{00000000-0000-0000-0000-000000000000}"/>
            </ac:spMkLst>
          </pc:spChg>
        </pc:sldLayoutChg>
        <pc:sldLayoutChg chg="modSp">
          <pc:chgData name="Colin Lituri" userId="484b33a4cdd704a0" providerId="LiveId" clId="{9A470309-DDDB-47FE-813A-9ED7AD4E8FC8}" dt="2023-04-10T01:36:41.051" v="0"/>
          <pc:sldLayoutMkLst>
            <pc:docMk/>
            <pc:sldMasterMk cId="4044621296" sldId="2147483648"/>
            <pc:sldLayoutMk cId="862898834" sldId="2147483653"/>
          </pc:sldLayoutMkLst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862898834" sldId="2147483653"/>
              <ac:spMk id="2" creationId="{00000000-0000-0000-0000-000000000000}"/>
            </ac:spMkLst>
          </pc:spChg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862898834" sldId="2147483653"/>
              <ac:spMk id="3" creationId="{00000000-0000-0000-0000-000000000000}"/>
            </ac:spMkLst>
          </pc:spChg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862898834" sldId="2147483653"/>
              <ac:spMk id="4" creationId="{00000000-0000-0000-0000-000000000000}"/>
            </ac:spMkLst>
          </pc:spChg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862898834" sldId="2147483653"/>
              <ac:spMk id="5" creationId="{00000000-0000-0000-0000-000000000000}"/>
            </ac:spMkLst>
          </pc:spChg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862898834" sldId="2147483653"/>
              <ac:spMk id="6" creationId="{00000000-0000-0000-0000-000000000000}"/>
            </ac:spMkLst>
          </pc:spChg>
        </pc:sldLayoutChg>
        <pc:sldLayoutChg chg="modSp">
          <pc:chgData name="Colin Lituri" userId="484b33a4cdd704a0" providerId="LiveId" clId="{9A470309-DDDB-47FE-813A-9ED7AD4E8FC8}" dt="2023-04-10T01:36:41.051" v="0"/>
          <pc:sldLayoutMkLst>
            <pc:docMk/>
            <pc:sldMasterMk cId="4044621296" sldId="2147483648"/>
            <pc:sldLayoutMk cId="3031801576" sldId="2147483656"/>
          </pc:sldLayoutMkLst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3031801576" sldId="2147483656"/>
              <ac:spMk id="2" creationId="{00000000-0000-0000-0000-000000000000}"/>
            </ac:spMkLst>
          </pc:spChg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3031801576" sldId="2147483656"/>
              <ac:spMk id="3" creationId="{00000000-0000-0000-0000-000000000000}"/>
            </ac:spMkLst>
          </pc:spChg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3031801576" sldId="2147483656"/>
              <ac:spMk id="4" creationId="{00000000-0000-0000-0000-000000000000}"/>
            </ac:spMkLst>
          </pc:spChg>
        </pc:sldLayoutChg>
        <pc:sldLayoutChg chg="modSp">
          <pc:chgData name="Colin Lituri" userId="484b33a4cdd704a0" providerId="LiveId" clId="{9A470309-DDDB-47FE-813A-9ED7AD4E8FC8}" dt="2023-04-10T01:36:41.051" v="0"/>
          <pc:sldLayoutMkLst>
            <pc:docMk/>
            <pc:sldMasterMk cId="4044621296" sldId="2147483648"/>
            <pc:sldLayoutMk cId="2036742853" sldId="2147483657"/>
          </pc:sldLayoutMkLst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2036742853" sldId="2147483657"/>
              <ac:spMk id="2" creationId="{00000000-0000-0000-0000-000000000000}"/>
            </ac:spMkLst>
          </pc:spChg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2036742853" sldId="2147483657"/>
              <ac:spMk id="3" creationId="{00000000-0000-0000-0000-000000000000}"/>
            </ac:spMkLst>
          </pc:spChg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2036742853" sldId="2147483657"/>
              <ac:spMk id="4" creationId="{00000000-0000-0000-0000-000000000000}"/>
            </ac:spMkLst>
          </pc:spChg>
        </pc:sldLayoutChg>
        <pc:sldLayoutChg chg="modSp">
          <pc:chgData name="Colin Lituri" userId="484b33a4cdd704a0" providerId="LiveId" clId="{9A470309-DDDB-47FE-813A-9ED7AD4E8FC8}" dt="2023-04-10T01:36:41.051" v="0"/>
          <pc:sldLayoutMkLst>
            <pc:docMk/>
            <pc:sldMasterMk cId="4044621296" sldId="2147483648"/>
            <pc:sldLayoutMk cId="1392459941" sldId="2147483659"/>
          </pc:sldLayoutMkLst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1392459941" sldId="2147483659"/>
              <ac:spMk id="2" creationId="{00000000-0000-0000-0000-000000000000}"/>
            </ac:spMkLst>
          </pc:spChg>
          <pc:spChg chg="mod">
            <ac:chgData name="Colin Lituri" userId="484b33a4cdd704a0" providerId="LiveId" clId="{9A470309-DDDB-47FE-813A-9ED7AD4E8FC8}" dt="2023-04-10T01:36:41.051" v="0"/>
            <ac:spMkLst>
              <pc:docMk/>
              <pc:sldMasterMk cId="4044621296" sldId="2147483648"/>
              <pc:sldLayoutMk cId="1392459941" sldId="2147483659"/>
              <ac:spMk id="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18F79-7DF6-48B2-A819-F1340AB53574}" type="datetimeFigureOut">
              <a:rPr lang="en-AU" smtClean="0"/>
              <a:t>29/09/2023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983FD-0DB1-4031-B4BC-0A697EECE2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29075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983FD-0DB1-4031-B4BC-0A697EECE204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3073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983FD-0DB1-4031-B4BC-0A697EECE204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382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>
            <a:normAutofit/>
          </a:bodyPr>
          <a:lstStyle>
            <a:lvl1pPr>
              <a:defRPr sz="3600"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D896-04B6-4E93-9198-A081A37EE5EB}" type="datetimeFigureOut">
              <a:rPr lang="en-AU" smtClean="0"/>
              <a:t>29/09/2023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933F-A600-43C1-9D9C-5248F1F4D4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550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D896-04B6-4E93-9198-A081A37EE5EB}" type="datetimeFigureOut">
              <a:rPr lang="en-AU" smtClean="0"/>
              <a:t>29/09/2023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933F-A600-43C1-9D9C-5248F1F4D4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8751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190500"/>
            <a:ext cx="22860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90500"/>
            <a:ext cx="6688667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D896-04B6-4E93-9198-A081A37EE5EB}" type="datetimeFigureOut">
              <a:rPr lang="en-AU" smtClean="0"/>
              <a:t>29/09/2023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933F-A600-43C1-9D9C-5248F1F4D4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245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D896-04B6-4E93-9198-A081A37EE5EB}" type="datetimeFigureOut">
              <a:rPr lang="en-AU" smtClean="0"/>
              <a:t>29/09/2023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933F-A600-43C1-9D9C-5248F1F4D4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8365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3672418"/>
            <a:ext cx="86360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D896-04B6-4E93-9198-A081A37EE5EB}" type="datetimeFigureOut">
              <a:rPr lang="en-AU" smtClean="0"/>
              <a:t>29/09/2023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933F-A600-43C1-9D9C-5248F1F4D4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2378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111250"/>
            <a:ext cx="4487333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111250"/>
            <a:ext cx="4487333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D896-04B6-4E93-9198-A081A37EE5EB}" type="datetimeFigureOut">
              <a:rPr lang="en-AU" smtClean="0"/>
              <a:t>29/09/2023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933F-A600-43C1-9D9C-5248F1F4D4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847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D896-04B6-4E93-9198-A081A37EE5EB}" type="datetimeFigureOut">
              <a:rPr lang="en-AU" smtClean="0"/>
              <a:t>29/09/2023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933F-A600-43C1-9D9C-5248F1F4D4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2898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D896-04B6-4E93-9198-A081A37EE5EB}" type="datetimeFigureOut">
              <a:rPr lang="en-AU" smtClean="0"/>
              <a:t>29/09/2023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933F-A600-43C1-9D9C-5248F1F4D4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304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D896-04B6-4E93-9198-A081A37EE5EB}" type="datetimeFigureOut">
              <a:rPr lang="en-AU" smtClean="0"/>
              <a:t>29/09/2023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933F-A600-43C1-9D9C-5248F1F4D4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706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2"/>
            <a:ext cx="5679722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1195918"/>
            <a:ext cx="3342570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D896-04B6-4E93-9198-A081A37EE5EB}" type="datetimeFigureOut">
              <a:rPr lang="en-AU" smtClean="0"/>
              <a:t>29/09/2023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933F-A600-43C1-9D9C-5248F1F4D4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1801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D896-04B6-4E93-9198-A081A37EE5EB}" type="datetimeFigureOut">
              <a:rPr lang="en-AU" smtClean="0"/>
              <a:t>29/09/2023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B933F-A600-43C1-9D9C-5248F1F4D4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6742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0D896-04B6-4E93-9198-A081A37EE5EB}" type="datetimeFigureOut">
              <a:rPr lang="en-AU" smtClean="0"/>
              <a:t>29/09/2023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4" y="5296960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5296960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B933F-A600-43C1-9D9C-5248F1F4D4D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462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 Rounded MT Bold" panose="020F07040305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457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 object, nature, star, night sky&#10;&#10;Description automatically generated">
            <a:extLst>
              <a:ext uri="{FF2B5EF4-FFF2-40B4-BE49-F238E27FC236}">
                <a16:creationId xmlns:a16="http://schemas.microsoft.com/office/drawing/2014/main" id="{05FA2FDD-3AE7-650B-FA7F-7070D95F7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3B792F-C865-BCA2-1367-87D527AADEE1}"/>
              </a:ext>
            </a:extLst>
          </p:cNvPr>
          <p:cNvSpPr txBox="1"/>
          <p:nvPr/>
        </p:nvSpPr>
        <p:spPr>
          <a:xfrm>
            <a:off x="543496" y="553244"/>
            <a:ext cx="7128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“The </a:t>
            </a:r>
            <a:r>
              <a:rPr lang="en-AU" sz="24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HEAVENS</a:t>
            </a:r>
            <a:r>
              <a:rPr lang="en-AU" sz="24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declare the glory of GOD…” </a:t>
            </a:r>
            <a:r>
              <a:rPr lang="en-AU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(Psalm 19:1)</a:t>
            </a:r>
            <a:endParaRPr lang="en-AU" sz="2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3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C19CD5-7979-8A40-BC5B-FC151E7AF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0160000" cy="571500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endParaRPr lang="en-AU" sz="2000" b="1" u="sng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AU" sz="2800" b="1" u="sng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</a:t>
            </a:r>
            <a:r>
              <a:rPr lang="en-AU" sz="2800" b="1" u="sng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10:14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(ESV)  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Behold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to the </a:t>
            </a:r>
            <a:r>
              <a:rPr lang="en-AU" sz="2800" b="1" cap="small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your God belong  </a:t>
            </a:r>
            <a:b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AU" sz="36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heaven</a:t>
            </a:r>
            <a:r>
              <a:rPr lang="en-AU" sz="36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AU" sz="36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heaven of heavens, </a:t>
            </a:r>
            <a:br>
              <a:rPr lang="en-AU" sz="36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earth with all that is in it.”</a:t>
            </a:r>
          </a:p>
          <a:p>
            <a:pPr marL="0" indent="0" algn="ctr">
              <a:buNone/>
            </a:pPr>
            <a:endParaRPr lang="en-AU" sz="48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AU" sz="2800" b="1" u="sng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</a:t>
            </a:r>
            <a:r>
              <a:rPr lang="en-AU" sz="2800" b="1" u="sng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26:15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(NKJV)  “</a:t>
            </a:r>
            <a:r>
              <a:rPr lang="en-AU" sz="2800" b="1" baseline="30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 down from </a:t>
            </a:r>
            <a:b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AU" sz="36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holy habitation</a:t>
            </a:r>
            <a:r>
              <a:rPr lang="en-AU" sz="3600" b="1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AU" sz="3600" b="1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en-AU" sz="36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heaven, </a:t>
            </a:r>
            <a:br>
              <a:rPr lang="en-AU" sz="36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bless Your people Israel…”</a:t>
            </a:r>
          </a:p>
          <a:p>
            <a:pPr marL="0" indent="0" algn="ctr">
              <a:buNone/>
            </a:pPr>
            <a:endParaRPr lang="en-AU" sz="6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AU" sz="2800" b="1" u="sng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Joshua 2:11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(NKJV)  “… the </a:t>
            </a:r>
            <a:r>
              <a:rPr lang="en-AU" sz="2800" b="1" cap="small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your God, He is </a:t>
            </a:r>
            <a:b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AU" sz="36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in heaven above 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on earth beneath.” </a:t>
            </a:r>
          </a:p>
          <a:p>
            <a:pPr marL="0" indent="0">
              <a:buNone/>
            </a:pPr>
            <a:endParaRPr lang="en-AU" dirty="0">
              <a:solidFill>
                <a:schemeClr val="bg1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10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44"/>
          <a:stretch/>
        </p:blipFill>
        <p:spPr bwMode="auto">
          <a:xfrm>
            <a:off x="0" y="-5330"/>
            <a:ext cx="1016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98631F-F020-3881-71FB-1877A8CB9715}"/>
              </a:ext>
            </a:extLst>
          </p:cNvPr>
          <p:cNvSpPr txBox="1"/>
          <p:nvPr/>
        </p:nvSpPr>
        <p:spPr>
          <a:xfrm>
            <a:off x="831528" y="4009628"/>
            <a:ext cx="18722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FIRST HEAVEN </a:t>
            </a:r>
            <a:br>
              <a:rPr lang="en-AU" sz="1400" b="1" dirty="0"/>
            </a:br>
            <a:r>
              <a:rPr lang="en-AU" sz="1400" b="1" dirty="0"/>
              <a:t>The atmosphere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40D33F-AC25-2653-62E1-31706AD08043}"/>
              </a:ext>
            </a:extLst>
          </p:cNvPr>
          <p:cNvSpPr txBox="1"/>
          <p:nvPr/>
        </p:nvSpPr>
        <p:spPr>
          <a:xfrm>
            <a:off x="4071888" y="2857500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SECOND HEAVEN </a:t>
            </a:r>
            <a:br>
              <a:rPr lang="en-AU" sz="1400" b="1" dirty="0"/>
            </a:br>
            <a:r>
              <a:rPr lang="en-AU" sz="1400" b="1" dirty="0"/>
              <a:t>Sun, moon, stars…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DE5789-E076-E05A-0042-4B4BDCC97626}"/>
              </a:ext>
            </a:extLst>
          </p:cNvPr>
          <p:cNvSpPr txBox="1"/>
          <p:nvPr/>
        </p:nvSpPr>
        <p:spPr>
          <a:xfrm>
            <a:off x="7816304" y="4009628"/>
            <a:ext cx="19442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THIRD HEAVEN </a:t>
            </a:r>
            <a:r>
              <a:rPr lang="en-AU" sz="1400" b="1" dirty="0"/>
              <a:t>God’s dwelling place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79146-1757-9DA8-6CC7-C2F4CA05B977}"/>
              </a:ext>
            </a:extLst>
          </p:cNvPr>
          <p:cNvSpPr txBox="1"/>
          <p:nvPr/>
        </p:nvSpPr>
        <p:spPr>
          <a:xfrm>
            <a:off x="3063776" y="5233764"/>
            <a:ext cx="5760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THREE HEAVENS OF THE BIBLE</a:t>
            </a:r>
          </a:p>
        </p:txBody>
      </p:sp>
    </p:spTree>
    <p:extLst>
      <p:ext uri="{BB962C8B-B14F-4D97-AF65-F5344CB8AC3E}">
        <p14:creationId xmlns:p14="http://schemas.microsoft.com/office/powerpoint/2010/main" val="42720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C66DE-E5AE-0195-8C02-E0EE1A14A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893" r="8893"/>
          <a:stretch/>
        </p:blipFill>
        <p:spPr>
          <a:xfrm>
            <a:off x="5473" y="0"/>
            <a:ext cx="10160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DF4DE4-00BA-842B-525F-198C5B5C7692}"/>
              </a:ext>
            </a:extLst>
          </p:cNvPr>
          <p:cNvSpPr txBox="1"/>
          <p:nvPr/>
        </p:nvSpPr>
        <p:spPr>
          <a:xfrm>
            <a:off x="7600280" y="0"/>
            <a:ext cx="2559720" cy="4755148"/>
          </a:xfrm>
          <a:prstGeom prst="rect">
            <a:avLst/>
          </a:prstGeom>
          <a:solidFill>
            <a:schemeClr val="tx1">
              <a:alpha val="15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/>
            <a:endParaRPr kumimoji="0" lang="en-AU" sz="1200" b="1" u="sng" strike="noStrike" kern="1200" cap="none" spc="0" normalizeH="0" baseline="0" noProof="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kumimoji="0" lang="en-AU" sz="2800" b="1" u="sng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Isaiah</a:t>
            </a:r>
            <a:r>
              <a:rPr kumimoji="0" lang="en-AU" sz="2800" b="1" u="none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endParaRPr kumimoji="0" lang="en-AU" sz="700" b="1" u="none" strike="noStrike" kern="1200" cap="none" spc="0" normalizeH="0" baseline="0" noProof="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kumimoji="0" lang="en-AU" sz="2800" b="1" u="none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“I saw the Lord sitting on a throne, high and lifted up, and the train of His robe filled the temple”</a:t>
            </a:r>
            <a:br>
              <a:rPr kumimoji="0" lang="en-AU" sz="2800" b="1" u="none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AU" b="1" u="none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Isa 6:1-5 </a:t>
            </a:r>
            <a:endParaRPr kumimoji="0" lang="en-AU" sz="2000" b="1" u="none" strike="noStrike" kern="1200" cap="none" spc="0" normalizeH="0" baseline="0" noProof="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kumimoji="0" lang="en-AU" sz="12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60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E367C2-0D38-E4D8-77C3-0CA62913F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2AE3D3-5933-B123-4878-817D673706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79"/>
          <a:stretch/>
        </p:blipFill>
        <p:spPr>
          <a:xfrm>
            <a:off x="0" y="3355644"/>
            <a:ext cx="6130104" cy="23593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A343B9-065C-4037-0DA4-B4A500BD71EB}"/>
              </a:ext>
            </a:extLst>
          </p:cNvPr>
          <p:cNvSpPr txBox="1"/>
          <p:nvPr/>
        </p:nvSpPr>
        <p:spPr>
          <a:xfrm>
            <a:off x="8785" y="0"/>
            <a:ext cx="2406919" cy="5799152"/>
          </a:xfrm>
          <a:prstGeom prst="rect">
            <a:avLst/>
          </a:prstGeom>
          <a:solidFill>
            <a:schemeClr val="tx1">
              <a:alpha val="25000"/>
            </a:schemeClr>
          </a:solidFill>
          <a:effectLst>
            <a:softEdge rad="101600"/>
          </a:effectLst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buClrTx/>
              <a:buSzTx/>
              <a:tabLst/>
              <a:defRPr/>
            </a:pPr>
            <a:r>
              <a:rPr kumimoji="0" lang="en-AU" sz="2800" b="1" u="sng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Ezekiel</a:t>
            </a:r>
            <a:r>
              <a:rPr kumimoji="0" lang="en-AU" sz="2800" b="1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buClrTx/>
              <a:buSzTx/>
              <a:tabLst/>
              <a:defRPr/>
            </a:pPr>
            <a:r>
              <a:rPr kumimoji="0" lang="en-AU" sz="2800" b="1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“Such was the appearance of the </a:t>
            </a:r>
            <a:r>
              <a:rPr kumimoji="0" lang="en-AU" sz="2800" b="1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likeness</a:t>
            </a:r>
            <a:r>
              <a:rPr kumimoji="0" lang="en-AU" sz="2800" b="1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the glory of the </a:t>
            </a:r>
            <a:r>
              <a:rPr kumimoji="0" lang="en-AU" sz="2800" b="1" strike="noStrike" kern="1200" cap="small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Lord</a:t>
            </a:r>
            <a:r>
              <a:rPr kumimoji="0" lang="en-AU" sz="2800" b="1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And when I saw it, I fell on my face”</a:t>
            </a:r>
            <a:br>
              <a:rPr kumimoji="0" lang="en-AU" sz="2800" b="1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n-AU" b="1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Ezekiel 1:26-28</a:t>
            </a:r>
            <a:endParaRPr kumimoji="0" lang="en-AU" sz="1600" b="1" strike="noStrike" kern="1200" cap="none" spc="0" normalizeH="0" baseline="0" noProof="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110000"/>
              </a:lnSpc>
              <a:buClrTx/>
              <a:buSzTx/>
              <a:tabLst/>
              <a:defRPr/>
            </a:pPr>
            <a:endParaRPr kumimoji="0" lang="en-AU" sz="1200" b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78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33176B-C5CE-E29E-3367-9F401B6B0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7975"/>
            <a:ext cx="10156459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CC578-00B2-9371-F841-FCA7C0DDF043}"/>
              </a:ext>
            </a:extLst>
          </p:cNvPr>
          <p:cNvSpPr txBox="1"/>
          <p:nvPr/>
        </p:nvSpPr>
        <p:spPr>
          <a:xfrm>
            <a:off x="7456264" y="-7975"/>
            <a:ext cx="2700195" cy="5709255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 algn="ctr"/>
            <a:endParaRPr kumimoji="0" lang="en-AU" sz="3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AU" sz="2800" b="1" u="sng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Daniel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endParaRPr kumimoji="0" lang="en-AU" sz="800" b="1" u="none" strike="noStrike" kern="1200" cap="none" spc="0" normalizeH="0" baseline="0" noProof="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kumimoji="0" lang="en-AU" sz="2800" b="1" u="none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“…the Ancient of Days </a:t>
            </a:r>
            <a:r>
              <a:rPr kumimoji="0" lang="en-AU" sz="2800" b="1" u="none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seated; His garment was white as snow, and the hair of His head was like pure wool.  His throne was a fiery flame”</a:t>
            </a:r>
          </a:p>
          <a:p>
            <a:pPr algn="ctr"/>
            <a:r>
              <a:rPr lang="en-AU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 7:9-10</a:t>
            </a:r>
            <a:endParaRPr lang="en-AU" sz="10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57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570E94-6888-90CF-2A50-6A5F7689D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57962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14CBA5-65C3-687A-4236-E670D47D0253}"/>
              </a:ext>
            </a:extLst>
          </p:cNvPr>
          <p:cNvSpPr txBox="1"/>
          <p:nvPr/>
        </p:nvSpPr>
        <p:spPr>
          <a:xfrm>
            <a:off x="7096224" y="0"/>
            <a:ext cx="3186299" cy="6001643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softEdge rad="101600"/>
          </a:effectLst>
        </p:spPr>
        <p:txBody>
          <a:bodyPr wrap="square">
            <a:spAutoFit/>
          </a:bodyPr>
          <a:lstStyle/>
          <a:p>
            <a:pPr algn="ctr"/>
            <a:endParaRPr lang="en-AU" sz="600" b="1" u="sng" dirty="0">
              <a:solidFill>
                <a:srgbClr val="FF9900"/>
              </a:solidFill>
              <a:effectLst/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AU" sz="1600" b="1" u="sng" dirty="0">
              <a:solidFill>
                <a:srgbClr val="FF9900"/>
              </a:solidFill>
              <a:effectLst/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AU" sz="2800" b="1" u="sng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Stephen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“being full of the Holy Spirit, gazed into 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heaven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saw the glory of God, and 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Jesus standing at the right hand of God”</a:t>
            </a:r>
          </a:p>
          <a:p>
            <a:pPr algn="ctr"/>
            <a:r>
              <a:rPr lang="en-AU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Acts 7:55-56</a:t>
            </a:r>
          </a:p>
          <a:p>
            <a:pPr algn="ctr"/>
            <a:endParaRPr lang="en-AU" b="1" dirty="0">
              <a:solidFill>
                <a:srgbClr val="FFFF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/>
            <a:endParaRPr lang="en-AU" b="1" dirty="0">
              <a:solidFill>
                <a:srgbClr val="FFFF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/>
            <a:endParaRPr lang="en-AU" sz="2400" dirty="0">
              <a:solidFill>
                <a:schemeClr val="bg1"/>
              </a:solidFill>
            </a:endParaRPr>
          </a:p>
          <a:p>
            <a:pPr algn="ctr"/>
            <a:endParaRPr lang="en-AU" sz="400" b="1" i="1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37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570E94-6888-90CF-2A50-6A5F7689D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57962" cy="5715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9E0CA-175D-135D-2664-11A56BA06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176" y="5630"/>
            <a:ext cx="3493786" cy="5703740"/>
          </a:xfrm>
          <a:solidFill>
            <a:schemeClr val="tx1">
              <a:alpha val="20000"/>
            </a:schemeClr>
          </a:solidFill>
          <a:effectLst>
            <a:softEdge rad="152400"/>
          </a:effectLst>
        </p:spPr>
        <p:txBody>
          <a:bodyPr>
            <a:normAutofit fontScale="25000" lnSpcReduction="20000"/>
          </a:bodyPr>
          <a:lstStyle/>
          <a:p>
            <a:pPr marL="0" indent="0" fontAlgn="auto" hangingPunct="1">
              <a:lnSpc>
                <a:spcPct val="120000"/>
              </a:lnSpc>
              <a:spcAft>
                <a:spcPts val="1000"/>
              </a:spcAft>
              <a:buNone/>
            </a:pPr>
            <a:endParaRPr lang="en-AU" sz="400" b="1" u="sng" dirty="0">
              <a:solidFill>
                <a:schemeClr val="bg1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 fontAlgn="auto" hangingPunct="1">
              <a:lnSpc>
                <a:spcPct val="120000"/>
              </a:lnSpc>
              <a:spcAft>
                <a:spcPts val="1000"/>
              </a:spcAft>
              <a:buNone/>
            </a:pPr>
            <a:r>
              <a:rPr lang="en-AU" sz="11200" b="1" u="sng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HEBREWS:</a:t>
            </a:r>
          </a:p>
          <a:p>
            <a:pPr marL="0" indent="0" algn="ctr" fontAlgn="auto" hangingPunct="1">
              <a:lnSpc>
                <a:spcPct val="120000"/>
              </a:lnSpc>
              <a:spcAft>
                <a:spcPts val="1000"/>
              </a:spcAft>
              <a:buNone/>
            </a:pPr>
            <a:r>
              <a:rPr lang="en-AU" sz="4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br>
              <a:rPr lang="en-AU" sz="112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AU" sz="112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“Christ has not entered the Holy places made with hands, which are </a:t>
            </a:r>
            <a:r>
              <a:rPr lang="en-AU" sz="112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copies </a:t>
            </a:r>
            <a:r>
              <a:rPr lang="en-AU" sz="112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of the true, but into </a:t>
            </a:r>
            <a:r>
              <a:rPr lang="en-AU" sz="112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HEAVEN</a:t>
            </a:r>
            <a:r>
              <a:rPr lang="en-AU" sz="112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itself, now to appear in the presence of God for us…” </a:t>
            </a:r>
            <a:br>
              <a:rPr lang="en-AU" sz="112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AU" sz="72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Heb 9:24</a:t>
            </a:r>
            <a:endParaRPr lang="en-AU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898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19F17D-5AF1-C3D9-E0F1-1182D22792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b="10940"/>
          <a:stretch/>
        </p:blipFill>
        <p:spPr>
          <a:xfrm>
            <a:off x="-1" y="0"/>
            <a:ext cx="10160001" cy="5715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20DB-B4CD-4A31-CC20-8DA3A3A6F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2128" y="49188"/>
            <a:ext cx="3865208" cy="5715000"/>
          </a:xfrm>
          <a:noFill/>
        </p:spPr>
        <p:txBody>
          <a:bodyPr>
            <a:normAutofit fontScale="92500" lnSpcReduction="20000"/>
          </a:bodyPr>
          <a:lstStyle/>
          <a:p>
            <a:pPr marL="0" indent="0" algn="ctr" hangingPunc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AU" sz="2800" b="1" u="sng" dirty="0">
                <a:solidFill>
                  <a:srgbClr val="FF99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Paul</a:t>
            </a:r>
            <a:r>
              <a:rPr lang="en-AU" sz="2800" b="1" dirty="0">
                <a:solidFill>
                  <a:srgbClr val="FF99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br>
              <a:rPr lang="en-AU" sz="2800" b="1" dirty="0">
                <a:solidFill>
                  <a:srgbClr val="FF99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AU" sz="3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“I know a man in Christ who fourteen years ago—whether in the body I do not know, or whether out of the body I do not know, God knows—such a one was caught up to the </a:t>
            </a:r>
            <a:br>
              <a:rPr lang="en-AU" sz="3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AU" sz="30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3rd HEAVEN </a:t>
            </a:r>
            <a:r>
              <a:rPr lang="en-AU" sz="3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br>
              <a:rPr lang="en-AU" sz="30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AU" sz="3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into </a:t>
            </a:r>
            <a:r>
              <a:rPr lang="en-AU" sz="30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PARADISE</a:t>
            </a:r>
            <a:br>
              <a:rPr lang="en-AU" sz="3000" b="1" dirty="0"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AU" sz="19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 Cor 12:2-4  </a:t>
            </a:r>
            <a:endParaRPr lang="en-AU" sz="700" dirty="0"/>
          </a:p>
        </p:txBody>
      </p:sp>
    </p:spTree>
    <p:extLst>
      <p:ext uri="{BB962C8B-B14F-4D97-AF65-F5344CB8AC3E}">
        <p14:creationId xmlns:p14="http://schemas.microsoft.com/office/powerpoint/2010/main" val="18161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7B15CC-73A1-8BF3-E36C-C0D0375C9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3" y="0"/>
            <a:ext cx="10146566" cy="5715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30BF55-2F52-6EF6-3E21-20574026F816}"/>
              </a:ext>
            </a:extLst>
          </p:cNvPr>
          <p:cNvSpPr txBox="1"/>
          <p:nvPr/>
        </p:nvSpPr>
        <p:spPr>
          <a:xfrm>
            <a:off x="7147254" y="0"/>
            <a:ext cx="3012745" cy="5796459"/>
          </a:xfrm>
          <a:prstGeom prst="rect">
            <a:avLst/>
          </a:prstGeom>
          <a:solidFill>
            <a:schemeClr val="tx1">
              <a:alpha val="2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endParaRPr kumimoji="0" lang="en-AU" sz="5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kumimoji="0" lang="en-AU" sz="700" b="1" u="sng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kumimoji="0" lang="en-AU" sz="2800" b="1" u="sng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John</a:t>
            </a:r>
            <a:r>
              <a:rPr kumimoji="0" lang="en-AU" sz="2800" b="1" u="none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kumimoji="0" lang="en-AU" sz="2800" b="1" u="none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“a throne set in </a:t>
            </a:r>
            <a:r>
              <a:rPr kumimoji="0" lang="en-AU" sz="2800" b="1" u="none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heaven,</a:t>
            </a:r>
            <a:r>
              <a:rPr kumimoji="0" lang="en-AU" sz="2800" b="1" u="none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One sat on the throne… and there was a rainbow around the throne, in appearance </a:t>
            </a:r>
            <a:r>
              <a:rPr kumimoji="0" lang="en-AU" sz="2800" b="1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like</a:t>
            </a:r>
            <a:r>
              <a:rPr kumimoji="0" lang="en-AU" sz="2800" b="1" u="none" strike="noStrike" kern="1200" cap="none" spc="0" normalizeH="0" baseline="0" noProof="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 emerald”</a:t>
            </a:r>
          </a:p>
          <a:p>
            <a:pPr algn="ctr"/>
            <a:endParaRPr kumimoji="0" lang="en-AU" sz="2800" b="1" u="none" strike="noStrike" kern="1200" cap="none" spc="0" normalizeH="0" baseline="30000" noProof="0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AU" b="1" baseline="30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Rev 4:2-3</a:t>
            </a:r>
          </a:p>
          <a:p>
            <a:pPr algn="ctr"/>
            <a:endParaRPr lang="en-AU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6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90AF6E-EED8-4ADF-9216-12A9DE4F6CF0}"/>
              </a:ext>
            </a:extLst>
          </p:cNvPr>
          <p:cNvSpPr/>
          <p:nvPr/>
        </p:nvSpPr>
        <p:spPr>
          <a:xfrm>
            <a:off x="0" y="1432621"/>
            <a:ext cx="10160000" cy="3837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667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Friends of Israel Gospel Ministr</a:t>
            </a:r>
            <a:r>
              <a:rPr lang="en-AU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 </a:t>
            </a:r>
            <a:br>
              <a:rPr lang="en-AU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AU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is a worldwide evangelical ministry proclaiming </a:t>
            </a:r>
            <a:br>
              <a:rPr lang="en-AU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AU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biblical truth about Israel and the Messiah, </a:t>
            </a:r>
            <a:br>
              <a:rPr lang="en-AU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AU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while bringing physical and spiritual comfort </a:t>
            </a:r>
            <a:br>
              <a:rPr lang="en-AU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en-AU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 the Jewish people</a:t>
            </a:r>
          </a:p>
          <a:p>
            <a:pPr algn="ctr"/>
            <a:endParaRPr lang="en-A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en-AU" sz="2667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We are committed to teaching how scripture reveals</a:t>
            </a:r>
            <a:r>
              <a:rPr lang="en-AU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… </a:t>
            </a:r>
          </a:p>
          <a:p>
            <a:pPr marL="285739" indent="-285739" algn="ctr">
              <a:buFont typeface="Symbol" panose="05050102010706020507" pitchFamily="18" charset="2"/>
              <a:buChar char=""/>
            </a:pPr>
            <a:r>
              <a:rPr lang="en-AU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</a:rPr>
              <a:t>God’s love for Jewish people </a:t>
            </a:r>
          </a:p>
          <a:p>
            <a:pPr marL="285739" indent="-285739" algn="ctr">
              <a:buFont typeface="Symbol" panose="05050102010706020507" pitchFamily="18" charset="2"/>
              <a:buChar char=""/>
            </a:pPr>
            <a:r>
              <a:rPr lang="en-AU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Biblical significance of the Land of Israel</a:t>
            </a:r>
            <a:endParaRPr lang="en-A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20299BDA-7FCA-E362-614A-8A4DB7CC7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4" y="435914"/>
            <a:ext cx="3024336" cy="68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5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8000">
        <p14:vortex dir="r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795562-C763-92B7-054F-E46B89FB7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0" y="0"/>
            <a:ext cx="10153128" cy="566581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E772F-58AE-B3F1-48AA-76C09AD7C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48" y="180020"/>
            <a:ext cx="10009112" cy="5305772"/>
          </a:xfrm>
        </p:spPr>
        <p:txBody>
          <a:bodyPr>
            <a:normAutofit fontScale="92500" lnSpcReduction="10000"/>
          </a:bodyPr>
          <a:lstStyle/>
          <a:p>
            <a:pPr marL="342900" lvl="0" indent="-342900" hangingPunct="0">
              <a:lnSpc>
                <a:spcPct val="12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They </a:t>
            </a:r>
            <a:r>
              <a:rPr lang="en-AU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ALL STRUGGLED to find words </a:t>
            </a:r>
            <a:r>
              <a:rPr lang="en-A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to describe what they saw</a:t>
            </a:r>
            <a:endParaRPr lang="en-A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They ALL saw </a:t>
            </a:r>
            <a:r>
              <a:rPr lang="en-AU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GOD SEATED on a GLORIOUS THRONE </a:t>
            </a:r>
            <a:r>
              <a:rPr lang="en-A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with fire and amazing colours and sounds and voices surrounding Him.</a:t>
            </a:r>
            <a:endParaRPr lang="en-A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They ALL experienced </a:t>
            </a:r>
            <a:r>
              <a:rPr lang="en-AU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HEAVEN as a place of unceasing WORSHIP </a:t>
            </a:r>
            <a:r>
              <a:rPr lang="en-A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with ANGELS and “LIVING CREATURES” giving GLORY to HIM</a:t>
            </a:r>
            <a:endParaRPr lang="en-A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They were </a:t>
            </a:r>
            <a:r>
              <a:rPr lang="en-AU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ALL IN AWE OF GOD’S GLORY and MAJESTY</a:t>
            </a:r>
            <a:endParaRPr lang="en-AU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All were </a:t>
            </a:r>
            <a:r>
              <a:rPr lang="en-AU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AWARE OF THEIR INADEQUACIES </a:t>
            </a:r>
            <a:r>
              <a:rPr lang="en-A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in comparison to the HOLY GOD.  </a:t>
            </a:r>
            <a:endParaRPr lang="en-A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hangingPunct="0">
              <a:lnSpc>
                <a:spcPct val="12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AU" sz="2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JESUS was right there, </a:t>
            </a:r>
            <a:r>
              <a:rPr lang="en-A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AT THE RIGHT HAND OF GOD</a:t>
            </a:r>
            <a:endParaRPr lang="en-A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206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406465-730B-C1F4-58F5-9E6A9261A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" y="0"/>
            <a:ext cx="10156615" cy="5715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E772F-58AE-B3F1-48AA-76C09AD7C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3204"/>
            <a:ext cx="10160000" cy="4968552"/>
          </a:xfrm>
        </p:spPr>
        <p:txBody>
          <a:bodyPr>
            <a:normAutofit lnSpcReduction="10000"/>
          </a:bodyPr>
          <a:lstStyle/>
          <a:p>
            <a:pPr marL="0" indent="0" algn="ctr" fontAlgn="auto" hangingPunct="1">
              <a:lnSpc>
                <a:spcPct val="120000"/>
              </a:lnSpc>
              <a:spcAft>
                <a:spcPts val="1000"/>
              </a:spcAft>
              <a:buNone/>
            </a:pPr>
            <a:r>
              <a:rPr lang="en-AU" sz="2800" b="1" u="sng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2 Corinthians 5:1 &amp; 8-9</a:t>
            </a:r>
            <a:r>
              <a:rPr lang="en-A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A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“For we know that if our earthly house, this tent, is destroyed, we have a building from God, a house not made with hands, eternal in the heavens... </a:t>
            </a:r>
          </a:p>
          <a:p>
            <a:pPr marL="0" indent="0" algn="ctr" fontAlgn="auto" hangingPunct="1">
              <a:lnSpc>
                <a:spcPct val="120000"/>
              </a:lnSpc>
              <a:spcAft>
                <a:spcPts val="1000"/>
              </a:spcAft>
              <a:buNone/>
            </a:pPr>
            <a:br>
              <a:rPr lang="en-A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A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We are confident, yes, well pleased rather to be </a:t>
            </a:r>
            <a:br>
              <a:rPr lang="en-A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AU" sz="2800" b="1" u="sng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absent from the body and to be present with the Lord</a:t>
            </a:r>
            <a:r>
              <a:rPr lang="en-A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0" indent="0" algn="ctr" fontAlgn="auto" hangingPunct="1">
              <a:lnSpc>
                <a:spcPct val="120000"/>
              </a:lnSpc>
              <a:spcAft>
                <a:spcPts val="1000"/>
              </a:spcAft>
              <a:buNone/>
            </a:pPr>
            <a:r>
              <a:rPr lang="en-AU" sz="28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Therefore we make it our aim, whether present or absent, to be well pleasing to Him.” </a:t>
            </a:r>
            <a:endParaRPr lang="en-AU" sz="2800" b="1" dirty="0">
              <a:ln w="31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5741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14:glitter pattern="hexago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726897-0394-A3DC-A402-965C77406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" y="0"/>
            <a:ext cx="10156615" cy="5715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E772F-58AE-B3F1-48AA-76C09AD7C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3224"/>
            <a:ext cx="9976544" cy="4968552"/>
          </a:xfrm>
        </p:spPr>
        <p:txBody>
          <a:bodyPr>
            <a:normAutofit/>
          </a:bodyPr>
          <a:lstStyle/>
          <a:p>
            <a:pPr marL="342900" lvl="0" indent="-342900" algn="ctr" fontAlgn="auto" hangingPunct="1">
              <a:lnSpc>
                <a:spcPct val="12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28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This will be an </a:t>
            </a:r>
            <a:r>
              <a:rPr lang="en-AU" sz="2800" b="1" u="sng" dirty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immediate, conscious existence</a:t>
            </a:r>
            <a:r>
              <a:rPr lang="en-AU" sz="2800" b="1" dirty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in the PRESENCE OF GOD!</a:t>
            </a:r>
            <a:endParaRPr lang="en-AU" sz="2800" dirty="0">
              <a:ln w="3175">
                <a:solidFill>
                  <a:schemeClr val="tx1"/>
                </a:solidFill>
              </a:ln>
              <a:solidFill>
                <a:srgbClr val="FFC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 fontAlgn="auto" hangingPunct="1">
              <a:lnSpc>
                <a:spcPct val="12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28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Some have called this the </a:t>
            </a:r>
            <a:r>
              <a:rPr lang="en-AU" sz="2800" b="1" u="sng" dirty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INTERMEDIATE HEAVEN</a:t>
            </a:r>
            <a:r>
              <a:rPr lang="en-AU" sz="2800" b="1" u="sng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br>
              <a:rPr lang="en-AU" sz="2800" b="1" u="sng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AU" sz="28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    or the </a:t>
            </a:r>
            <a:r>
              <a:rPr lang="en-AU" sz="2800" b="1" u="sng" dirty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PRESENT HEAVEN</a:t>
            </a:r>
            <a:r>
              <a:rPr lang="en-AU" sz="2800" b="1" dirty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342900" lvl="0" indent="-342900" algn="ctr" fontAlgn="auto" hangingPunct="1">
              <a:lnSpc>
                <a:spcPct val="12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AU" sz="28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There is already </a:t>
            </a:r>
            <a:r>
              <a:rPr lang="en-AU" sz="2800" b="1" dirty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no suffering or crying or pain in the </a:t>
            </a:r>
            <a:r>
              <a:rPr lang="en-AU" sz="2800" b="1" u="sng" dirty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INTERMEDIATE HEAVEN</a:t>
            </a:r>
            <a:r>
              <a:rPr lang="en-AU" sz="2800" b="1" dirty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AU" sz="28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but something even more amazing is yet to follow!</a:t>
            </a:r>
            <a:endParaRPr lang="en-AU" sz="28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866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8DC4C537-8705-767E-73B7-5C064C830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592" y="0"/>
            <a:ext cx="10408592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E8145D-0150-8F7A-4E9B-D51090AFB24E}"/>
              </a:ext>
            </a:extLst>
          </p:cNvPr>
          <p:cNvSpPr txBox="1"/>
          <p:nvPr/>
        </p:nvSpPr>
        <p:spPr>
          <a:xfrm>
            <a:off x="4071888" y="1201316"/>
            <a:ext cx="5976664" cy="1226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 fontAlgn="auto" hangingPunct="1">
              <a:lnSpc>
                <a:spcPct val="120000"/>
              </a:lnSpc>
              <a:spcAft>
                <a:spcPts val="1000"/>
              </a:spcAft>
            </a:pPr>
            <a:r>
              <a:rPr lang="en-AU" sz="3200" b="1" u="sng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 2</a:t>
            </a:r>
            <a:r>
              <a:rPr lang="en-AU" sz="3200" b="1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AU" sz="3200" b="1" dirty="0">
                <a:solidFill>
                  <a:srgbClr val="FFC000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“NEW HEAVENS and a NEW EARTH”</a:t>
            </a:r>
            <a:endParaRPr lang="en-AU" dirty="0">
              <a:solidFill>
                <a:srgbClr val="FFC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41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B10C8D-A11F-1244-6B17-5451F9B084BA}"/>
              </a:ext>
            </a:extLst>
          </p:cNvPr>
          <p:cNvSpPr txBox="1"/>
          <p:nvPr/>
        </p:nvSpPr>
        <p:spPr>
          <a:xfrm>
            <a:off x="831528" y="697260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An important Question…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7D76C-74F8-E4AD-C9A6-73652DF91475}"/>
              </a:ext>
            </a:extLst>
          </p:cNvPr>
          <p:cNvSpPr txBox="1"/>
          <p:nvPr/>
        </p:nvSpPr>
        <p:spPr>
          <a:xfrm>
            <a:off x="1542542" y="2539560"/>
            <a:ext cx="7074916" cy="635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 hangingPunct="1">
              <a:lnSpc>
                <a:spcPct val="120000"/>
              </a:lnSpc>
              <a:spcAft>
                <a:spcPts val="1000"/>
              </a:spcAft>
            </a:pPr>
            <a:r>
              <a:rPr lang="en-AU" sz="3200" b="1" dirty="0">
                <a:solidFill>
                  <a:srgbClr val="FFC000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“ARE YOU GOING TO BE THERE?”</a:t>
            </a:r>
            <a:endParaRPr lang="en-AU" sz="3200" dirty="0">
              <a:solidFill>
                <a:srgbClr val="FFC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D5B07CEC-58A0-9719-20A4-B1F62E920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168" y="4494520"/>
            <a:ext cx="2847752" cy="64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9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90AF6E-EED8-4ADF-9216-12A9DE4F6CF0}"/>
              </a:ext>
            </a:extLst>
          </p:cNvPr>
          <p:cNvSpPr/>
          <p:nvPr/>
        </p:nvSpPr>
        <p:spPr>
          <a:xfrm>
            <a:off x="0" y="1427828"/>
            <a:ext cx="10160000" cy="4122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AU" sz="91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 </a:t>
            </a:r>
          </a:p>
          <a:p>
            <a:pPr marL="285739" indent="-285739" algn="ctr">
              <a:buFont typeface="Arial" panose="020B0604020202020204" pitchFamily="34" charset="0"/>
              <a:buChar char="•"/>
              <a:defRPr/>
            </a:pPr>
            <a:r>
              <a:rPr lang="en-AU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Speaking / teaching in local churches</a:t>
            </a:r>
          </a:p>
          <a:p>
            <a:pPr marL="285739" indent="-285739" algn="ctr">
              <a:buFont typeface="Arial" panose="020B0604020202020204" pitchFamily="34" charset="0"/>
              <a:buChar char="•"/>
              <a:defRPr/>
            </a:pPr>
            <a:r>
              <a:rPr lang="en-AU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Books and other resources</a:t>
            </a:r>
          </a:p>
          <a:p>
            <a:pPr marL="285739" indent="-285739" algn="ctr">
              <a:buFont typeface="Arial" panose="020B0604020202020204" pitchFamily="34" charset="0"/>
              <a:buChar char="•"/>
              <a:defRPr/>
            </a:pPr>
            <a:r>
              <a:rPr lang="en-AU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Our bi-monthly magazine, </a:t>
            </a:r>
            <a:r>
              <a:rPr lang="en-AU" sz="2667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Israel My Glory</a:t>
            </a:r>
          </a:p>
          <a:p>
            <a:pPr marL="285739" indent="-285739" algn="ctr">
              <a:buFont typeface="Arial" panose="020B0604020202020204" pitchFamily="34" charset="0"/>
              <a:buChar char="•"/>
              <a:defRPr/>
            </a:pPr>
            <a:r>
              <a:rPr lang="en-AU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Prophecy conferences </a:t>
            </a:r>
          </a:p>
          <a:p>
            <a:pPr marL="285739" indent="-285739" algn="ctr">
              <a:buFont typeface="Arial" panose="020B0604020202020204" pitchFamily="34" charset="0"/>
              <a:buChar char="•"/>
              <a:defRPr/>
            </a:pPr>
            <a:r>
              <a:rPr lang="en-AU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Study tours to the Holy Land </a:t>
            </a:r>
          </a:p>
          <a:p>
            <a:pPr marL="142869" indent="-142869" algn="ctr">
              <a:buFont typeface="Arial" panose="020B0604020202020204" pitchFamily="34" charset="0"/>
              <a:buChar char="•"/>
              <a:defRPr/>
            </a:pPr>
            <a:r>
              <a:rPr lang="en-AU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Reaching out in love to Jewish people</a:t>
            </a:r>
          </a:p>
          <a:p>
            <a:pPr marL="142869" indent="-142869" algn="ctr">
              <a:buFont typeface="Arial" panose="020B0604020202020204" pitchFamily="34" charset="0"/>
              <a:buChar char="•"/>
              <a:defRPr/>
            </a:pPr>
            <a:r>
              <a:rPr lang="en-AU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“Backpacker ministry” </a:t>
            </a:r>
            <a:endParaRPr lang="en-A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marL="142869" indent="-142869" algn="ctr">
              <a:buFont typeface="Arial" panose="020B0604020202020204" pitchFamily="34" charset="0"/>
              <a:buChar char="•"/>
              <a:defRPr/>
            </a:pPr>
            <a:endParaRPr lang="en-AU" sz="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AU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…………………………………………………………</a:t>
            </a:r>
          </a:p>
          <a:p>
            <a:pPr marL="142869" indent="-142869" algn="ctr">
              <a:buFont typeface="Arial" panose="020B0604020202020204" pitchFamily="34" charset="0"/>
              <a:buChar char="•"/>
              <a:defRPr/>
            </a:pPr>
            <a:endParaRPr lang="en-AU" sz="7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AU" sz="3200" u="sng" dirty="0">
                <a:solidFill>
                  <a:srgbClr val="FFC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MORE INFORMATION</a:t>
            </a:r>
            <a:r>
              <a:rPr lang="en-AU" sz="3600" dirty="0">
                <a:ln w="0">
                  <a:noFill/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:</a:t>
            </a:r>
            <a:r>
              <a:rPr lang="en-AU" sz="3200" dirty="0">
                <a:ln w="1905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  </a:t>
            </a:r>
            <a:r>
              <a:rPr lang="en-AU" sz="4000" dirty="0">
                <a:solidFill>
                  <a:srgbClr val="FFFF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foiaustralia.org</a:t>
            </a:r>
            <a:endParaRPr lang="en-AU" sz="3200" b="1" dirty="0">
              <a:ln w="9525">
                <a:solidFill>
                  <a:srgbClr val="0000FF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70C06-08E4-4AE7-BAC4-E9537BED2427}"/>
              </a:ext>
            </a:extLst>
          </p:cNvPr>
          <p:cNvSpPr txBox="1"/>
          <p:nvPr/>
        </p:nvSpPr>
        <p:spPr>
          <a:xfrm>
            <a:off x="3063776" y="925062"/>
            <a:ext cx="507880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61970">
              <a:defRPr/>
            </a:pPr>
            <a:r>
              <a:rPr lang="en-AU" sz="2667" b="1" u="sng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We do this through</a:t>
            </a:r>
            <a:r>
              <a:rPr lang="en-AU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6659AD28-5F94-E0F8-5B6A-287AAE636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72" y="337220"/>
            <a:ext cx="2991768" cy="68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1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 object, nature, star, night sky&#10;&#10;Description automatically generated">
            <a:extLst>
              <a:ext uri="{FF2B5EF4-FFF2-40B4-BE49-F238E27FC236}">
                <a16:creationId xmlns:a16="http://schemas.microsoft.com/office/drawing/2014/main" id="{7B44875C-EBDD-8A3B-BB67-E292B0B26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6024" y="4441675"/>
            <a:ext cx="4863976" cy="1273323"/>
          </a:xfrm>
          <a:solidFill>
            <a:schemeClr val="tx1">
              <a:alpha val="15000"/>
            </a:schemeClr>
          </a:solidFill>
          <a:effectLst>
            <a:softEdge rad="139700"/>
          </a:effectLst>
        </p:spPr>
        <p:txBody>
          <a:bodyPr>
            <a:normAutofit/>
          </a:bodyPr>
          <a:lstStyle/>
          <a:p>
            <a:r>
              <a:rPr lang="en-AU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WONDER of the PRESENT HEAVENS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D5C04DD7-5AC2-A925-61A6-BBF651932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265212"/>
            <a:ext cx="3456384" cy="78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6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 object, star, night sky, comet&#10;&#10;Description automatically generated">
            <a:extLst>
              <a:ext uri="{FF2B5EF4-FFF2-40B4-BE49-F238E27FC236}">
                <a16:creationId xmlns:a16="http://schemas.microsoft.com/office/drawing/2014/main" id="{CFC2839A-EABC-0BC1-2823-34B0BC48C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" y="15309"/>
            <a:ext cx="10149160" cy="5699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7A72E0-700A-3A2F-65EB-09A8BA34BCA2}"/>
              </a:ext>
            </a:extLst>
          </p:cNvPr>
          <p:cNvSpPr txBox="1"/>
          <p:nvPr/>
        </p:nvSpPr>
        <p:spPr>
          <a:xfrm>
            <a:off x="6448152" y="193204"/>
            <a:ext cx="3456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In the beginning </a:t>
            </a:r>
          </a:p>
          <a:p>
            <a:pPr algn="r"/>
            <a:r>
              <a:rPr lang="en-AU" sz="2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GOD created</a:t>
            </a:r>
          </a:p>
          <a:p>
            <a:pPr algn="r"/>
            <a:r>
              <a:rPr lang="en-AU" sz="2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the </a:t>
            </a:r>
            <a:r>
              <a:rPr lang="en-AU" sz="28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HEAVENS</a:t>
            </a:r>
            <a:r>
              <a:rPr lang="en-AU" sz="2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br>
              <a:rPr lang="en-AU" sz="2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</a:br>
            <a:r>
              <a:rPr lang="en-AU" sz="28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and the Earth </a:t>
            </a:r>
          </a:p>
          <a:p>
            <a:pPr algn="r"/>
            <a:r>
              <a:rPr lang="en-AU" sz="20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(Gen 1:1)</a:t>
            </a:r>
          </a:p>
        </p:txBody>
      </p:sp>
    </p:spTree>
    <p:extLst>
      <p:ext uri="{BB962C8B-B14F-4D97-AF65-F5344CB8AC3E}">
        <p14:creationId xmlns:p14="http://schemas.microsoft.com/office/powerpoint/2010/main" val="2969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 object, star, night sky&#10;&#10;Description automatically generated">
            <a:extLst>
              <a:ext uri="{FF2B5EF4-FFF2-40B4-BE49-F238E27FC236}">
                <a16:creationId xmlns:a16="http://schemas.microsoft.com/office/drawing/2014/main" id="{86F58AC0-808A-B981-3B89-9EEB387A50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73FDDD-42D1-83A7-311C-6C1121456B55}"/>
              </a:ext>
            </a:extLst>
          </p:cNvPr>
          <p:cNvSpPr txBox="1"/>
          <p:nvPr/>
        </p:nvSpPr>
        <p:spPr>
          <a:xfrm>
            <a:off x="111448" y="337220"/>
            <a:ext cx="10160000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sz="100" b="0" i="0" dirty="0">
              <a:solidFill>
                <a:schemeClr val="bg1"/>
              </a:solidFill>
              <a:effectLst/>
              <a:latin typeface="Arial Rounded MT Bold" panose="020F0704030504030204" pitchFamily="34" charset="0"/>
            </a:endParaRPr>
          </a:p>
          <a:p>
            <a:r>
              <a:rPr lang="en-AU" sz="3600" b="1" u="sng" dirty="0">
                <a:solidFill>
                  <a:srgbClr val="FFC000"/>
                </a:solidFill>
                <a:latin typeface="Arial Rounded MT Bold" panose="020F0704030504030204" pitchFamily="34" charset="0"/>
              </a:rPr>
              <a:t>DAY 2:</a:t>
            </a:r>
          </a:p>
          <a:p>
            <a:r>
              <a:rPr lang="en-AU" sz="2400" b="1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Then God said, “Let there be a firmament in the midst of the waters… </a:t>
            </a:r>
            <a:r>
              <a:rPr lang="en-AU" sz="2400" b="1" i="0" baseline="300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8 </a:t>
            </a:r>
            <a:r>
              <a:rPr lang="en-AU" sz="3200" b="1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And God called the firmament </a:t>
            </a:r>
            <a:br>
              <a:rPr lang="en-AU" sz="3200" b="1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</a:br>
            <a:r>
              <a:rPr lang="en-AU" sz="3200" b="1" i="0" dirty="0">
                <a:solidFill>
                  <a:srgbClr val="FFFF00"/>
                </a:solidFill>
                <a:effectLst/>
                <a:latin typeface="Arial Rounded MT Bold" panose="020F0704030504030204" pitchFamily="34" charset="0"/>
              </a:rPr>
              <a:t>(open expanse) </a:t>
            </a:r>
            <a:r>
              <a:rPr lang="en-AU" sz="4000" b="1" i="0" dirty="0">
                <a:solidFill>
                  <a:srgbClr val="FF9900"/>
                </a:solidFill>
                <a:effectLst/>
                <a:highlight>
                  <a:srgbClr val="000000"/>
                </a:highlight>
                <a:latin typeface="Arial Rounded MT Bold" panose="020F0704030504030204" pitchFamily="34" charset="0"/>
              </a:rPr>
              <a:t>HEAVEN</a:t>
            </a:r>
            <a:endParaRPr lang="en-AU" sz="2400" b="1" i="0" dirty="0">
              <a:solidFill>
                <a:srgbClr val="FF9900"/>
              </a:solidFill>
              <a:effectLst/>
              <a:highlight>
                <a:srgbClr val="000000"/>
              </a:highlight>
              <a:latin typeface="Arial Rounded MT Bold" panose="020F0704030504030204" pitchFamily="34" charset="0"/>
            </a:endParaRPr>
          </a:p>
          <a:p>
            <a:endParaRPr lang="en-AU" sz="2400" b="1" i="0" dirty="0">
              <a:solidFill>
                <a:schemeClr val="bg1"/>
              </a:solidFill>
              <a:effectLst/>
              <a:latin typeface="Arial Rounded MT Bold" panose="020F0704030504030204" pitchFamily="34" charset="0"/>
            </a:endParaRPr>
          </a:p>
          <a:p>
            <a:r>
              <a:rPr lang="en-AU" sz="3600" b="1" u="sng" dirty="0">
                <a:solidFill>
                  <a:srgbClr val="FFC000"/>
                </a:solidFill>
                <a:latin typeface="Arial Rounded MT Bold" panose="020F0704030504030204" pitchFamily="34" charset="0"/>
              </a:rPr>
              <a:t>DAY 4</a:t>
            </a:r>
            <a:r>
              <a:rPr lang="en-AU" sz="3600" b="1" dirty="0">
                <a:solidFill>
                  <a:srgbClr val="FFC000"/>
                </a:solidFill>
                <a:latin typeface="Arial Rounded MT Bold" panose="020F0704030504030204" pitchFamily="34" charset="0"/>
              </a:rPr>
              <a:t>:</a:t>
            </a:r>
          </a:p>
          <a:p>
            <a:endParaRPr lang="en-AU" sz="300" b="1" i="0" dirty="0">
              <a:solidFill>
                <a:schemeClr val="bg1"/>
              </a:solidFill>
              <a:effectLst/>
              <a:latin typeface="Arial Rounded MT Bold" panose="020F0704030504030204" pitchFamily="34" charset="0"/>
            </a:endParaRPr>
          </a:p>
          <a:p>
            <a:r>
              <a:rPr lang="en-AU" sz="2400" b="1" i="0" baseline="300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16 </a:t>
            </a:r>
            <a:r>
              <a:rPr lang="en-AU" sz="2400" b="1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Then God made two great lights: the greater light to rule the day, and the lesser light to rule the </a:t>
            </a:r>
            <a:r>
              <a:rPr lang="en-AU" sz="2400" b="1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night. He made the </a:t>
            </a:r>
            <a:r>
              <a:rPr lang="en-AU" sz="2400" b="1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stars also. </a:t>
            </a:r>
            <a:r>
              <a:rPr lang="en-AU" sz="2800" b="1" i="0" baseline="300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17</a:t>
            </a:r>
            <a:r>
              <a:rPr lang="en-AU" sz="3200" b="1" i="0" baseline="3000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 </a:t>
            </a:r>
            <a:r>
              <a:rPr lang="en-AU" sz="3200" b="1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God set them in the firmament </a:t>
            </a:r>
            <a:r>
              <a:rPr lang="en-AU" sz="3200" b="1" i="0" dirty="0">
                <a:solidFill>
                  <a:srgbClr val="FFFF00"/>
                </a:solidFill>
                <a:effectLst/>
                <a:latin typeface="Arial Rounded MT Bold" panose="020F0704030504030204" pitchFamily="34" charset="0"/>
              </a:rPr>
              <a:t>(open expanse)</a:t>
            </a:r>
            <a:r>
              <a:rPr lang="en-AU" sz="3200" b="1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 of </a:t>
            </a:r>
            <a:r>
              <a:rPr lang="en-AU" sz="4000" b="1" i="0" dirty="0">
                <a:solidFill>
                  <a:srgbClr val="FF9900"/>
                </a:solidFill>
                <a:effectLst/>
                <a:highlight>
                  <a:srgbClr val="000000"/>
                </a:highlight>
                <a:latin typeface="Arial Rounded MT Bold" panose="020F0704030504030204" pitchFamily="34" charset="0"/>
              </a:rPr>
              <a:t>the HEAVENS </a:t>
            </a:r>
            <a:r>
              <a:rPr lang="en-AU" sz="2400" b="1" i="0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to give light on the earth…</a:t>
            </a:r>
            <a:endParaRPr lang="en-AU" sz="2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3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ACD0DD-4B6A-7BA0-049C-3D8AE7A29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3" y="0"/>
            <a:ext cx="10159999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363" y="4441677"/>
            <a:ext cx="10160000" cy="1273323"/>
          </a:xfrm>
          <a:solidFill>
            <a:schemeClr val="tx1"/>
          </a:solidFill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en-A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“Can God’s Word give us some clarity concerning </a:t>
            </a:r>
            <a:r>
              <a:rPr lang="en-AU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AU" sz="3200" b="1" u="sng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Heaven</a:t>
            </a:r>
            <a:r>
              <a:rPr lang="en-AU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’, </a:t>
            </a:r>
            <a:r>
              <a:rPr lang="en-A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are we free to believe what we like?”</a:t>
            </a:r>
            <a:r>
              <a:rPr lang="en-AU" sz="32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AU" sz="32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AU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748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B43E4BF7-7575-9E05-11B2-EB645F210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6F4683-AF47-0417-D075-4E5FF325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>
                <a:solidFill>
                  <a:schemeClr val="bg1"/>
                </a:solidFill>
              </a:rPr>
              <a:t>Hebrew word for HEAVEN</a:t>
            </a:r>
            <a:br>
              <a:rPr lang="en-AU" sz="3200" b="1" dirty="0">
                <a:solidFill>
                  <a:schemeClr val="bg1"/>
                </a:solidFill>
              </a:rPr>
            </a:br>
            <a:r>
              <a:rPr lang="en-AU" sz="2700" dirty="0">
                <a:solidFill>
                  <a:schemeClr val="bg1"/>
                </a:solidFill>
              </a:rPr>
              <a:t>(used almost exclusively)</a:t>
            </a:r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DFA87-66A1-531F-C729-4D8903C8E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489348"/>
            <a:ext cx="9560272" cy="2592288"/>
          </a:xfrm>
        </p:spPr>
        <p:txBody>
          <a:bodyPr>
            <a:normAutofit/>
          </a:bodyPr>
          <a:lstStyle/>
          <a:p>
            <a:r>
              <a:rPr lang="en-AU" b="1" dirty="0" err="1">
                <a:solidFill>
                  <a:srgbClr val="FFC000"/>
                </a:solidFill>
              </a:rPr>
              <a:t>shaw-mah</a:t>
            </a:r>
            <a:r>
              <a:rPr lang="en-AU" b="1" dirty="0">
                <a:solidFill>
                  <a:srgbClr val="FFC000"/>
                </a:solidFill>
              </a:rPr>
              <a:t>’-</a:t>
            </a:r>
            <a:r>
              <a:rPr lang="en-AU" b="1" dirty="0" err="1">
                <a:solidFill>
                  <a:srgbClr val="FFC000"/>
                </a:solidFill>
              </a:rPr>
              <a:t>yim</a:t>
            </a:r>
            <a:endParaRPr lang="en-AU" b="1" dirty="0">
              <a:solidFill>
                <a:srgbClr val="FFC000"/>
              </a:solidFill>
            </a:endParaRPr>
          </a:p>
          <a:p>
            <a:r>
              <a:rPr lang="en-AU" sz="2800" b="1" dirty="0">
                <a:solidFill>
                  <a:schemeClr val="bg1"/>
                </a:solidFill>
              </a:rPr>
              <a:t>From a root word meaning:   </a:t>
            </a:r>
            <a:r>
              <a:rPr lang="en-A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“to be lofty”</a:t>
            </a:r>
          </a:p>
          <a:p>
            <a:r>
              <a:rPr lang="en-AU" sz="2800" b="1" dirty="0">
                <a:solidFill>
                  <a:schemeClr val="bg1"/>
                </a:solidFill>
              </a:rPr>
              <a:t>Translated in English as:   </a:t>
            </a:r>
            <a:r>
              <a:rPr lang="en-A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heaven, heavens, sky</a:t>
            </a:r>
          </a:p>
          <a:p>
            <a:r>
              <a:rPr lang="en-AU" sz="2800" b="1" dirty="0">
                <a:solidFill>
                  <a:schemeClr val="bg1"/>
                </a:solidFill>
              </a:rPr>
              <a:t>Written in a dual form:      </a:t>
            </a:r>
            <a:r>
              <a:rPr lang="en-A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suggesting </a:t>
            </a:r>
            <a:r>
              <a:rPr lang="en-A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  <a:r>
              <a:rPr lang="en-AU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two levels</a:t>
            </a:r>
          </a:p>
        </p:txBody>
      </p:sp>
    </p:spTree>
    <p:extLst>
      <p:ext uri="{BB962C8B-B14F-4D97-AF65-F5344CB8AC3E}">
        <p14:creationId xmlns:p14="http://schemas.microsoft.com/office/powerpoint/2010/main" val="201064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 object, star, nature, night sky&#10;&#10;Description automatically generated">
            <a:extLst>
              <a:ext uri="{FF2B5EF4-FFF2-40B4-BE49-F238E27FC236}">
                <a16:creationId xmlns:a16="http://schemas.microsoft.com/office/drawing/2014/main" id="{A6B2520A-C475-4790-23F0-513B9DC6B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92831" cy="5715001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007D75-16B7-FD72-2E49-6E9212FCDA2B}"/>
              </a:ext>
            </a:extLst>
          </p:cNvPr>
          <p:cNvSpPr txBox="1"/>
          <p:nvPr/>
        </p:nvSpPr>
        <p:spPr>
          <a:xfrm>
            <a:off x="3458233" y="2277112"/>
            <a:ext cx="3276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  <a:r>
              <a:rPr lang="en-AU" sz="2800" b="1" baseline="30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Heaven</a:t>
            </a:r>
          </a:p>
          <a:p>
            <a:pPr algn="r"/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atmosphere</a:t>
            </a:r>
          </a:p>
          <a:p>
            <a:pPr algn="r"/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Clouds, birds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4331FE-079E-FC20-2D8C-F2A560C76BCD}"/>
              </a:ext>
            </a:extLst>
          </p:cNvPr>
          <p:cNvSpPr txBox="1"/>
          <p:nvPr/>
        </p:nvSpPr>
        <p:spPr>
          <a:xfrm>
            <a:off x="183456" y="408886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2</a:t>
            </a:r>
            <a:r>
              <a:rPr lang="en-AU" sz="2800" b="1" baseline="30000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nd</a:t>
            </a:r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Heaven</a:t>
            </a:r>
          </a:p>
          <a:p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celestial skies</a:t>
            </a:r>
          </a:p>
          <a:p>
            <a:r>
              <a:rPr lang="en-AU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Stars, planets, Sun, Moon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CB48BA-B65A-6137-40B6-B3BDF7DA1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04"/>
          <a:stretch/>
        </p:blipFill>
        <p:spPr>
          <a:xfrm>
            <a:off x="20968" y="1724810"/>
            <a:ext cx="2915558" cy="19372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A9647A-989C-4C45-E52A-178E44456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872" y="3662107"/>
            <a:ext cx="2736304" cy="167529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2831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932</Words>
  <Application>Microsoft Office PowerPoint</Application>
  <PresentationFormat>Custom</PresentationFormat>
  <Paragraphs>98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Rounded MT Bold</vt:lpstr>
      <vt:lpstr>Calibri</vt:lpstr>
      <vt:lpstr>Comic Sans MS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The WONDER of the PRESENT HEAVENS</vt:lpstr>
      <vt:lpstr>PowerPoint Presentation</vt:lpstr>
      <vt:lpstr>PowerPoint Presentation</vt:lpstr>
      <vt:lpstr>“Can God’s Word give us some clarity concerning ‘Heaven’, or are we free to believe what we like?”  </vt:lpstr>
      <vt:lpstr>Hebrew word for HEAVEN (used almost exclusively)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Heaven must be a wonderful place…</dc:title>
  <dc:creator>Colin</dc:creator>
  <cp:lastModifiedBy>Colin Lituri</cp:lastModifiedBy>
  <cp:revision>10</cp:revision>
  <dcterms:created xsi:type="dcterms:W3CDTF">2015-02-21T09:29:30Z</dcterms:created>
  <dcterms:modified xsi:type="dcterms:W3CDTF">2023-09-29T00:10:25Z</dcterms:modified>
</cp:coreProperties>
</file>