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7" r:id="rId4"/>
    <p:sldId id="261" r:id="rId5"/>
    <p:sldId id="264" r:id="rId6"/>
    <p:sldId id="260" r:id="rId7"/>
    <p:sldId id="259" r:id="rId8"/>
    <p:sldId id="266" r:id="rId9"/>
    <p:sldId id="265" r:id="rId10"/>
    <p:sldId id="258" r:id="rId11"/>
    <p:sldId id="267" r:id="rId12"/>
    <p:sldId id="286" r:id="rId13"/>
    <p:sldId id="268" r:id="rId14"/>
    <p:sldId id="270" r:id="rId15"/>
    <p:sldId id="285" r:id="rId16"/>
    <p:sldId id="271" r:id="rId17"/>
    <p:sldId id="272" r:id="rId18"/>
    <p:sldId id="273" r:id="rId19"/>
    <p:sldId id="274" r:id="rId20"/>
    <p:sldId id="275"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0F0F0"/>
    <a:srgbClr val="FF00FF"/>
    <a:srgbClr val="666699"/>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BFD4A-4788-4184-A920-D6F84FB86521}" v="187" dt="2023-10-05T02:26:49.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4660"/>
  </p:normalViewPr>
  <p:slideViewPr>
    <p:cSldViewPr snapToGrid="0">
      <p:cViewPr varScale="1">
        <p:scale>
          <a:sx n="115" d="100"/>
          <a:sy n="115" d="100"/>
        </p:scale>
        <p:origin x="1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Lituri" userId="484b33a4cdd704a0" providerId="LiveId" clId="{7196F396-AEFC-42C4-BB5E-9D2952F5F3F6}"/>
    <pc:docChg chg="undo redo custSel addSld delSld modSld">
      <pc:chgData name="Colin Lituri" userId="484b33a4cdd704a0" providerId="LiveId" clId="{7196F396-AEFC-42C4-BB5E-9D2952F5F3F6}" dt="2023-08-30T05:45:43.364" v="442" actId="1076"/>
      <pc:docMkLst>
        <pc:docMk/>
      </pc:docMkLst>
      <pc:sldChg chg="addSp delSp modSp mod delAnim">
        <pc:chgData name="Colin Lituri" userId="484b33a4cdd704a0" providerId="LiveId" clId="{7196F396-AEFC-42C4-BB5E-9D2952F5F3F6}" dt="2023-08-30T05:34:41.660" v="401" actId="1076"/>
        <pc:sldMkLst>
          <pc:docMk/>
          <pc:sldMk cId="3067971545" sldId="256"/>
        </pc:sldMkLst>
        <pc:picChg chg="add mod">
          <ac:chgData name="Colin Lituri" userId="484b33a4cdd704a0" providerId="LiveId" clId="{7196F396-AEFC-42C4-BB5E-9D2952F5F3F6}" dt="2023-08-30T05:34:41.660" v="401" actId="1076"/>
          <ac:picMkLst>
            <pc:docMk/>
            <pc:sldMk cId="3067971545" sldId="256"/>
            <ac:picMk id="3" creationId="{4CAC3B09-CFF6-8D1B-DEAB-8FE7A8AE7FB2}"/>
          </ac:picMkLst>
        </pc:picChg>
        <pc:picChg chg="mod">
          <ac:chgData name="Colin Lituri" userId="484b33a4cdd704a0" providerId="LiveId" clId="{7196F396-AEFC-42C4-BB5E-9D2952F5F3F6}" dt="2023-08-30T05:34:34.876" v="400" actId="1076"/>
          <ac:picMkLst>
            <pc:docMk/>
            <pc:sldMk cId="3067971545" sldId="256"/>
            <ac:picMk id="7" creationId="{D8288DA8-8301-A7D9-3EA2-72BD47E346C7}"/>
          </ac:picMkLst>
        </pc:picChg>
        <pc:picChg chg="del">
          <ac:chgData name="Colin Lituri" userId="484b33a4cdd704a0" providerId="LiveId" clId="{7196F396-AEFC-42C4-BB5E-9D2952F5F3F6}" dt="2023-08-30T05:34:17.060" v="396" actId="478"/>
          <ac:picMkLst>
            <pc:docMk/>
            <pc:sldMk cId="3067971545" sldId="256"/>
            <ac:picMk id="10" creationId="{825A7EAF-F3F4-CF01-D441-96064DB8672D}"/>
          </ac:picMkLst>
        </pc:picChg>
      </pc:sldChg>
      <pc:sldChg chg="modSp">
        <pc:chgData name="Colin Lituri" userId="484b33a4cdd704a0" providerId="LiveId" clId="{7196F396-AEFC-42C4-BB5E-9D2952F5F3F6}" dt="2023-08-30T03:41:40.106" v="394" actId="207"/>
        <pc:sldMkLst>
          <pc:docMk/>
          <pc:sldMk cId="512849295" sldId="258"/>
        </pc:sldMkLst>
        <pc:spChg chg="mod">
          <ac:chgData name="Colin Lituri" userId="484b33a4cdd704a0" providerId="LiveId" clId="{7196F396-AEFC-42C4-BB5E-9D2952F5F3F6}" dt="2023-08-30T03:41:40.106" v="394" actId="207"/>
          <ac:spMkLst>
            <pc:docMk/>
            <pc:sldMk cId="512849295" sldId="258"/>
            <ac:spMk id="4" creationId="{FBACD65E-6993-CEB2-9F86-E62DF90B6407}"/>
          </ac:spMkLst>
        </pc:spChg>
      </pc:sldChg>
      <pc:sldChg chg="addSp modSp mod modAnim">
        <pc:chgData name="Colin Lituri" userId="484b33a4cdd704a0" providerId="LiveId" clId="{7196F396-AEFC-42C4-BB5E-9D2952F5F3F6}" dt="2023-08-30T01:00:19.879" v="16" actId="14100"/>
        <pc:sldMkLst>
          <pc:docMk/>
          <pc:sldMk cId="3515812770" sldId="266"/>
        </pc:sldMkLst>
        <pc:picChg chg="mod">
          <ac:chgData name="Colin Lituri" userId="484b33a4cdd704a0" providerId="LiveId" clId="{7196F396-AEFC-42C4-BB5E-9D2952F5F3F6}" dt="2023-08-30T01:00:19.879" v="16" actId="14100"/>
          <ac:picMkLst>
            <pc:docMk/>
            <pc:sldMk cId="3515812770" sldId="266"/>
            <ac:picMk id="2" creationId="{DC9BC2E2-3138-B10E-2EAA-C57B2EF44BFC}"/>
          </ac:picMkLst>
        </pc:picChg>
        <pc:cxnChg chg="add mod">
          <ac:chgData name="Colin Lituri" userId="484b33a4cdd704a0" providerId="LiveId" clId="{7196F396-AEFC-42C4-BB5E-9D2952F5F3F6}" dt="2023-08-30T00:10:45.311" v="9" actId="14100"/>
          <ac:cxnSpMkLst>
            <pc:docMk/>
            <pc:sldMk cId="3515812770" sldId="266"/>
            <ac:cxnSpMk id="5" creationId="{F0F1A46B-BDA3-FE7E-6A7A-111F2B07D6A4}"/>
          </ac:cxnSpMkLst>
        </pc:cxnChg>
      </pc:sldChg>
      <pc:sldChg chg="modSp">
        <pc:chgData name="Colin Lituri" userId="484b33a4cdd704a0" providerId="LiveId" clId="{7196F396-AEFC-42C4-BB5E-9D2952F5F3F6}" dt="2023-08-30T00:13:26.824" v="15"/>
        <pc:sldMkLst>
          <pc:docMk/>
          <pc:sldMk cId="1830834402" sldId="267"/>
        </pc:sldMkLst>
        <pc:spChg chg="mod">
          <ac:chgData name="Colin Lituri" userId="484b33a4cdd704a0" providerId="LiveId" clId="{7196F396-AEFC-42C4-BB5E-9D2952F5F3F6}" dt="2023-08-30T00:13:06.488" v="12" actId="113"/>
          <ac:spMkLst>
            <pc:docMk/>
            <pc:sldMk cId="1830834402" sldId="267"/>
            <ac:spMk id="2" creationId="{23D5174E-2524-471A-B19A-00C7569E6F99}"/>
          </ac:spMkLst>
        </pc:spChg>
        <pc:spChg chg="mod">
          <ac:chgData name="Colin Lituri" userId="484b33a4cdd704a0" providerId="LiveId" clId="{7196F396-AEFC-42C4-BB5E-9D2952F5F3F6}" dt="2023-08-30T00:13:14.125" v="13" actId="113"/>
          <ac:spMkLst>
            <pc:docMk/>
            <pc:sldMk cId="1830834402" sldId="267"/>
            <ac:spMk id="4" creationId="{80AF66DB-235D-40FB-F633-4A28D6896E28}"/>
          </ac:spMkLst>
        </pc:spChg>
        <pc:spChg chg="mod">
          <ac:chgData name="Colin Lituri" userId="484b33a4cdd704a0" providerId="LiveId" clId="{7196F396-AEFC-42C4-BB5E-9D2952F5F3F6}" dt="2023-08-30T00:13:26.824" v="15"/>
          <ac:spMkLst>
            <pc:docMk/>
            <pc:sldMk cId="1830834402" sldId="267"/>
            <ac:spMk id="5" creationId="{0212C375-08EE-B231-3E43-2099B415625E}"/>
          </ac:spMkLst>
        </pc:spChg>
      </pc:sldChg>
      <pc:sldChg chg="addSp modSp mod modAnim">
        <pc:chgData name="Colin Lituri" userId="484b33a4cdd704a0" providerId="LiveId" clId="{7196F396-AEFC-42C4-BB5E-9D2952F5F3F6}" dt="2023-08-30T01:18:26.949" v="103" actId="1076"/>
        <pc:sldMkLst>
          <pc:docMk/>
          <pc:sldMk cId="3622379476" sldId="268"/>
        </pc:sldMkLst>
        <pc:spChg chg="mod">
          <ac:chgData name="Colin Lituri" userId="484b33a4cdd704a0" providerId="LiveId" clId="{7196F396-AEFC-42C4-BB5E-9D2952F5F3F6}" dt="2023-08-30T01:15:11.736" v="67" actId="403"/>
          <ac:spMkLst>
            <pc:docMk/>
            <pc:sldMk cId="3622379476" sldId="268"/>
            <ac:spMk id="2" creationId="{8D3807C2-9BF6-1311-58EA-57E5E8116224}"/>
          </ac:spMkLst>
        </pc:spChg>
        <pc:cxnChg chg="add mod">
          <ac:chgData name="Colin Lituri" userId="484b33a4cdd704a0" providerId="LiveId" clId="{7196F396-AEFC-42C4-BB5E-9D2952F5F3F6}" dt="2023-08-30T01:13:58.218" v="61" actId="208"/>
          <ac:cxnSpMkLst>
            <pc:docMk/>
            <pc:sldMk cId="3622379476" sldId="268"/>
            <ac:cxnSpMk id="5" creationId="{91928736-3A78-DCA1-BCB1-BD5F559C256D}"/>
          </ac:cxnSpMkLst>
        </pc:cxnChg>
        <pc:cxnChg chg="add mod">
          <ac:chgData name="Colin Lituri" userId="484b33a4cdd704a0" providerId="LiveId" clId="{7196F396-AEFC-42C4-BB5E-9D2952F5F3F6}" dt="2023-08-30T01:18:26.949" v="103" actId="1076"/>
          <ac:cxnSpMkLst>
            <pc:docMk/>
            <pc:sldMk cId="3622379476" sldId="268"/>
            <ac:cxnSpMk id="7" creationId="{8F9D69A7-053D-4715-8689-B75509FF910A}"/>
          </ac:cxnSpMkLst>
        </pc:cxnChg>
      </pc:sldChg>
      <pc:sldChg chg="addSp delSp modSp mod modAnim">
        <pc:chgData name="Colin Lituri" userId="484b33a4cdd704a0" providerId="LiveId" clId="{7196F396-AEFC-42C4-BB5E-9D2952F5F3F6}" dt="2023-08-30T05:39:53.432" v="416"/>
        <pc:sldMkLst>
          <pc:docMk/>
          <pc:sldMk cId="1453512298" sldId="270"/>
        </pc:sldMkLst>
        <pc:spChg chg="mod">
          <ac:chgData name="Colin Lituri" userId="484b33a4cdd704a0" providerId="LiveId" clId="{7196F396-AEFC-42C4-BB5E-9D2952F5F3F6}" dt="2023-08-30T02:02:25.771" v="231" actId="113"/>
          <ac:spMkLst>
            <pc:docMk/>
            <pc:sldMk cId="1453512298" sldId="270"/>
            <ac:spMk id="2" creationId="{E0FA0928-B8A6-C59A-5DB4-2783F04408E8}"/>
          </ac:spMkLst>
        </pc:spChg>
        <pc:picChg chg="add mod">
          <ac:chgData name="Colin Lituri" userId="484b33a4cdd704a0" providerId="LiveId" clId="{7196F396-AEFC-42C4-BB5E-9D2952F5F3F6}" dt="2023-08-30T01:23:07.887" v="123" actId="14100"/>
          <ac:picMkLst>
            <pc:docMk/>
            <pc:sldMk cId="1453512298" sldId="270"/>
            <ac:picMk id="3" creationId="{0F681438-70D1-68AC-4AB9-4F63E4D1E426}"/>
          </ac:picMkLst>
        </pc:picChg>
        <pc:picChg chg="del mod">
          <ac:chgData name="Colin Lituri" userId="484b33a4cdd704a0" providerId="LiveId" clId="{7196F396-AEFC-42C4-BB5E-9D2952F5F3F6}" dt="2023-08-30T01:19:52.102" v="105" actId="478"/>
          <ac:picMkLst>
            <pc:docMk/>
            <pc:sldMk cId="1453512298" sldId="270"/>
            <ac:picMk id="4" creationId="{38947DFB-176A-957D-47E0-2FEFCB95B835}"/>
          </ac:picMkLst>
        </pc:picChg>
        <pc:cxnChg chg="add mod">
          <ac:chgData name="Colin Lituri" userId="484b33a4cdd704a0" providerId="LiveId" clId="{7196F396-AEFC-42C4-BB5E-9D2952F5F3F6}" dt="2023-08-30T01:24:44.504" v="129" actId="1076"/>
          <ac:cxnSpMkLst>
            <pc:docMk/>
            <pc:sldMk cId="1453512298" sldId="270"/>
            <ac:cxnSpMk id="6" creationId="{07DC3BD2-18A9-636E-541F-6176DB59B5C9}"/>
          </ac:cxnSpMkLst>
        </pc:cxnChg>
      </pc:sldChg>
      <pc:sldChg chg="addSp modSp mod modAnim">
        <pc:chgData name="Colin Lituri" userId="484b33a4cdd704a0" providerId="LiveId" clId="{7196F396-AEFC-42C4-BB5E-9D2952F5F3F6}" dt="2023-08-30T05:39:21.711" v="410" actId="114"/>
        <pc:sldMkLst>
          <pc:docMk/>
          <pc:sldMk cId="1517253393" sldId="271"/>
        </pc:sldMkLst>
        <pc:spChg chg="mod">
          <ac:chgData name="Colin Lituri" userId="484b33a4cdd704a0" providerId="LiveId" clId="{7196F396-AEFC-42C4-BB5E-9D2952F5F3F6}" dt="2023-08-30T05:39:21.711" v="410" actId="114"/>
          <ac:spMkLst>
            <pc:docMk/>
            <pc:sldMk cId="1517253393" sldId="271"/>
            <ac:spMk id="2" creationId="{4817A2C4-DFC1-981E-BCB1-58288134A024}"/>
          </ac:spMkLst>
        </pc:spChg>
        <pc:cxnChg chg="add mod">
          <ac:chgData name="Colin Lituri" userId="484b33a4cdd704a0" providerId="LiveId" clId="{7196F396-AEFC-42C4-BB5E-9D2952F5F3F6}" dt="2023-08-30T02:05:59.318" v="250" actId="14100"/>
          <ac:cxnSpMkLst>
            <pc:docMk/>
            <pc:sldMk cId="1517253393" sldId="271"/>
            <ac:cxnSpMk id="5" creationId="{4DED12D3-4389-7DDF-268C-FC6133BB17A4}"/>
          </ac:cxnSpMkLst>
        </pc:cxnChg>
      </pc:sldChg>
      <pc:sldChg chg="modSp">
        <pc:chgData name="Colin Lituri" userId="484b33a4cdd704a0" providerId="LiveId" clId="{7196F396-AEFC-42C4-BB5E-9D2952F5F3F6}" dt="2023-08-30T05:40:57.507" v="419" actId="115"/>
        <pc:sldMkLst>
          <pc:docMk/>
          <pc:sldMk cId="2548011636" sldId="272"/>
        </pc:sldMkLst>
        <pc:spChg chg="mod">
          <ac:chgData name="Colin Lituri" userId="484b33a4cdd704a0" providerId="LiveId" clId="{7196F396-AEFC-42C4-BB5E-9D2952F5F3F6}" dt="2023-08-30T05:40:57.507" v="419" actId="115"/>
          <ac:spMkLst>
            <pc:docMk/>
            <pc:sldMk cId="2548011636" sldId="272"/>
            <ac:spMk id="2" creationId="{FE4735E4-6316-131D-A881-E25029CB446A}"/>
          </ac:spMkLst>
        </pc:spChg>
      </pc:sldChg>
      <pc:sldChg chg="modSp mod modAnim">
        <pc:chgData name="Colin Lituri" userId="484b33a4cdd704a0" providerId="LiveId" clId="{7196F396-AEFC-42C4-BB5E-9D2952F5F3F6}" dt="2023-08-30T05:41:51.602" v="423" actId="207"/>
        <pc:sldMkLst>
          <pc:docMk/>
          <pc:sldMk cId="1359460897" sldId="273"/>
        </pc:sldMkLst>
        <pc:spChg chg="mod">
          <ac:chgData name="Colin Lituri" userId="484b33a4cdd704a0" providerId="LiveId" clId="{7196F396-AEFC-42C4-BB5E-9D2952F5F3F6}" dt="2023-08-30T05:41:51.602" v="423" actId="207"/>
          <ac:spMkLst>
            <pc:docMk/>
            <pc:sldMk cId="1359460897" sldId="273"/>
            <ac:spMk id="2" creationId="{483E2552-78D1-6A8F-3E63-39A9A5BBAA9B}"/>
          </ac:spMkLst>
        </pc:spChg>
        <pc:picChg chg="mod">
          <ac:chgData name="Colin Lituri" userId="484b33a4cdd704a0" providerId="LiveId" clId="{7196F396-AEFC-42C4-BB5E-9D2952F5F3F6}" dt="2023-08-30T02:26:11.759" v="383" actId="14861"/>
          <ac:picMkLst>
            <pc:docMk/>
            <pc:sldMk cId="1359460897" sldId="273"/>
            <ac:picMk id="5" creationId="{95DCF166-4527-4861-0BD1-ECDC735B31E0}"/>
          </ac:picMkLst>
        </pc:picChg>
      </pc:sldChg>
      <pc:sldChg chg="modSp modTransition">
        <pc:chgData name="Colin Lituri" userId="484b33a4cdd704a0" providerId="LiveId" clId="{7196F396-AEFC-42C4-BB5E-9D2952F5F3F6}" dt="2023-08-30T02:23:19.299" v="340" actId="208"/>
        <pc:sldMkLst>
          <pc:docMk/>
          <pc:sldMk cId="2508136295" sldId="274"/>
        </pc:sldMkLst>
        <pc:spChg chg="mod">
          <ac:chgData name="Colin Lituri" userId="484b33a4cdd704a0" providerId="LiveId" clId="{7196F396-AEFC-42C4-BB5E-9D2952F5F3F6}" dt="2023-08-30T02:23:19.299" v="340" actId="208"/>
          <ac:spMkLst>
            <pc:docMk/>
            <pc:sldMk cId="2508136295" sldId="274"/>
            <ac:spMk id="2" creationId="{3A61CF4C-9C8C-8103-8813-59EF334CAFC8}"/>
          </ac:spMkLst>
        </pc:spChg>
      </pc:sldChg>
      <pc:sldChg chg="modSp mod modAnim">
        <pc:chgData name="Colin Lituri" userId="484b33a4cdd704a0" providerId="LiveId" clId="{7196F396-AEFC-42C4-BB5E-9D2952F5F3F6}" dt="2023-08-30T05:42:30.601" v="426" actId="1076"/>
        <pc:sldMkLst>
          <pc:docMk/>
          <pc:sldMk cId="4179633673" sldId="275"/>
        </pc:sldMkLst>
        <pc:spChg chg="mod">
          <ac:chgData name="Colin Lituri" userId="484b33a4cdd704a0" providerId="LiveId" clId="{7196F396-AEFC-42C4-BB5E-9D2952F5F3F6}" dt="2023-08-30T05:42:29.716" v="425" actId="207"/>
          <ac:spMkLst>
            <pc:docMk/>
            <pc:sldMk cId="4179633673" sldId="275"/>
            <ac:spMk id="4" creationId="{5A97BB6D-1E6D-1A32-2341-231CABFA8EEE}"/>
          </ac:spMkLst>
        </pc:spChg>
        <pc:picChg chg="mod">
          <ac:chgData name="Colin Lituri" userId="484b33a4cdd704a0" providerId="LiveId" clId="{7196F396-AEFC-42C4-BB5E-9D2952F5F3F6}" dt="2023-08-30T05:42:30.601" v="426" actId="1076"/>
          <ac:picMkLst>
            <pc:docMk/>
            <pc:sldMk cId="4179633673" sldId="275"/>
            <ac:picMk id="5" creationId="{4A138A3D-9C67-7BF9-FF02-3DAB10BF1E2E}"/>
          </ac:picMkLst>
        </pc:picChg>
      </pc:sldChg>
      <pc:sldChg chg="modSp mod modTransition">
        <pc:chgData name="Colin Lituri" userId="484b33a4cdd704a0" providerId="LiveId" clId="{7196F396-AEFC-42C4-BB5E-9D2952F5F3F6}" dt="2023-08-30T05:42:58.998" v="428" actId="115"/>
        <pc:sldMkLst>
          <pc:docMk/>
          <pc:sldMk cId="3959990898" sldId="277"/>
        </pc:sldMkLst>
        <pc:spChg chg="mod">
          <ac:chgData name="Colin Lituri" userId="484b33a4cdd704a0" providerId="LiveId" clId="{7196F396-AEFC-42C4-BB5E-9D2952F5F3F6}" dt="2023-08-30T05:42:58.998" v="428" actId="115"/>
          <ac:spMkLst>
            <pc:docMk/>
            <pc:sldMk cId="3959990898" sldId="277"/>
            <ac:spMk id="4" creationId="{226D657E-C50D-6DBA-D341-88750F1409CA}"/>
          </ac:spMkLst>
        </pc:spChg>
        <pc:picChg chg="mod">
          <ac:chgData name="Colin Lituri" userId="484b33a4cdd704a0" providerId="LiveId" clId="{7196F396-AEFC-42C4-BB5E-9D2952F5F3F6}" dt="2023-08-30T02:08:44.558" v="264" actId="14100"/>
          <ac:picMkLst>
            <pc:docMk/>
            <pc:sldMk cId="3959990898" sldId="277"/>
            <ac:picMk id="5" creationId="{7CDC0735-CDA4-F1E7-5D0A-F6EB4D8A01BD}"/>
          </ac:picMkLst>
        </pc:picChg>
      </pc:sldChg>
      <pc:sldChg chg="modSp modAnim">
        <pc:chgData name="Colin Lituri" userId="484b33a4cdd704a0" providerId="LiveId" clId="{7196F396-AEFC-42C4-BB5E-9D2952F5F3F6}" dt="2023-08-30T05:43:51.687" v="431" actId="207"/>
        <pc:sldMkLst>
          <pc:docMk/>
          <pc:sldMk cId="1581099238" sldId="278"/>
        </pc:sldMkLst>
        <pc:spChg chg="mod">
          <ac:chgData name="Colin Lituri" userId="484b33a4cdd704a0" providerId="LiveId" clId="{7196F396-AEFC-42C4-BB5E-9D2952F5F3F6}" dt="2023-08-30T05:43:51.687" v="431" actId="207"/>
          <ac:spMkLst>
            <pc:docMk/>
            <pc:sldMk cId="1581099238" sldId="278"/>
            <ac:spMk id="4" creationId="{B7A4A3C1-D60D-9515-2D24-687AA8FE55B7}"/>
          </ac:spMkLst>
        </pc:spChg>
      </pc:sldChg>
      <pc:sldChg chg="modSp modAnim">
        <pc:chgData name="Colin Lituri" userId="484b33a4cdd704a0" providerId="LiveId" clId="{7196F396-AEFC-42C4-BB5E-9D2952F5F3F6}" dt="2023-08-30T05:44:09.914" v="432" actId="115"/>
        <pc:sldMkLst>
          <pc:docMk/>
          <pc:sldMk cId="1685815852" sldId="279"/>
        </pc:sldMkLst>
        <pc:spChg chg="mod">
          <ac:chgData name="Colin Lituri" userId="484b33a4cdd704a0" providerId="LiveId" clId="{7196F396-AEFC-42C4-BB5E-9D2952F5F3F6}" dt="2023-08-30T05:44:09.914" v="432" actId="115"/>
          <ac:spMkLst>
            <pc:docMk/>
            <pc:sldMk cId="1685815852" sldId="279"/>
            <ac:spMk id="4" creationId="{2AC721A9-84A9-E8FC-005F-3E4FB526EC81}"/>
          </ac:spMkLst>
        </pc:spChg>
      </pc:sldChg>
      <pc:sldChg chg="modSp mod">
        <pc:chgData name="Colin Lituri" userId="484b33a4cdd704a0" providerId="LiveId" clId="{7196F396-AEFC-42C4-BB5E-9D2952F5F3F6}" dt="2023-08-30T05:45:43.364" v="442" actId="1076"/>
        <pc:sldMkLst>
          <pc:docMk/>
          <pc:sldMk cId="296733473" sldId="280"/>
        </pc:sldMkLst>
        <pc:spChg chg="mod">
          <ac:chgData name="Colin Lituri" userId="484b33a4cdd704a0" providerId="LiveId" clId="{7196F396-AEFC-42C4-BB5E-9D2952F5F3F6}" dt="2023-08-30T05:45:43.364" v="442" actId="1076"/>
          <ac:spMkLst>
            <pc:docMk/>
            <pc:sldMk cId="296733473" sldId="280"/>
            <ac:spMk id="4" creationId="{D0DB55D3-247F-A4A0-A91E-042533940706}"/>
          </ac:spMkLst>
        </pc:spChg>
        <pc:picChg chg="mod">
          <ac:chgData name="Colin Lituri" userId="484b33a4cdd704a0" providerId="LiveId" clId="{7196F396-AEFC-42C4-BB5E-9D2952F5F3F6}" dt="2023-08-30T02:15:51.052" v="304" actId="14100"/>
          <ac:picMkLst>
            <pc:docMk/>
            <pc:sldMk cId="296733473" sldId="280"/>
            <ac:picMk id="7" creationId="{FD3433C4-B100-8E23-C872-197894422ABC}"/>
          </ac:picMkLst>
        </pc:picChg>
      </pc:sldChg>
      <pc:sldChg chg="addSp delSp modSp mod">
        <pc:chgData name="Colin Lituri" userId="484b33a4cdd704a0" providerId="LiveId" clId="{7196F396-AEFC-42C4-BB5E-9D2952F5F3F6}" dt="2023-08-30T05:35:15.227" v="407" actId="1076"/>
        <pc:sldMkLst>
          <pc:docMk/>
          <pc:sldMk cId="3303657290" sldId="281"/>
        </pc:sldMkLst>
        <pc:spChg chg="mod">
          <ac:chgData name="Colin Lituri" userId="484b33a4cdd704a0" providerId="LiveId" clId="{7196F396-AEFC-42C4-BB5E-9D2952F5F3F6}" dt="2023-08-30T02:19:18.889" v="328" actId="114"/>
          <ac:spMkLst>
            <pc:docMk/>
            <pc:sldMk cId="3303657290" sldId="281"/>
            <ac:spMk id="6" creationId="{3E4950D6-6246-DCF5-26EB-8365F63CDB9E}"/>
          </ac:spMkLst>
        </pc:spChg>
        <pc:spChg chg="mod">
          <ac:chgData name="Colin Lituri" userId="484b33a4cdd704a0" providerId="LiveId" clId="{7196F396-AEFC-42C4-BB5E-9D2952F5F3F6}" dt="2023-08-30T02:20:17.377" v="329" actId="1076"/>
          <ac:spMkLst>
            <pc:docMk/>
            <pc:sldMk cId="3303657290" sldId="281"/>
            <ac:spMk id="10" creationId="{243F0776-0436-C777-00FD-9F9DAA9BC605}"/>
          </ac:spMkLst>
        </pc:spChg>
        <pc:spChg chg="mod">
          <ac:chgData name="Colin Lituri" userId="484b33a4cdd704a0" providerId="LiveId" clId="{7196F396-AEFC-42C4-BB5E-9D2952F5F3F6}" dt="2023-08-30T02:21:12.331" v="332" actId="208"/>
          <ac:spMkLst>
            <pc:docMk/>
            <pc:sldMk cId="3303657290" sldId="281"/>
            <ac:spMk id="12" creationId="{8165392D-3A52-561B-B9C1-E8CAF18D2BAB}"/>
          </ac:spMkLst>
        </pc:spChg>
        <pc:picChg chg="add ord">
          <ac:chgData name="Colin Lituri" userId="484b33a4cdd704a0" providerId="LiveId" clId="{7196F396-AEFC-42C4-BB5E-9D2952F5F3F6}" dt="2023-08-30T02:22:07.763" v="335" actId="167"/>
          <ac:picMkLst>
            <pc:docMk/>
            <pc:sldMk cId="3303657290" sldId="281"/>
            <ac:picMk id="2" creationId="{247BF632-063A-3C6D-668B-B8C6968247DE}"/>
          </ac:picMkLst>
        </pc:picChg>
        <pc:picChg chg="add mod">
          <ac:chgData name="Colin Lituri" userId="484b33a4cdd704a0" providerId="LiveId" clId="{7196F396-AEFC-42C4-BB5E-9D2952F5F3F6}" dt="2023-08-30T05:35:15.227" v="407" actId="1076"/>
          <ac:picMkLst>
            <pc:docMk/>
            <pc:sldMk cId="3303657290" sldId="281"/>
            <ac:picMk id="4" creationId="{72DCAB24-3274-835A-6C81-D90CE52E4845}"/>
          </ac:picMkLst>
        </pc:picChg>
        <pc:picChg chg="del">
          <ac:chgData name="Colin Lituri" userId="484b33a4cdd704a0" providerId="LiveId" clId="{7196F396-AEFC-42C4-BB5E-9D2952F5F3F6}" dt="2023-08-30T02:22:00.555" v="333" actId="478"/>
          <ac:picMkLst>
            <pc:docMk/>
            <pc:sldMk cId="3303657290" sldId="281"/>
            <ac:picMk id="4" creationId="{CD6F91A8-16ED-1D96-47B0-58D6868FC0A2}"/>
          </ac:picMkLst>
        </pc:picChg>
        <pc:picChg chg="del">
          <ac:chgData name="Colin Lituri" userId="484b33a4cdd704a0" providerId="LiveId" clId="{7196F396-AEFC-42C4-BB5E-9D2952F5F3F6}" dt="2023-08-30T05:34:53.716" v="402" actId="478"/>
          <ac:picMkLst>
            <pc:docMk/>
            <pc:sldMk cId="3303657290" sldId="281"/>
            <ac:picMk id="14" creationId="{ABC22D0E-00EA-DE29-EC60-FC13E5F58F73}"/>
          </ac:picMkLst>
        </pc:picChg>
      </pc:sldChg>
      <pc:sldChg chg="addSp delSp modSp del mod">
        <pc:chgData name="Colin Lituri" userId="484b33a4cdd704a0" providerId="LiveId" clId="{7196F396-AEFC-42C4-BB5E-9D2952F5F3F6}" dt="2023-08-30T01:07:57.647" v="23" actId="47"/>
        <pc:sldMkLst>
          <pc:docMk/>
          <pc:sldMk cId="4272080046" sldId="284"/>
        </pc:sldMkLst>
        <pc:picChg chg="add del mod">
          <ac:chgData name="Colin Lituri" userId="484b33a4cdd704a0" providerId="LiveId" clId="{7196F396-AEFC-42C4-BB5E-9D2952F5F3F6}" dt="2023-08-30T01:06:56.480" v="21" actId="478"/>
          <ac:picMkLst>
            <pc:docMk/>
            <pc:sldMk cId="4272080046" sldId="284"/>
            <ac:picMk id="2" creationId="{F1076C3C-5FBD-B41D-FC6F-3A72A6065A4A}"/>
          </ac:picMkLst>
        </pc:picChg>
        <pc:picChg chg="del">
          <ac:chgData name="Colin Lituri" userId="484b33a4cdd704a0" providerId="LiveId" clId="{7196F396-AEFC-42C4-BB5E-9D2952F5F3F6}" dt="2023-08-30T01:06:36.241" v="18" actId="478"/>
          <ac:picMkLst>
            <pc:docMk/>
            <pc:sldMk cId="4272080046" sldId="284"/>
            <ac:picMk id="4098" creationId="{00000000-0000-0000-0000-000000000000}"/>
          </ac:picMkLst>
        </pc:picChg>
      </pc:sldChg>
      <pc:sldChg chg="modAnim">
        <pc:chgData name="Colin Lituri" userId="484b33a4cdd704a0" providerId="LiveId" clId="{7196F396-AEFC-42C4-BB5E-9D2952F5F3F6}" dt="2023-08-30T01:27:00.588" v="148"/>
        <pc:sldMkLst>
          <pc:docMk/>
          <pc:sldMk cId="1204620632" sldId="285"/>
        </pc:sldMkLst>
      </pc:sldChg>
      <pc:sldChg chg="modSp add mod modTransition setBg">
        <pc:chgData name="Colin Lituri" userId="484b33a4cdd704a0" providerId="LiveId" clId="{7196F396-AEFC-42C4-BB5E-9D2952F5F3F6}" dt="2023-08-30T01:12:13.826" v="48"/>
        <pc:sldMkLst>
          <pc:docMk/>
          <pc:sldMk cId="2889471101" sldId="286"/>
        </pc:sldMkLst>
        <pc:spChg chg="mod">
          <ac:chgData name="Colin Lituri" userId="484b33a4cdd704a0" providerId="LiveId" clId="{7196F396-AEFC-42C4-BB5E-9D2952F5F3F6}" dt="2023-08-30T01:12:13.826" v="48"/>
          <ac:spMkLst>
            <pc:docMk/>
            <pc:sldMk cId="2889471101" sldId="286"/>
            <ac:spMk id="4" creationId="{5BDE5789-E076-E05A-0042-4B4BDCC97626}"/>
          </ac:spMkLst>
        </pc:spChg>
        <pc:picChg chg="mod">
          <ac:chgData name="Colin Lituri" userId="484b33a4cdd704a0" providerId="LiveId" clId="{7196F396-AEFC-42C4-BB5E-9D2952F5F3F6}" dt="2023-08-30T01:09:22.805" v="24" actId="14861"/>
          <ac:picMkLst>
            <pc:docMk/>
            <pc:sldMk cId="2889471101" sldId="286"/>
            <ac:picMk id="4098" creationId="{00000000-0000-0000-0000-000000000000}"/>
          </ac:picMkLst>
        </pc:picChg>
      </pc:sldChg>
    </pc:docChg>
  </pc:docChgLst>
  <pc:docChgLst>
    <pc:chgData name="Colin Lituri" userId="484b33a4cdd704a0" providerId="LiveId" clId="{C013B653-3007-46C1-973E-FEAD8C7AA2BE}"/>
    <pc:docChg chg="undo redo custSel addSld delSld modSld sldOrd modMainMaster">
      <pc:chgData name="Colin Lituri" userId="484b33a4cdd704a0" providerId="LiveId" clId="{C013B653-3007-46C1-973E-FEAD8C7AA2BE}" dt="2023-04-19T03:57:31.788" v="3812"/>
      <pc:docMkLst>
        <pc:docMk/>
      </pc:docMkLst>
      <pc:sldChg chg="addSp delSp modSp mod modTransition setBg modClrScheme modAnim chgLayout">
        <pc:chgData name="Colin Lituri" userId="484b33a4cdd704a0" providerId="LiveId" clId="{C013B653-3007-46C1-973E-FEAD8C7AA2BE}" dt="2023-04-12T00:01:44.397" v="980"/>
        <pc:sldMkLst>
          <pc:docMk/>
          <pc:sldMk cId="3067971545" sldId="256"/>
        </pc:sldMkLst>
        <pc:spChg chg="del mod ord">
          <ac:chgData name="Colin Lituri" userId="484b33a4cdd704a0" providerId="LiveId" clId="{C013B653-3007-46C1-973E-FEAD8C7AA2BE}" dt="2023-04-11T05:06:46.215" v="0" actId="700"/>
          <ac:spMkLst>
            <pc:docMk/>
            <pc:sldMk cId="3067971545" sldId="256"/>
            <ac:spMk id="2" creationId="{09C1F16F-19A6-DDD8-0855-7B50F3BD81D9}"/>
          </ac:spMkLst>
        </pc:spChg>
        <pc:spChg chg="del">
          <ac:chgData name="Colin Lituri" userId="484b33a4cdd704a0" providerId="LiveId" clId="{C013B653-3007-46C1-973E-FEAD8C7AA2BE}" dt="2023-04-11T05:06:46.215" v="0" actId="700"/>
          <ac:spMkLst>
            <pc:docMk/>
            <pc:sldMk cId="3067971545" sldId="256"/>
            <ac:spMk id="3" creationId="{E836DD5A-DCF3-DB7F-7E63-E04A0875CD78}"/>
          </ac:spMkLst>
        </pc:spChg>
        <pc:spChg chg="add del mod ord">
          <ac:chgData name="Colin Lituri" userId="484b33a4cdd704a0" providerId="LiveId" clId="{C013B653-3007-46C1-973E-FEAD8C7AA2BE}" dt="2023-04-11T05:08:37.938" v="9" actId="478"/>
          <ac:spMkLst>
            <pc:docMk/>
            <pc:sldMk cId="3067971545" sldId="256"/>
            <ac:spMk id="4" creationId="{57D2F0DE-3CAE-A4DF-D09E-1100468F0F61}"/>
          </ac:spMkLst>
        </pc:spChg>
        <pc:spChg chg="add mod">
          <ac:chgData name="Colin Lituri" userId="484b33a4cdd704a0" providerId="LiveId" clId="{C013B653-3007-46C1-973E-FEAD8C7AA2BE}" dt="2023-04-11T05:11:43.905" v="87" actId="20577"/>
          <ac:spMkLst>
            <pc:docMk/>
            <pc:sldMk cId="3067971545" sldId="256"/>
            <ac:spMk id="8" creationId="{41931E6A-F7FE-1198-1A28-78B6D94365C5}"/>
          </ac:spMkLst>
        </pc:spChg>
        <pc:picChg chg="add del">
          <ac:chgData name="Colin Lituri" userId="484b33a4cdd704a0" providerId="LiveId" clId="{C013B653-3007-46C1-973E-FEAD8C7AA2BE}" dt="2023-04-11T05:08:08.633" v="4" actId="478"/>
          <ac:picMkLst>
            <pc:docMk/>
            <pc:sldMk cId="3067971545" sldId="256"/>
            <ac:picMk id="5" creationId="{DDB776DD-7523-FF04-B652-F1187CCECD3F}"/>
          </ac:picMkLst>
        </pc:picChg>
        <pc:picChg chg="add mod">
          <ac:chgData name="Colin Lituri" userId="484b33a4cdd704a0" providerId="LiveId" clId="{C013B653-3007-46C1-973E-FEAD8C7AA2BE}" dt="2023-04-11T05:11:15.168" v="56" actId="1076"/>
          <ac:picMkLst>
            <pc:docMk/>
            <pc:sldMk cId="3067971545" sldId="256"/>
            <ac:picMk id="7" creationId="{D8288DA8-8301-A7D9-3EA2-72BD47E346C7}"/>
          </ac:picMkLst>
        </pc:picChg>
        <pc:picChg chg="add mod">
          <ac:chgData name="Colin Lituri" userId="484b33a4cdd704a0" providerId="LiveId" clId="{C013B653-3007-46C1-973E-FEAD8C7AA2BE}" dt="2023-04-11T05:10:25.686" v="48" actId="1076"/>
          <ac:picMkLst>
            <pc:docMk/>
            <pc:sldMk cId="3067971545" sldId="256"/>
            <ac:picMk id="10" creationId="{825A7EAF-F3F4-CF01-D441-96064DB8672D}"/>
          </ac:picMkLst>
        </pc:picChg>
      </pc:sldChg>
      <pc:sldChg chg="addSp delSp modSp new mod modTransition setBg modAnim">
        <pc:chgData name="Colin Lituri" userId="484b33a4cdd704a0" providerId="LiveId" clId="{C013B653-3007-46C1-973E-FEAD8C7AA2BE}" dt="2023-04-12T23:50:57.743" v="2951"/>
        <pc:sldMkLst>
          <pc:docMk/>
          <pc:sldMk cId="1696858049" sldId="257"/>
        </pc:sldMkLst>
        <pc:spChg chg="del">
          <ac:chgData name="Colin Lituri" userId="484b33a4cdd704a0" providerId="LiveId" clId="{C013B653-3007-46C1-973E-FEAD8C7AA2BE}" dt="2023-04-11T05:20:34.231" v="90" actId="478"/>
          <ac:spMkLst>
            <pc:docMk/>
            <pc:sldMk cId="1696858049" sldId="257"/>
            <ac:spMk id="2" creationId="{04F8A1E6-1A13-F697-2BFB-5ACA67378540}"/>
          </ac:spMkLst>
        </pc:spChg>
        <pc:spChg chg="add mod">
          <ac:chgData name="Colin Lituri" userId="484b33a4cdd704a0" providerId="LiveId" clId="{C013B653-3007-46C1-973E-FEAD8C7AA2BE}" dt="2023-04-11T05:58:00.011" v="352" actId="6549"/>
          <ac:spMkLst>
            <pc:docMk/>
            <pc:sldMk cId="1696858049" sldId="257"/>
            <ac:spMk id="17" creationId="{22C1C38B-A734-12BE-5902-6131AF805DA5}"/>
          </ac:spMkLst>
        </pc:spChg>
        <pc:spChg chg="add mod">
          <ac:chgData name="Colin Lituri" userId="484b33a4cdd704a0" providerId="LiveId" clId="{C013B653-3007-46C1-973E-FEAD8C7AA2BE}" dt="2023-04-12T23:50:06.430" v="2943"/>
          <ac:spMkLst>
            <pc:docMk/>
            <pc:sldMk cId="1696858049" sldId="257"/>
            <ac:spMk id="18" creationId="{40BD925E-0357-F4A1-1849-B31842B86E90}"/>
          </ac:spMkLst>
        </pc:spChg>
        <pc:spChg chg="add del mod">
          <ac:chgData name="Colin Lituri" userId="484b33a4cdd704a0" providerId="LiveId" clId="{C013B653-3007-46C1-973E-FEAD8C7AA2BE}" dt="2023-04-12T00:06:12.853" v="1004" actId="478"/>
          <ac:spMkLst>
            <pc:docMk/>
            <pc:sldMk cId="1696858049" sldId="257"/>
            <ac:spMk id="23" creationId="{B586969E-DD9A-AB5D-A8FD-B2F8FDD014E0}"/>
          </ac:spMkLst>
        </pc:spChg>
        <pc:spChg chg="add del mod">
          <ac:chgData name="Colin Lituri" userId="484b33a4cdd704a0" providerId="LiveId" clId="{C013B653-3007-46C1-973E-FEAD8C7AA2BE}" dt="2023-04-11T23:36:06.541" v="744" actId="478"/>
          <ac:spMkLst>
            <pc:docMk/>
            <pc:sldMk cId="1696858049" sldId="257"/>
            <ac:spMk id="24" creationId="{5C9A2526-BD78-4981-142C-8E6CB45BA339}"/>
          </ac:spMkLst>
        </pc:spChg>
        <pc:spChg chg="add mod">
          <ac:chgData name="Colin Lituri" userId="484b33a4cdd704a0" providerId="LiveId" clId="{C013B653-3007-46C1-973E-FEAD8C7AA2BE}" dt="2023-04-12T00:06:49.790" v="1006" actId="113"/>
          <ac:spMkLst>
            <pc:docMk/>
            <pc:sldMk cId="1696858049" sldId="257"/>
            <ac:spMk id="25" creationId="{33F73A43-00CD-AF93-CA13-415431869E31}"/>
          </ac:spMkLst>
        </pc:spChg>
        <pc:spChg chg="add del mod">
          <ac:chgData name="Colin Lituri" userId="484b33a4cdd704a0" providerId="LiveId" clId="{C013B653-3007-46C1-973E-FEAD8C7AA2BE}" dt="2023-04-11T23:38:40.605" v="766" actId="478"/>
          <ac:spMkLst>
            <pc:docMk/>
            <pc:sldMk cId="1696858049" sldId="257"/>
            <ac:spMk id="26" creationId="{C6680037-2EA9-34BC-4996-736684A2A99E}"/>
          </ac:spMkLst>
        </pc:spChg>
        <pc:spChg chg="add del mod">
          <ac:chgData name="Colin Lituri" userId="484b33a4cdd704a0" providerId="LiveId" clId="{C013B653-3007-46C1-973E-FEAD8C7AA2BE}" dt="2023-04-11T23:37:01.102" v="761" actId="478"/>
          <ac:spMkLst>
            <pc:docMk/>
            <pc:sldMk cId="1696858049" sldId="257"/>
            <ac:spMk id="33" creationId="{782386B1-3B4F-57C1-929F-6616539D60EA}"/>
          </ac:spMkLst>
        </pc:spChg>
        <pc:spChg chg="add del mod">
          <ac:chgData name="Colin Lituri" userId="484b33a4cdd704a0" providerId="LiveId" clId="{C013B653-3007-46C1-973E-FEAD8C7AA2BE}" dt="2023-04-11T23:36:15.863" v="748" actId="478"/>
          <ac:spMkLst>
            <pc:docMk/>
            <pc:sldMk cId="1696858049" sldId="257"/>
            <ac:spMk id="35" creationId="{CB4E896E-F4FF-BCF6-CD2F-473FADA026F9}"/>
          </ac:spMkLst>
        </pc:spChg>
        <pc:spChg chg="add del mod">
          <ac:chgData name="Colin Lituri" userId="484b33a4cdd704a0" providerId="LiveId" clId="{C013B653-3007-46C1-973E-FEAD8C7AA2BE}" dt="2023-04-11T23:36:35.171" v="754" actId="478"/>
          <ac:spMkLst>
            <pc:docMk/>
            <pc:sldMk cId="1696858049" sldId="257"/>
            <ac:spMk id="44" creationId="{F799443A-2A8F-F2BA-9427-581CD2456D87}"/>
          </ac:spMkLst>
        </pc:spChg>
        <pc:spChg chg="add del mod">
          <ac:chgData name="Colin Lituri" userId="484b33a4cdd704a0" providerId="LiveId" clId="{C013B653-3007-46C1-973E-FEAD8C7AA2BE}" dt="2023-04-11T23:19:47.981" v="611" actId="478"/>
          <ac:spMkLst>
            <pc:docMk/>
            <pc:sldMk cId="1696858049" sldId="257"/>
            <ac:spMk id="45" creationId="{2A31489C-CE4A-C6DB-FED0-0590C7934E20}"/>
          </ac:spMkLst>
        </pc:spChg>
        <pc:spChg chg="add del">
          <ac:chgData name="Colin Lituri" userId="484b33a4cdd704a0" providerId="LiveId" clId="{C013B653-3007-46C1-973E-FEAD8C7AA2BE}" dt="2023-04-11T23:20:32.713" v="613" actId="478"/>
          <ac:spMkLst>
            <pc:docMk/>
            <pc:sldMk cId="1696858049" sldId="257"/>
            <ac:spMk id="46" creationId="{789944AC-EF1A-8C75-4A3F-81BE45AF1ED4}"/>
          </ac:spMkLst>
        </pc:spChg>
        <pc:spChg chg="add del">
          <ac:chgData name="Colin Lituri" userId="484b33a4cdd704a0" providerId="LiveId" clId="{C013B653-3007-46C1-973E-FEAD8C7AA2BE}" dt="2023-04-11T23:21:18.334" v="615" actId="478"/>
          <ac:spMkLst>
            <pc:docMk/>
            <pc:sldMk cId="1696858049" sldId="257"/>
            <ac:spMk id="47" creationId="{4E63FC21-05A3-0C7C-99F4-F1A8A61C87C0}"/>
          </ac:spMkLst>
        </pc:spChg>
        <pc:spChg chg="add del mod">
          <ac:chgData name="Colin Lituri" userId="484b33a4cdd704a0" providerId="LiveId" clId="{C013B653-3007-46C1-973E-FEAD8C7AA2BE}" dt="2023-04-11T23:36:10.485" v="746" actId="478"/>
          <ac:spMkLst>
            <pc:docMk/>
            <pc:sldMk cId="1696858049" sldId="257"/>
            <ac:spMk id="48" creationId="{0C592B78-0F5F-B9A6-F4A2-EA610D2F6C1F}"/>
          </ac:spMkLst>
        </pc:spChg>
        <pc:spChg chg="add del mod">
          <ac:chgData name="Colin Lituri" userId="484b33a4cdd704a0" providerId="LiveId" clId="{C013B653-3007-46C1-973E-FEAD8C7AA2BE}" dt="2023-04-11T23:36:57.258" v="760" actId="478"/>
          <ac:spMkLst>
            <pc:docMk/>
            <pc:sldMk cId="1696858049" sldId="257"/>
            <ac:spMk id="58" creationId="{A7D0092A-BB21-8F30-A8C2-A5580A9A2555}"/>
          </ac:spMkLst>
        </pc:spChg>
        <pc:spChg chg="add del mod">
          <ac:chgData name="Colin Lituri" userId="484b33a4cdd704a0" providerId="LiveId" clId="{C013B653-3007-46C1-973E-FEAD8C7AA2BE}" dt="2023-04-11T23:36:42.418" v="756" actId="478"/>
          <ac:spMkLst>
            <pc:docMk/>
            <pc:sldMk cId="1696858049" sldId="257"/>
            <ac:spMk id="59" creationId="{91FA2098-4DD9-1BA4-D39A-0A8B1ACA7E85}"/>
          </ac:spMkLst>
        </pc:spChg>
        <pc:spChg chg="add mod">
          <ac:chgData name="Colin Lituri" userId="484b33a4cdd704a0" providerId="LiveId" clId="{C013B653-3007-46C1-973E-FEAD8C7AA2BE}" dt="2023-04-11T23:33:41.596" v="739" actId="1076"/>
          <ac:spMkLst>
            <pc:docMk/>
            <pc:sldMk cId="1696858049" sldId="257"/>
            <ac:spMk id="62" creationId="{591FD99F-EC60-BA08-797B-3789E5E7336A}"/>
          </ac:spMkLst>
        </pc:spChg>
        <pc:picChg chg="add del">
          <ac:chgData name="Colin Lituri" userId="484b33a4cdd704a0" providerId="LiveId" clId="{C013B653-3007-46C1-973E-FEAD8C7AA2BE}" dt="2023-04-11T05:24:37.036" v="118"/>
          <ac:picMkLst>
            <pc:docMk/>
            <pc:sldMk cId="1696858049" sldId="257"/>
            <ac:picMk id="7" creationId="{27A76079-80B8-4760-75EE-1F034E528FEC}"/>
          </ac:picMkLst>
        </pc:picChg>
        <pc:picChg chg="add del mod modCrop">
          <ac:chgData name="Colin Lituri" userId="484b33a4cdd704a0" providerId="LiveId" clId="{C013B653-3007-46C1-973E-FEAD8C7AA2BE}" dt="2023-04-11T05:31:46.168" v="210" actId="478"/>
          <ac:picMkLst>
            <pc:docMk/>
            <pc:sldMk cId="1696858049" sldId="257"/>
            <ac:picMk id="8" creationId="{9357AFA3-F6B5-CA78-186B-9999B8E4A70F}"/>
          </ac:picMkLst>
        </pc:picChg>
        <pc:picChg chg="add del">
          <ac:chgData name="Colin Lituri" userId="484b33a4cdd704a0" providerId="LiveId" clId="{C013B653-3007-46C1-973E-FEAD8C7AA2BE}" dt="2023-04-11T05:32:25.845" v="212"/>
          <ac:picMkLst>
            <pc:docMk/>
            <pc:sldMk cId="1696858049" sldId="257"/>
            <ac:picMk id="9" creationId="{BCC20D82-B5C5-4346-6C09-AA71D72985DE}"/>
          </ac:picMkLst>
        </pc:picChg>
        <pc:picChg chg="add del">
          <ac:chgData name="Colin Lituri" userId="484b33a4cdd704a0" providerId="LiveId" clId="{C013B653-3007-46C1-973E-FEAD8C7AA2BE}" dt="2023-04-11T05:33:00.414" v="214"/>
          <ac:picMkLst>
            <pc:docMk/>
            <pc:sldMk cId="1696858049" sldId="257"/>
            <ac:picMk id="10" creationId="{25BDD192-2C57-95AA-3A41-CD81FC3B7B54}"/>
          </ac:picMkLst>
        </pc:picChg>
        <pc:picChg chg="add del mod modCrop">
          <ac:chgData name="Colin Lituri" userId="484b33a4cdd704a0" providerId="LiveId" clId="{C013B653-3007-46C1-973E-FEAD8C7AA2BE}" dt="2023-04-11T05:54:11.214" v="308" actId="478"/>
          <ac:picMkLst>
            <pc:docMk/>
            <pc:sldMk cId="1696858049" sldId="257"/>
            <ac:picMk id="11" creationId="{8B691345-9D31-08E6-6958-C6F61257BE79}"/>
          </ac:picMkLst>
        </pc:picChg>
        <pc:picChg chg="add del mod">
          <ac:chgData name="Colin Lituri" userId="484b33a4cdd704a0" providerId="LiveId" clId="{C013B653-3007-46C1-973E-FEAD8C7AA2BE}" dt="2023-04-11T05:40:13.561" v="255" actId="478"/>
          <ac:picMkLst>
            <pc:docMk/>
            <pc:sldMk cId="1696858049" sldId="257"/>
            <ac:picMk id="12" creationId="{C8D110CE-E0B0-0ED3-FA4D-CAE2BBFBE173}"/>
          </ac:picMkLst>
        </pc:picChg>
        <pc:picChg chg="add del mod ord modCrop">
          <ac:chgData name="Colin Lituri" userId="484b33a4cdd704a0" providerId="LiveId" clId="{C013B653-3007-46C1-973E-FEAD8C7AA2BE}" dt="2023-04-11T05:43:51.617" v="278" actId="478"/>
          <ac:picMkLst>
            <pc:docMk/>
            <pc:sldMk cId="1696858049" sldId="257"/>
            <ac:picMk id="13" creationId="{9DA2222B-283F-0F74-83B4-A74D99F09D92}"/>
          </ac:picMkLst>
        </pc:picChg>
        <pc:picChg chg="add del mod modCrop">
          <ac:chgData name="Colin Lituri" userId="484b33a4cdd704a0" providerId="LiveId" clId="{C013B653-3007-46C1-973E-FEAD8C7AA2BE}" dt="2023-04-11T05:44:35.840" v="282" actId="478"/>
          <ac:picMkLst>
            <pc:docMk/>
            <pc:sldMk cId="1696858049" sldId="257"/>
            <ac:picMk id="14" creationId="{5857C15F-B29C-A637-39D9-AAA94A779F26}"/>
          </ac:picMkLst>
        </pc:picChg>
        <pc:picChg chg="add mod">
          <ac:chgData name="Colin Lituri" userId="484b33a4cdd704a0" providerId="LiveId" clId="{C013B653-3007-46C1-973E-FEAD8C7AA2BE}" dt="2023-04-11T06:12:20.936" v="476"/>
          <ac:picMkLst>
            <pc:docMk/>
            <pc:sldMk cId="1696858049" sldId="257"/>
            <ac:picMk id="15" creationId="{41205E9A-6CA2-9D04-4AB4-1299365E9A82}"/>
          </ac:picMkLst>
        </pc:picChg>
        <pc:picChg chg="add del mod">
          <ac:chgData name="Colin Lituri" userId="484b33a4cdd704a0" providerId="LiveId" clId="{C013B653-3007-46C1-973E-FEAD8C7AA2BE}" dt="2023-04-11T23:36:27.223" v="751" actId="478"/>
          <ac:picMkLst>
            <pc:docMk/>
            <pc:sldMk cId="1696858049" sldId="257"/>
            <ac:picMk id="34" creationId="{3239C254-8383-13BC-D912-5D78065BB289}"/>
          </ac:picMkLst>
        </pc:picChg>
        <pc:picChg chg="add del mod modCrop">
          <ac:chgData name="Colin Lituri" userId="484b33a4cdd704a0" providerId="LiveId" clId="{C013B653-3007-46C1-973E-FEAD8C7AA2BE}" dt="2023-04-11T23:15:57.028" v="551" actId="478"/>
          <ac:picMkLst>
            <pc:docMk/>
            <pc:sldMk cId="1696858049" sldId="257"/>
            <ac:picMk id="36" creationId="{72573C54-3144-7BA0-A133-8279E8991539}"/>
          </ac:picMkLst>
        </pc:picChg>
        <pc:picChg chg="add del mod modCrop">
          <ac:chgData name="Colin Lituri" userId="484b33a4cdd704a0" providerId="LiveId" clId="{C013B653-3007-46C1-973E-FEAD8C7AA2BE}" dt="2023-04-11T23:36:31.671" v="752" actId="478"/>
          <ac:picMkLst>
            <pc:docMk/>
            <pc:sldMk cId="1696858049" sldId="257"/>
            <ac:picMk id="43" creationId="{F036AEF4-28EE-BF7A-5417-4485213999B9}"/>
          </ac:picMkLst>
        </pc:picChg>
        <pc:picChg chg="add mod">
          <ac:chgData name="Colin Lituri" userId="484b33a4cdd704a0" providerId="LiveId" clId="{C013B653-3007-46C1-973E-FEAD8C7AA2BE}" dt="2023-04-11T23:30:08.180" v="692" actId="14100"/>
          <ac:picMkLst>
            <pc:docMk/>
            <pc:sldMk cId="1696858049" sldId="257"/>
            <ac:picMk id="52" creationId="{DDC5CC8C-001D-E72B-DEE5-3F719B6ECD8F}"/>
          </ac:picMkLst>
        </pc:picChg>
        <pc:cxnChg chg="add mod">
          <ac:chgData name="Colin Lituri" userId="484b33a4cdd704a0" providerId="LiveId" clId="{C013B653-3007-46C1-973E-FEAD8C7AA2BE}" dt="2023-04-11T05:54:37.575" v="311" actId="14100"/>
          <ac:cxnSpMkLst>
            <pc:docMk/>
            <pc:sldMk cId="1696858049" sldId="257"/>
            <ac:cxnSpMk id="4" creationId="{5AE0FA38-F17B-1632-6956-4CD3A2FE7087}"/>
          </ac:cxnSpMkLst>
        </pc:cxnChg>
        <pc:cxnChg chg="add del mod">
          <ac:chgData name="Colin Lituri" userId="484b33a4cdd704a0" providerId="LiveId" clId="{C013B653-3007-46C1-973E-FEAD8C7AA2BE}" dt="2023-04-11T23:36:08.187" v="745" actId="478"/>
          <ac:cxnSpMkLst>
            <pc:docMk/>
            <pc:sldMk cId="1696858049" sldId="257"/>
            <ac:cxnSpMk id="20" creationId="{8DAD36C2-12C0-AA4C-6828-1491876C587D}"/>
          </ac:cxnSpMkLst>
        </pc:cxnChg>
        <pc:cxnChg chg="add del mod">
          <ac:chgData name="Colin Lituri" userId="484b33a4cdd704a0" providerId="LiveId" clId="{C013B653-3007-46C1-973E-FEAD8C7AA2BE}" dt="2023-04-11T23:37:02.731" v="762" actId="478"/>
          <ac:cxnSpMkLst>
            <pc:docMk/>
            <pc:sldMk cId="1696858049" sldId="257"/>
            <ac:cxnSpMk id="28" creationId="{4C5656BF-B4E2-A747-7126-AD7304B8D79B}"/>
          </ac:cxnSpMkLst>
        </pc:cxnChg>
        <pc:cxnChg chg="add mod">
          <ac:chgData name="Colin Lituri" userId="484b33a4cdd704a0" providerId="LiveId" clId="{C013B653-3007-46C1-973E-FEAD8C7AA2BE}" dt="2023-04-11T23:25:55.039" v="637" actId="208"/>
          <ac:cxnSpMkLst>
            <pc:docMk/>
            <pc:sldMk cId="1696858049" sldId="257"/>
            <ac:cxnSpMk id="32" creationId="{EED68596-05CC-71BA-32D8-C77DFAF47F9E}"/>
          </ac:cxnSpMkLst>
        </pc:cxnChg>
        <pc:cxnChg chg="add del mod">
          <ac:chgData name="Colin Lituri" userId="484b33a4cdd704a0" providerId="LiveId" clId="{C013B653-3007-46C1-973E-FEAD8C7AA2BE}" dt="2023-04-11T23:36:45.196" v="757" actId="478"/>
          <ac:cxnSpMkLst>
            <pc:docMk/>
            <pc:sldMk cId="1696858049" sldId="257"/>
            <ac:cxnSpMk id="38" creationId="{C3392FAB-24DA-9F0E-1801-C7D7C84436EA}"/>
          </ac:cxnSpMkLst>
        </pc:cxnChg>
        <pc:cxnChg chg="add del mod">
          <ac:chgData name="Colin Lituri" userId="484b33a4cdd704a0" providerId="LiveId" clId="{C013B653-3007-46C1-973E-FEAD8C7AA2BE}" dt="2023-04-11T23:36:37.357" v="755" actId="478"/>
          <ac:cxnSpMkLst>
            <pc:docMk/>
            <pc:sldMk cId="1696858049" sldId="257"/>
            <ac:cxnSpMk id="40" creationId="{E0B8CBB9-812D-2A62-6ABB-9FD4E8AFA5C0}"/>
          </ac:cxnSpMkLst>
        </pc:cxnChg>
        <pc:cxnChg chg="add del mod">
          <ac:chgData name="Colin Lituri" userId="484b33a4cdd704a0" providerId="LiveId" clId="{C013B653-3007-46C1-973E-FEAD8C7AA2BE}" dt="2023-04-11T23:36:22.808" v="750" actId="478"/>
          <ac:cxnSpMkLst>
            <pc:docMk/>
            <pc:sldMk cId="1696858049" sldId="257"/>
            <ac:cxnSpMk id="50" creationId="{B2487EB9-CBF3-A3C6-F2F2-074CA1F014BB}"/>
          </ac:cxnSpMkLst>
        </pc:cxnChg>
        <pc:cxnChg chg="add del mod">
          <ac:chgData name="Colin Lituri" userId="484b33a4cdd704a0" providerId="LiveId" clId="{C013B653-3007-46C1-973E-FEAD8C7AA2BE}" dt="2023-04-11T23:36:54.700" v="759" actId="478"/>
          <ac:cxnSpMkLst>
            <pc:docMk/>
            <pc:sldMk cId="1696858049" sldId="257"/>
            <ac:cxnSpMk id="55" creationId="{951B0F60-D165-EE20-05B0-B2AB369ABBBF}"/>
          </ac:cxnSpMkLst>
        </pc:cxnChg>
        <pc:cxnChg chg="add del mod">
          <ac:chgData name="Colin Lituri" userId="484b33a4cdd704a0" providerId="LiveId" clId="{C013B653-3007-46C1-973E-FEAD8C7AA2BE}" dt="2023-04-11T23:36:52.827" v="758" actId="478"/>
          <ac:cxnSpMkLst>
            <pc:docMk/>
            <pc:sldMk cId="1696858049" sldId="257"/>
            <ac:cxnSpMk id="57" creationId="{B882B8CC-A5AE-8034-19E6-F9D3A533A82C}"/>
          </ac:cxnSpMkLst>
        </pc:cxnChg>
        <pc:cxnChg chg="add del mod">
          <ac:chgData name="Colin Lituri" userId="484b33a4cdd704a0" providerId="LiveId" clId="{C013B653-3007-46C1-973E-FEAD8C7AA2BE}" dt="2023-04-11T23:37:07.436" v="763" actId="478"/>
          <ac:cxnSpMkLst>
            <pc:docMk/>
            <pc:sldMk cId="1696858049" sldId="257"/>
            <ac:cxnSpMk id="61" creationId="{B2653107-5CD7-BCF7-CAF8-4BE98DF3DB26}"/>
          </ac:cxnSpMkLst>
        </pc:cxnChg>
      </pc:sldChg>
      <pc:sldChg chg="addSp modSp new mod ord modTransition modAnim">
        <pc:chgData name="Colin Lituri" userId="484b33a4cdd704a0" providerId="LiveId" clId="{C013B653-3007-46C1-973E-FEAD8C7AA2BE}" dt="2023-04-14T01:53:41.388" v="3506"/>
        <pc:sldMkLst>
          <pc:docMk/>
          <pc:sldMk cId="512849295" sldId="258"/>
        </pc:sldMkLst>
        <pc:spChg chg="mod">
          <ac:chgData name="Colin Lituri" userId="484b33a4cdd704a0" providerId="LiveId" clId="{C013B653-3007-46C1-973E-FEAD8C7AA2BE}" dt="2023-04-13T00:00:34.882" v="3002" actId="20577"/>
          <ac:spMkLst>
            <pc:docMk/>
            <pc:sldMk cId="512849295" sldId="258"/>
            <ac:spMk id="2" creationId="{C93C255B-226D-2A27-DC4D-2D0FCC98DA37}"/>
          </ac:spMkLst>
        </pc:spChg>
        <pc:spChg chg="add mod">
          <ac:chgData name="Colin Lituri" userId="484b33a4cdd704a0" providerId="LiveId" clId="{C013B653-3007-46C1-973E-FEAD8C7AA2BE}" dt="2023-04-13T00:00:45.584" v="3003" actId="1076"/>
          <ac:spMkLst>
            <pc:docMk/>
            <pc:sldMk cId="512849295" sldId="258"/>
            <ac:spMk id="4" creationId="{FBACD65E-6993-CEB2-9F86-E62DF90B6407}"/>
          </ac:spMkLst>
        </pc:spChg>
        <pc:picChg chg="add mod modCrop">
          <ac:chgData name="Colin Lituri" userId="484b33a4cdd704a0" providerId="LiveId" clId="{C013B653-3007-46C1-973E-FEAD8C7AA2BE}" dt="2023-04-14T01:53:41.388" v="3506"/>
          <ac:picMkLst>
            <pc:docMk/>
            <pc:sldMk cId="512849295" sldId="258"/>
            <ac:picMk id="5" creationId="{31920503-8CA4-58D9-A5F2-8368B40A0F6A}"/>
          </ac:picMkLst>
        </pc:picChg>
      </pc:sldChg>
      <pc:sldChg chg="delSp modSp add mod modTransition modAnim">
        <pc:chgData name="Colin Lituri" userId="484b33a4cdd704a0" providerId="LiveId" clId="{C013B653-3007-46C1-973E-FEAD8C7AA2BE}" dt="2023-04-19T03:54:13.463" v="3800"/>
        <pc:sldMkLst>
          <pc:docMk/>
          <pc:sldMk cId="4014058828" sldId="259"/>
        </pc:sldMkLst>
        <pc:spChg chg="mod">
          <ac:chgData name="Colin Lituri" userId="484b33a4cdd704a0" providerId="LiveId" clId="{C013B653-3007-46C1-973E-FEAD8C7AA2BE}" dt="2023-04-12T00:08:32.070" v="1016" actId="113"/>
          <ac:spMkLst>
            <pc:docMk/>
            <pc:sldMk cId="4014058828" sldId="259"/>
            <ac:spMk id="18" creationId="{40BD925E-0357-F4A1-1849-B31842B86E90}"/>
          </ac:spMkLst>
        </pc:spChg>
        <pc:spChg chg="mod">
          <ac:chgData name="Colin Lituri" userId="484b33a4cdd704a0" providerId="LiveId" clId="{C013B653-3007-46C1-973E-FEAD8C7AA2BE}" dt="2023-04-12T00:04:46.810" v="1001" actId="113"/>
          <ac:spMkLst>
            <pc:docMk/>
            <pc:sldMk cId="4014058828" sldId="259"/>
            <ac:spMk id="23" creationId="{B586969E-DD9A-AB5D-A8FD-B2F8FDD014E0}"/>
          </ac:spMkLst>
        </pc:spChg>
        <pc:spChg chg="mod">
          <ac:chgData name="Colin Lituri" userId="484b33a4cdd704a0" providerId="LiveId" clId="{C013B653-3007-46C1-973E-FEAD8C7AA2BE}" dt="2023-04-12T00:08:37.532" v="1017" actId="113"/>
          <ac:spMkLst>
            <pc:docMk/>
            <pc:sldMk cId="4014058828" sldId="259"/>
            <ac:spMk id="25" creationId="{33F73A43-00CD-AF93-CA13-415431869E31}"/>
          </ac:spMkLst>
        </pc:spChg>
        <pc:spChg chg="del">
          <ac:chgData name="Colin Lituri" userId="484b33a4cdd704a0" providerId="LiveId" clId="{C013B653-3007-46C1-973E-FEAD8C7AA2BE}" dt="2023-04-11T23:43:52.892" v="816" actId="478"/>
          <ac:spMkLst>
            <pc:docMk/>
            <pc:sldMk cId="4014058828" sldId="259"/>
            <ac:spMk id="26" creationId="{C6680037-2EA9-34BC-4996-736684A2A99E}"/>
          </ac:spMkLst>
        </pc:spChg>
        <pc:spChg chg="del">
          <ac:chgData name="Colin Lituri" userId="484b33a4cdd704a0" providerId="LiveId" clId="{C013B653-3007-46C1-973E-FEAD8C7AA2BE}" dt="2023-04-11T23:43:40.153" v="814" actId="478"/>
          <ac:spMkLst>
            <pc:docMk/>
            <pc:sldMk cId="4014058828" sldId="259"/>
            <ac:spMk id="33" creationId="{782386B1-3B4F-57C1-929F-6616539D60EA}"/>
          </ac:spMkLst>
        </pc:spChg>
        <pc:spChg chg="mod">
          <ac:chgData name="Colin Lituri" userId="484b33a4cdd704a0" providerId="LiveId" clId="{C013B653-3007-46C1-973E-FEAD8C7AA2BE}" dt="2023-04-14T01:50:44.474" v="3501" actId="1076"/>
          <ac:spMkLst>
            <pc:docMk/>
            <pc:sldMk cId="4014058828" sldId="259"/>
            <ac:spMk id="35" creationId="{CB4E896E-F4FF-BCF6-CD2F-473FADA026F9}"/>
          </ac:spMkLst>
        </pc:spChg>
        <pc:spChg chg="del mod">
          <ac:chgData name="Colin Lituri" userId="484b33a4cdd704a0" providerId="LiveId" clId="{C013B653-3007-46C1-973E-FEAD8C7AA2BE}" dt="2023-04-11T23:44:04.578" v="822" actId="478"/>
          <ac:spMkLst>
            <pc:docMk/>
            <pc:sldMk cId="4014058828" sldId="259"/>
            <ac:spMk id="44" creationId="{F799443A-2A8F-F2BA-9427-581CD2456D87}"/>
          </ac:spMkLst>
        </pc:spChg>
        <pc:spChg chg="mod">
          <ac:chgData name="Colin Lituri" userId="484b33a4cdd704a0" providerId="LiveId" clId="{C013B653-3007-46C1-973E-FEAD8C7AA2BE}" dt="2023-04-14T01:50:24.825" v="3498" actId="1076"/>
          <ac:spMkLst>
            <pc:docMk/>
            <pc:sldMk cId="4014058828" sldId="259"/>
            <ac:spMk id="48" creationId="{0C592B78-0F5F-B9A6-F4A2-EA610D2F6C1F}"/>
          </ac:spMkLst>
        </pc:spChg>
        <pc:spChg chg="del">
          <ac:chgData name="Colin Lituri" userId="484b33a4cdd704a0" providerId="LiveId" clId="{C013B653-3007-46C1-973E-FEAD8C7AA2BE}" dt="2023-04-11T23:43:57.540" v="818" actId="478"/>
          <ac:spMkLst>
            <pc:docMk/>
            <pc:sldMk cId="4014058828" sldId="259"/>
            <ac:spMk id="59" creationId="{91FA2098-4DD9-1BA4-D39A-0A8B1ACA7E85}"/>
          </ac:spMkLst>
        </pc:spChg>
        <pc:spChg chg="mod">
          <ac:chgData name="Colin Lituri" userId="484b33a4cdd704a0" providerId="LiveId" clId="{C013B653-3007-46C1-973E-FEAD8C7AA2BE}" dt="2023-04-11T23:45:24.274" v="831"/>
          <ac:spMkLst>
            <pc:docMk/>
            <pc:sldMk cId="4014058828" sldId="259"/>
            <ac:spMk id="62" creationId="{591FD99F-EC60-BA08-797B-3789E5E7336A}"/>
          </ac:spMkLst>
        </pc:spChg>
        <pc:picChg chg="del">
          <ac:chgData name="Colin Lituri" userId="484b33a4cdd704a0" providerId="LiveId" clId="{C013B653-3007-46C1-973E-FEAD8C7AA2BE}" dt="2023-04-11T23:44:00.758" v="820" actId="478"/>
          <ac:picMkLst>
            <pc:docMk/>
            <pc:sldMk cId="4014058828" sldId="259"/>
            <ac:picMk id="43" creationId="{F036AEF4-28EE-BF7A-5417-4485213999B9}"/>
          </ac:picMkLst>
        </pc:picChg>
        <pc:cxnChg chg="del">
          <ac:chgData name="Colin Lituri" userId="484b33a4cdd704a0" providerId="LiveId" clId="{C013B653-3007-46C1-973E-FEAD8C7AA2BE}" dt="2023-04-11T23:43:36.644" v="813" actId="478"/>
          <ac:cxnSpMkLst>
            <pc:docMk/>
            <pc:sldMk cId="4014058828" sldId="259"/>
            <ac:cxnSpMk id="28" creationId="{4C5656BF-B4E2-A747-7126-AD7304B8D79B}"/>
          </ac:cxnSpMkLst>
        </pc:cxnChg>
        <pc:cxnChg chg="del">
          <ac:chgData name="Colin Lituri" userId="484b33a4cdd704a0" providerId="LiveId" clId="{C013B653-3007-46C1-973E-FEAD8C7AA2BE}" dt="2023-04-11T23:43:54.358" v="817" actId="478"/>
          <ac:cxnSpMkLst>
            <pc:docMk/>
            <pc:sldMk cId="4014058828" sldId="259"/>
            <ac:cxnSpMk id="38" creationId="{C3392FAB-24DA-9F0E-1801-C7D7C84436EA}"/>
          </ac:cxnSpMkLst>
        </pc:cxnChg>
        <pc:cxnChg chg="del">
          <ac:chgData name="Colin Lituri" userId="484b33a4cdd704a0" providerId="LiveId" clId="{C013B653-3007-46C1-973E-FEAD8C7AA2BE}" dt="2023-04-11T23:43:59.068" v="819" actId="478"/>
          <ac:cxnSpMkLst>
            <pc:docMk/>
            <pc:sldMk cId="4014058828" sldId="259"/>
            <ac:cxnSpMk id="40" creationId="{E0B8CBB9-812D-2A62-6ABB-9FD4E8AFA5C0}"/>
          </ac:cxnSpMkLst>
        </pc:cxnChg>
        <pc:cxnChg chg="mod">
          <ac:chgData name="Colin Lituri" userId="484b33a4cdd704a0" providerId="LiveId" clId="{C013B653-3007-46C1-973E-FEAD8C7AA2BE}" dt="2023-04-14T01:50:35.327" v="3500" actId="14100"/>
          <ac:cxnSpMkLst>
            <pc:docMk/>
            <pc:sldMk cId="4014058828" sldId="259"/>
            <ac:cxnSpMk id="50" creationId="{B2487EB9-CBF3-A3C6-F2F2-074CA1F014BB}"/>
          </ac:cxnSpMkLst>
        </pc:cxnChg>
        <pc:cxnChg chg="del">
          <ac:chgData name="Colin Lituri" userId="484b33a4cdd704a0" providerId="LiveId" clId="{C013B653-3007-46C1-973E-FEAD8C7AA2BE}" dt="2023-04-11T23:43:49.092" v="815" actId="478"/>
          <ac:cxnSpMkLst>
            <pc:docMk/>
            <pc:sldMk cId="4014058828" sldId="259"/>
            <ac:cxnSpMk id="61" creationId="{B2653107-5CD7-BCF7-CAF8-4BE98DF3DB26}"/>
          </ac:cxnSpMkLst>
        </pc:cxnChg>
      </pc:sldChg>
      <pc:sldChg chg="delSp modSp add mod modTransition modAnim">
        <pc:chgData name="Colin Lituri" userId="484b33a4cdd704a0" providerId="LiveId" clId="{C013B653-3007-46C1-973E-FEAD8C7AA2BE}" dt="2023-04-19T03:57:31.788" v="3812"/>
        <pc:sldMkLst>
          <pc:docMk/>
          <pc:sldMk cId="3282069328" sldId="260"/>
        </pc:sldMkLst>
        <pc:spChg chg="mod">
          <ac:chgData name="Colin Lituri" userId="484b33a4cdd704a0" providerId="LiveId" clId="{C013B653-3007-46C1-973E-FEAD8C7AA2BE}" dt="2023-04-12T00:07:59.496" v="1012" actId="113"/>
          <ac:spMkLst>
            <pc:docMk/>
            <pc:sldMk cId="3282069328" sldId="260"/>
            <ac:spMk id="18" creationId="{40BD925E-0357-F4A1-1849-B31842B86E90}"/>
          </ac:spMkLst>
        </pc:spChg>
        <pc:spChg chg="mod">
          <ac:chgData name="Colin Lituri" userId="484b33a4cdd704a0" providerId="LiveId" clId="{C013B653-3007-46C1-973E-FEAD8C7AA2BE}" dt="2023-04-12T00:04:26.927" v="995" actId="113"/>
          <ac:spMkLst>
            <pc:docMk/>
            <pc:sldMk cId="3282069328" sldId="260"/>
            <ac:spMk id="23" creationId="{B586969E-DD9A-AB5D-A8FD-B2F8FDD014E0}"/>
          </ac:spMkLst>
        </pc:spChg>
        <pc:spChg chg="del mod">
          <ac:chgData name="Colin Lituri" userId="484b33a4cdd704a0" providerId="LiveId" clId="{C013B653-3007-46C1-973E-FEAD8C7AA2BE}" dt="2023-04-11T23:42:40.858" v="811" actId="478"/>
          <ac:spMkLst>
            <pc:docMk/>
            <pc:sldMk cId="3282069328" sldId="260"/>
            <ac:spMk id="24" creationId="{5C9A2526-BD78-4981-142C-8E6CB45BA339}"/>
          </ac:spMkLst>
        </pc:spChg>
        <pc:spChg chg="mod">
          <ac:chgData name="Colin Lituri" userId="484b33a4cdd704a0" providerId="LiveId" clId="{C013B653-3007-46C1-973E-FEAD8C7AA2BE}" dt="2023-04-12T00:08:04.574" v="1013" actId="113"/>
          <ac:spMkLst>
            <pc:docMk/>
            <pc:sldMk cId="3282069328" sldId="260"/>
            <ac:spMk id="25" creationId="{33F73A43-00CD-AF93-CA13-415431869E31}"/>
          </ac:spMkLst>
        </pc:spChg>
        <pc:spChg chg="mod">
          <ac:chgData name="Colin Lituri" userId="484b33a4cdd704a0" providerId="LiveId" clId="{C013B653-3007-46C1-973E-FEAD8C7AA2BE}" dt="2023-04-12T00:08:13.565" v="1014" actId="113"/>
          <ac:spMkLst>
            <pc:docMk/>
            <pc:sldMk cId="3282069328" sldId="260"/>
            <ac:spMk id="26" creationId="{C6680037-2EA9-34BC-4996-736684A2A99E}"/>
          </ac:spMkLst>
        </pc:spChg>
        <pc:spChg chg="del">
          <ac:chgData name="Colin Lituri" userId="484b33a4cdd704a0" providerId="LiveId" clId="{C013B653-3007-46C1-973E-FEAD8C7AA2BE}" dt="2023-04-11T23:42:11.060" v="805" actId="478"/>
          <ac:spMkLst>
            <pc:docMk/>
            <pc:sldMk cId="3282069328" sldId="260"/>
            <ac:spMk id="35" creationId="{CB4E896E-F4FF-BCF6-CD2F-473FADA026F9}"/>
          </ac:spMkLst>
        </pc:spChg>
        <pc:spChg chg="mod">
          <ac:chgData name="Colin Lituri" userId="484b33a4cdd704a0" providerId="LiveId" clId="{C013B653-3007-46C1-973E-FEAD8C7AA2BE}" dt="2023-04-12T00:08:20.411" v="1015" actId="113"/>
          <ac:spMkLst>
            <pc:docMk/>
            <pc:sldMk cId="3282069328" sldId="260"/>
            <ac:spMk id="44" creationId="{F799443A-2A8F-F2BA-9427-581CD2456D87}"/>
          </ac:spMkLst>
        </pc:spChg>
        <pc:spChg chg="del">
          <ac:chgData name="Colin Lituri" userId="484b33a4cdd704a0" providerId="LiveId" clId="{C013B653-3007-46C1-973E-FEAD8C7AA2BE}" dt="2023-04-11T23:42:04.503" v="803" actId="478"/>
          <ac:spMkLst>
            <pc:docMk/>
            <pc:sldMk cId="3282069328" sldId="260"/>
            <ac:spMk id="48" creationId="{0C592B78-0F5F-B9A6-F4A2-EA610D2F6C1F}"/>
          </ac:spMkLst>
        </pc:spChg>
        <pc:spChg chg="del">
          <ac:chgData name="Colin Lituri" userId="484b33a4cdd704a0" providerId="LiveId" clId="{C013B653-3007-46C1-973E-FEAD8C7AA2BE}" dt="2023-04-11T23:42:21.422" v="808" actId="478"/>
          <ac:spMkLst>
            <pc:docMk/>
            <pc:sldMk cId="3282069328" sldId="260"/>
            <ac:spMk id="58" creationId="{A7D0092A-BB21-8F30-A8C2-A5580A9A2555}"/>
          </ac:spMkLst>
        </pc:spChg>
        <pc:picChg chg="del">
          <ac:chgData name="Colin Lituri" userId="484b33a4cdd704a0" providerId="LiveId" clId="{C013B653-3007-46C1-973E-FEAD8C7AA2BE}" dt="2023-04-11T23:42:12.935" v="806" actId="478"/>
          <ac:picMkLst>
            <pc:docMk/>
            <pc:sldMk cId="3282069328" sldId="260"/>
            <ac:picMk id="34" creationId="{3239C254-8383-13BC-D912-5D78065BB289}"/>
          </ac:picMkLst>
        </pc:picChg>
        <pc:cxnChg chg="del">
          <ac:chgData name="Colin Lituri" userId="484b33a4cdd704a0" providerId="LiveId" clId="{C013B653-3007-46C1-973E-FEAD8C7AA2BE}" dt="2023-04-11T23:42:42.574" v="812" actId="478"/>
          <ac:cxnSpMkLst>
            <pc:docMk/>
            <pc:sldMk cId="3282069328" sldId="260"/>
            <ac:cxnSpMk id="20" creationId="{8DAD36C2-12C0-AA4C-6828-1491876C587D}"/>
          </ac:cxnSpMkLst>
        </pc:cxnChg>
        <pc:cxnChg chg="del mod">
          <ac:chgData name="Colin Lituri" userId="484b33a4cdd704a0" providerId="LiveId" clId="{C013B653-3007-46C1-973E-FEAD8C7AA2BE}" dt="2023-04-11T23:42:07.085" v="804" actId="478"/>
          <ac:cxnSpMkLst>
            <pc:docMk/>
            <pc:sldMk cId="3282069328" sldId="260"/>
            <ac:cxnSpMk id="50" creationId="{B2487EB9-CBF3-A3C6-F2F2-074CA1F014BB}"/>
          </ac:cxnSpMkLst>
        </pc:cxnChg>
        <pc:cxnChg chg="del">
          <ac:chgData name="Colin Lituri" userId="484b33a4cdd704a0" providerId="LiveId" clId="{C013B653-3007-46C1-973E-FEAD8C7AA2BE}" dt="2023-04-11T23:42:23.317" v="809" actId="478"/>
          <ac:cxnSpMkLst>
            <pc:docMk/>
            <pc:sldMk cId="3282069328" sldId="260"/>
            <ac:cxnSpMk id="55" creationId="{951B0F60-D165-EE20-05B0-B2AB369ABBBF}"/>
          </ac:cxnSpMkLst>
        </pc:cxnChg>
        <pc:cxnChg chg="del">
          <ac:chgData name="Colin Lituri" userId="484b33a4cdd704a0" providerId="LiveId" clId="{C013B653-3007-46C1-973E-FEAD8C7AA2BE}" dt="2023-04-11T23:42:14.742" v="807" actId="478"/>
          <ac:cxnSpMkLst>
            <pc:docMk/>
            <pc:sldMk cId="3282069328" sldId="260"/>
            <ac:cxnSpMk id="57" creationId="{B882B8CC-A5AE-8034-19E6-F9D3A533A82C}"/>
          </ac:cxnSpMkLst>
        </pc:cxnChg>
      </pc:sldChg>
      <pc:sldChg chg="delSp modSp add mod modTransition modAnim">
        <pc:chgData name="Colin Lituri" userId="484b33a4cdd704a0" providerId="LiveId" clId="{C013B653-3007-46C1-973E-FEAD8C7AA2BE}" dt="2023-04-12T00:17:54.335" v="1056"/>
        <pc:sldMkLst>
          <pc:docMk/>
          <pc:sldMk cId="2407265117" sldId="261"/>
        </pc:sldMkLst>
        <pc:spChg chg="mod">
          <ac:chgData name="Colin Lituri" userId="484b33a4cdd704a0" providerId="LiveId" clId="{C013B653-3007-46C1-973E-FEAD8C7AA2BE}" dt="2023-04-12T00:06:58.726" v="1007" actId="113"/>
          <ac:spMkLst>
            <pc:docMk/>
            <pc:sldMk cId="2407265117" sldId="261"/>
            <ac:spMk id="18" creationId="{40BD925E-0357-F4A1-1849-B31842B86E90}"/>
          </ac:spMkLst>
        </pc:spChg>
        <pc:spChg chg="mod">
          <ac:chgData name="Colin Lituri" userId="484b33a4cdd704a0" providerId="LiveId" clId="{C013B653-3007-46C1-973E-FEAD8C7AA2BE}" dt="2023-04-11T23:55:13.683" v="921" actId="207"/>
          <ac:spMkLst>
            <pc:docMk/>
            <pc:sldMk cId="2407265117" sldId="261"/>
            <ac:spMk id="23" creationId="{B586969E-DD9A-AB5D-A8FD-B2F8FDD014E0}"/>
          </ac:spMkLst>
        </pc:spChg>
        <pc:spChg chg="mod">
          <ac:chgData name="Colin Lituri" userId="484b33a4cdd704a0" providerId="LiveId" clId="{C013B653-3007-46C1-973E-FEAD8C7AA2BE}" dt="2023-04-12T00:07:18.468" v="1008" actId="113"/>
          <ac:spMkLst>
            <pc:docMk/>
            <pc:sldMk cId="2407265117" sldId="261"/>
            <ac:spMk id="25" creationId="{33F73A43-00CD-AF93-CA13-415431869E31}"/>
          </ac:spMkLst>
        </pc:spChg>
        <pc:spChg chg="del">
          <ac:chgData name="Colin Lituri" userId="484b33a4cdd704a0" providerId="LiveId" clId="{C013B653-3007-46C1-973E-FEAD8C7AA2BE}" dt="2023-04-11T23:39:41.893" v="782" actId="478"/>
          <ac:spMkLst>
            <pc:docMk/>
            <pc:sldMk cId="2407265117" sldId="261"/>
            <ac:spMk id="26" creationId="{C6680037-2EA9-34BC-4996-736684A2A99E}"/>
          </ac:spMkLst>
        </pc:spChg>
        <pc:spChg chg="del">
          <ac:chgData name="Colin Lituri" userId="484b33a4cdd704a0" providerId="LiveId" clId="{C013B653-3007-46C1-973E-FEAD8C7AA2BE}" dt="2023-04-11T23:39:36.854" v="780" actId="478"/>
          <ac:spMkLst>
            <pc:docMk/>
            <pc:sldMk cId="2407265117" sldId="261"/>
            <ac:spMk id="33" creationId="{782386B1-3B4F-57C1-929F-6616539D60EA}"/>
          </ac:spMkLst>
        </pc:spChg>
        <pc:spChg chg="del">
          <ac:chgData name="Colin Lituri" userId="484b33a4cdd704a0" providerId="LiveId" clId="{C013B653-3007-46C1-973E-FEAD8C7AA2BE}" dt="2023-04-11T23:39:01.620" v="769" actId="478"/>
          <ac:spMkLst>
            <pc:docMk/>
            <pc:sldMk cId="2407265117" sldId="261"/>
            <ac:spMk id="35" creationId="{CB4E896E-F4FF-BCF6-CD2F-473FADA026F9}"/>
          </ac:spMkLst>
        </pc:spChg>
        <pc:spChg chg="del">
          <ac:chgData name="Colin Lituri" userId="484b33a4cdd704a0" providerId="LiveId" clId="{C013B653-3007-46C1-973E-FEAD8C7AA2BE}" dt="2023-04-11T23:39:09.544" v="772" actId="478"/>
          <ac:spMkLst>
            <pc:docMk/>
            <pc:sldMk cId="2407265117" sldId="261"/>
            <ac:spMk id="44" creationId="{F799443A-2A8F-F2BA-9427-581CD2456D87}"/>
          </ac:spMkLst>
        </pc:spChg>
        <pc:spChg chg="del">
          <ac:chgData name="Colin Lituri" userId="484b33a4cdd704a0" providerId="LiveId" clId="{C013B653-3007-46C1-973E-FEAD8C7AA2BE}" dt="2023-04-11T23:38:55.871" v="767" actId="478"/>
          <ac:spMkLst>
            <pc:docMk/>
            <pc:sldMk cId="2407265117" sldId="261"/>
            <ac:spMk id="48" creationId="{0C592B78-0F5F-B9A6-F4A2-EA610D2F6C1F}"/>
          </ac:spMkLst>
        </pc:spChg>
        <pc:spChg chg="del">
          <ac:chgData name="Colin Lituri" userId="484b33a4cdd704a0" providerId="LiveId" clId="{C013B653-3007-46C1-973E-FEAD8C7AA2BE}" dt="2023-04-11T23:39:24.573" v="778" actId="478"/>
          <ac:spMkLst>
            <pc:docMk/>
            <pc:sldMk cId="2407265117" sldId="261"/>
            <ac:spMk id="58" creationId="{A7D0092A-BB21-8F30-A8C2-A5580A9A2555}"/>
          </ac:spMkLst>
        </pc:spChg>
        <pc:spChg chg="del">
          <ac:chgData name="Colin Lituri" userId="484b33a4cdd704a0" providerId="LiveId" clId="{C013B653-3007-46C1-973E-FEAD8C7AA2BE}" dt="2023-04-11T23:39:17.903" v="775" actId="478"/>
          <ac:spMkLst>
            <pc:docMk/>
            <pc:sldMk cId="2407265117" sldId="261"/>
            <ac:spMk id="59" creationId="{91FA2098-4DD9-1BA4-D39A-0A8B1ACA7E85}"/>
          </ac:spMkLst>
        </pc:spChg>
        <pc:picChg chg="del">
          <ac:chgData name="Colin Lituri" userId="484b33a4cdd704a0" providerId="LiveId" clId="{C013B653-3007-46C1-973E-FEAD8C7AA2BE}" dt="2023-04-11T23:39:03.726" v="770" actId="478"/>
          <ac:picMkLst>
            <pc:docMk/>
            <pc:sldMk cId="2407265117" sldId="261"/>
            <ac:picMk id="34" creationId="{3239C254-8383-13BC-D912-5D78065BB289}"/>
          </ac:picMkLst>
        </pc:picChg>
        <pc:picChg chg="del">
          <ac:chgData name="Colin Lituri" userId="484b33a4cdd704a0" providerId="LiveId" clId="{C013B653-3007-46C1-973E-FEAD8C7AA2BE}" dt="2023-04-11T23:39:07.515" v="771" actId="478"/>
          <ac:picMkLst>
            <pc:docMk/>
            <pc:sldMk cId="2407265117" sldId="261"/>
            <ac:picMk id="43" creationId="{F036AEF4-28EE-BF7A-5417-4485213999B9}"/>
          </ac:picMkLst>
        </pc:picChg>
        <pc:cxnChg chg="del">
          <ac:chgData name="Colin Lituri" userId="484b33a4cdd704a0" providerId="LiveId" clId="{C013B653-3007-46C1-973E-FEAD8C7AA2BE}" dt="2023-04-11T23:39:33.887" v="779" actId="478"/>
          <ac:cxnSpMkLst>
            <pc:docMk/>
            <pc:sldMk cId="2407265117" sldId="261"/>
            <ac:cxnSpMk id="28" creationId="{4C5656BF-B4E2-A747-7126-AD7304B8D79B}"/>
          </ac:cxnSpMkLst>
        </pc:cxnChg>
        <pc:cxnChg chg="del">
          <ac:chgData name="Colin Lituri" userId="484b33a4cdd704a0" providerId="LiveId" clId="{C013B653-3007-46C1-973E-FEAD8C7AA2BE}" dt="2023-04-11T23:39:15.132" v="774" actId="478"/>
          <ac:cxnSpMkLst>
            <pc:docMk/>
            <pc:sldMk cId="2407265117" sldId="261"/>
            <ac:cxnSpMk id="38" creationId="{C3392FAB-24DA-9F0E-1801-C7D7C84436EA}"/>
          </ac:cxnSpMkLst>
        </pc:cxnChg>
        <pc:cxnChg chg="del">
          <ac:chgData name="Colin Lituri" userId="484b33a4cdd704a0" providerId="LiveId" clId="{C013B653-3007-46C1-973E-FEAD8C7AA2BE}" dt="2023-04-11T23:39:12.626" v="773" actId="478"/>
          <ac:cxnSpMkLst>
            <pc:docMk/>
            <pc:sldMk cId="2407265117" sldId="261"/>
            <ac:cxnSpMk id="40" creationId="{E0B8CBB9-812D-2A62-6ABB-9FD4E8AFA5C0}"/>
          </ac:cxnSpMkLst>
        </pc:cxnChg>
        <pc:cxnChg chg="del mod">
          <ac:chgData name="Colin Lituri" userId="484b33a4cdd704a0" providerId="LiveId" clId="{C013B653-3007-46C1-973E-FEAD8C7AA2BE}" dt="2023-04-11T23:38:59.122" v="768" actId="478"/>
          <ac:cxnSpMkLst>
            <pc:docMk/>
            <pc:sldMk cId="2407265117" sldId="261"/>
            <ac:cxnSpMk id="50" creationId="{B2487EB9-CBF3-A3C6-F2F2-074CA1F014BB}"/>
          </ac:cxnSpMkLst>
        </pc:cxnChg>
        <pc:cxnChg chg="del">
          <ac:chgData name="Colin Lituri" userId="484b33a4cdd704a0" providerId="LiveId" clId="{C013B653-3007-46C1-973E-FEAD8C7AA2BE}" dt="2023-04-11T23:39:21.702" v="777" actId="478"/>
          <ac:cxnSpMkLst>
            <pc:docMk/>
            <pc:sldMk cId="2407265117" sldId="261"/>
            <ac:cxnSpMk id="55" creationId="{951B0F60-D165-EE20-05B0-B2AB369ABBBF}"/>
          </ac:cxnSpMkLst>
        </pc:cxnChg>
        <pc:cxnChg chg="del">
          <ac:chgData name="Colin Lituri" userId="484b33a4cdd704a0" providerId="LiveId" clId="{C013B653-3007-46C1-973E-FEAD8C7AA2BE}" dt="2023-04-11T23:39:19.774" v="776" actId="478"/>
          <ac:cxnSpMkLst>
            <pc:docMk/>
            <pc:sldMk cId="2407265117" sldId="261"/>
            <ac:cxnSpMk id="57" creationId="{B882B8CC-A5AE-8034-19E6-F9D3A533A82C}"/>
          </ac:cxnSpMkLst>
        </pc:cxnChg>
        <pc:cxnChg chg="del">
          <ac:chgData name="Colin Lituri" userId="484b33a4cdd704a0" providerId="LiveId" clId="{C013B653-3007-46C1-973E-FEAD8C7AA2BE}" dt="2023-04-11T23:39:39.653" v="781" actId="478"/>
          <ac:cxnSpMkLst>
            <pc:docMk/>
            <pc:sldMk cId="2407265117" sldId="261"/>
            <ac:cxnSpMk id="61" creationId="{B2653107-5CD7-BCF7-CAF8-4BE98DF3DB26}"/>
          </ac:cxnSpMkLst>
        </pc:cxnChg>
      </pc:sldChg>
      <pc:sldChg chg="modSp add del mod ord">
        <pc:chgData name="Colin Lituri" userId="484b33a4cdd704a0" providerId="LiveId" clId="{C013B653-3007-46C1-973E-FEAD8C7AA2BE}" dt="2023-04-14T03:15:53.794" v="3798" actId="47"/>
        <pc:sldMkLst>
          <pc:docMk/>
          <pc:sldMk cId="3328342487" sldId="262"/>
        </pc:sldMkLst>
        <pc:spChg chg="mod">
          <ac:chgData name="Colin Lituri" userId="484b33a4cdd704a0" providerId="LiveId" clId="{C013B653-3007-46C1-973E-FEAD8C7AA2BE}" dt="2023-04-11T23:45:03.798" v="828"/>
          <ac:spMkLst>
            <pc:docMk/>
            <pc:sldMk cId="3328342487" sldId="262"/>
            <ac:spMk id="62" creationId="{591FD99F-EC60-BA08-797B-3789E5E7336A}"/>
          </ac:spMkLst>
        </pc:spChg>
      </pc:sldChg>
      <pc:sldChg chg="modSp add del mod">
        <pc:chgData name="Colin Lituri" userId="484b33a4cdd704a0" providerId="LiveId" clId="{C013B653-3007-46C1-973E-FEAD8C7AA2BE}" dt="2023-04-14T03:15:51.755" v="3797" actId="47"/>
        <pc:sldMkLst>
          <pc:docMk/>
          <pc:sldMk cId="2495255344" sldId="263"/>
        </pc:sldMkLst>
        <pc:spChg chg="mod">
          <ac:chgData name="Colin Lituri" userId="484b33a4cdd704a0" providerId="LiveId" clId="{C013B653-3007-46C1-973E-FEAD8C7AA2BE}" dt="2023-04-12T00:08:52.162" v="1018" actId="113"/>
          <ac:spMkLst>
            <pc:docMk/>
            <pc:sldMk cId="2495255344" sldId="263"/>
            <ac:spMk id="18" creationId="{40BD925E-0357-F4A1-1849-B31842B86E90}"/>
          </ac:spMkLst>
        </pc:spChg>
        <pc:spChg chg="mod">
          <ac:chgData name="Colin Lituri" userId="484b33a4cdd704a0" providerId="LiveId" clId="{C013B653-3007-46C1-973E-FEAD8C7AA2BE}" dt="2023-04-12T00:09:09.388" v="1022" actId="207"/>
          <ac:spMkLst>
            <pc:docMk/>
            <pc:sldMk cId="2495255344" sldId="263"/>
            <ac:spMk id="23" creationId="{B586969E-DD9A-AB5D-A8FD-B2F8FDD014E0}"/>
          </ac:spMkLst>
        </pc:spChg>
        <pc:spChg chg="mod">
          <ac:chgData name="Colin Lituri" userId="484b33a4cdd704a0" providerId="LiveId" clId="{C013B653-3007-46C1-973E-FEAD8C7AA2BE}" dt="2023-04-12T00:08:57.662" v="1019" actId="113"/>
          <ac:spMkLst>
            <pc:docMk/>
            <pc:sldMk cId="2495255344" sldId="263"/>
            <ac:spMk id="25" creationId="{33F73A43-00CD-AF93-CA13-415431869E31}"/>
          </ac:spMkLst>
        </pc:spChg>
        <pc:spChg chg="mod">
          <ac:chgData name="Colin Lituri" userId="484b33a4cdd704a0" providerId="LiveId" clId="{C013B653-3007-46C1-973E-FEAD8C7AA2BE}" dt="2023-04-12T00:09:03.691" v="1020" actId="113"/>
          <ac:spMkLst>
            <pc:docMk/>
            <pc:sldMk cId="2495255344" sldId="263"/>
            <ac:spMk id="26" creationId="{C6680037-2EA9-34BC-4996-736684A2A99E}"/>
          </ac:spMkLst>
        </pc:spChg>
        <pc:spChg chg="mod">
          <ac:chgData name="Colin Lituri" userId="484b33a4cdd704a0" providerId="LiveId" clId="{C013B653-3007-46C1-973E-FEAD8C7AA2BE}" dt="2023-04-12T00:09:17.049" v="1024" actId="14100"/>
          <ac:spMkLst>
            <pc:docMk/>
            <pc:sldMk cId="2495255344" sldId="263"/>
            <ac:spMk id="35" creationId="{CB4E896E-F4FF-BCF6-CD2F-473FADA026F9}"/>
          </ac:spMkLst>
        </pc:spChg>
        <pc:spChg chg="mod">
          <ac:chgData name="Colin Lituri" userId="484b33a4cdd704a0" providerId="LiveId" clId="{C013B653-3007-46C1-973E-FEAD8C7AA2BE}" dt="2023-04-12T00:09:30.599" v="1025" actId="113"/>
          <ac:spMkLst>
            <pc:docMk/>
            <pc:sldMk cId="2495255344" sldId="263"/>
            <ac:spMk id="44" creationId="{F799443A-2A8F-F2BA-9427-581CD2456D87}"/>
          </ac:spMkLst>
        </pc:spChg>
        <pc:spChg chg="mod">
          <ac:chgData name="Colin Lituri" userId="484b33a4cdd704a0" providerId="LiveId" clId="{C013B653-3007-46C1-973E-FEAD8C7AA2BE}" dt="2023-04-11T23:45:15.095" v="829"/>
          <ac:spMkLst>
            <pc:docMk/>
            <pc:sldMk cId="2495255344" sldId="263"/>
            <ac:spMk id="62" creationId="{591FD99F-EC60-BA08-797B-3789E5E7336A}"/>
          </ac:spMkLst>
        </pc:spChg>
      </pc:sldChg>
      <pc:sldChg chg="delSp modSp add mod ord modTransition modAnim">
        <pc:chgData name="Colin Lituri" userId="484b33a4cdd704a0" providerId="LiveId" clId="{C013B653-3007-46C1-973E-FEAD8C7AA2BE}" dt="2023-04-12T23:54:33.574" v="2957"/>
        <pc:sldMkLst>
          <pc:docMk/>
          <pc:sldMk cId="1463316437" sldId="264"/>
        </pc:sldMkLst>
        <pc:spChg chg="mod">
          <ac:chgData name="Colin Lituri" userId="484b33a4cdd704a0" providerId="LiveId" clId="{C013B653-3007-46C1-973E-FEAD8C7AA2BE}" dt="2023-04-12T00:07:26.403" v="1009" actId="113"/>
          <ac:spMkLst>
            <pc:docMk/>
            <pc:sldMk cId="1463316437" sldId="264"/>
            <ac:spMk id="18" creationId="{40BD925E-0357-F4A1-1849-B31842B86E90}"/>
          </ac:spMkLst>
        </pc:spChg>
        <pc:spChg chg="mod">
          <ac:chgData name="Colin Lituri" userId="484b33a4cdd704a0" providerId="LiveId" clId="{C013B653-3007-46C1-973E-FEAD8C7AA2BE}" dt="2023-04-12T00:04:15.763" v="993" actId="113"/>
          <ac:spMkLst>
            <pc:docMk/>
            <pc:sldMk cId="1463316437" sldId="264"/>
            <ac:spMk id="23" creationId="{B586969E-DD9A-AB5D-A8FD-B2F8FDD014E0}"/>
          </ac:spMkLst>
        </pc:spChg>
        <pc:spChg chg="mod">
          <ac:chgData name="Colin Lituri" userId="484b33a4cdd704a0" providerId="LiveId" clId="{C013B653-3007-46C1-973E-FEAD8C7AA2BE}" dt="2023-04-12T00:07:33.016" v="1010" actId="113"/>
          <ac:spMkLst>
            <pc:docMk/>
            <pc:sldMk cId="1463316437" sldId="264"/>
            <ac:spMk id="25" creationId="{33F73A43-00CD-AF93-CA13-415431869E31}"/>
          </ac:spMkLst>
        </pc:spChg>
        <pc:spChg chg="mod">
          <ac:chgData name="Colin Lituri" userId="484b33a4cdd704a0" providerId="LiveId" clId="{C013B653-3007-46C1-973E-FEAD8C7AA2BE}" dt="2023-04-12T00:07:42.996" v="1011" actId="113"/>
          <ac:spMkLst>
            <pc:docMk/>
            <pc:sldMk cId="1463316437" sldId="264"/>
            <ac:spMk id="26" creationId="{C6680037-2EA9-34BC-4996-736684A2A99E}"/>
          </ac:spMkLst>
        </pc:spChg>
        <pc:spChg chg="del">
          <ac:chgData name="Colin Lituri" userId="484b33a4cdd704a0" providerId="LiveId" clId="{C013B653-3007-46C1-973E-FEAD8C7AA2BE}" dt="2023-04-11T23:40:18.884" v="788" actId="478"/>
          <ac:spMkLst>
            <pc:docMk/>
            <pc:sldMk cId="1463316437" sldId="264"/>
            <ac:spMk id="35" creationId="{CB4E896E-F4FF-BCF6-CD2F-473FADA026F9}"/>
          </ac:spMkLst>
        </pc:spChg>
        <pc:spChg chg="del">
          <ac:chgData name="Colin Lituri" userId="484b33a4cdd704a0" providerId="LiveId" clId="{C013B653-3007-46C1-973E-FEAD8C7AA2BE}" dt="2023-04-11T23:40:25.047" v="791" actId="478"/>
          <ac:spMkLst>
            <pc:docMk/>
            <pc:sldMk cId="1463316437" sldId="264"/>
            <ac:spMk id="44" creationId="{F799443A-2A8F-F2BA-9427-581CD2456D87}"/>
          </ac:spMkLst>
        </pc:spChg>
        <pc:spChg chg="del">
          <ac:chgData name="Colin Lituri" userId="484b33a4cdd704a0" providerId="LiveId" clId="{C013B653-3007-46C1-973E-FEAD8C7AA2BE}" dt="2023-04-11T23:40:14.433" v="786" actId="478"/>
          <ac:spMkLst>
            <pc:docMk/>
            <pc:sldMk cId="1463316437" sldId="264"/>
            <ac:spMk id="48" creationId="{0C592B78-0F5F-B9A6-F4A2-EA610D2F6C1F}"/>
          </ac:spMkLst>
        </pc:spChg>
        <pc:spChg chg="del">
          <ac:chgData name="Colin Lituri" userId="484b33a4cdd704a0" providerId="LiveId" clId="{C013B653-3007-46C1-973E-FEAD8C7AA2BE}" dt="2023-04-11T23:40:38.326" v="799" actId="478"/>
          <ac:spMkLst>
            <pc:docMk/>
            <pc:sldMk cId="1463316437" sldId="264"/>
            <ac:spMk id="58" creationId="{A7D0092A-BB21-8F30-A8C2-A5580A9A2555}"/>
          </ac:spMkLst>
        </pc:spChg>
        <pc:spChg chg="del">
          <ac:chgData name="Colin Lituri" userId="484b33a4cdd704a0" providerId="LiveId" clId="{C013B653-3007-46C1-973E-FEAD8C7AA2BE}" dt="2023-04-11T23:40:32.408" v="795" actId="478"/>
          <ac:spMkLst>
            <pc:docMk/>
            <pc:sldMk cId="1463316437" sldId="264"/>
            <ac:spMk id="59" creationId="{91FA2098-4DD9-1BA4-D39A-0A8B1ACA7E85}"/>
          </ac:spMkLst>
        </pc:spChg>
        <pc:picChg chg="del">
          <ac:chgData name="Colin Lituri" userId="484b33a4cdd704a0" providerId="LiveId" clId="{C013B653-3007-46C1-973E-FEAD8C7AA2BE}" dt="2023-04-11T23:40:20.896" v="789" actId="478"/>
          <ac:picMkLst>
            <pc:docMk/>
            <pc:sldMk cId="1463316437" sldId="264"/>
            <ac:picMk id="34" creationId="{3239C254-8383-13BC-D912-5D78065BB289}"/>
          </ac:picMkLst>
        </pc:picChg>
        <pc:picChg chg="del">
          <ac:chgData name="Colin Lituri" userId="484b33a4cdd704a0" providerId="LiveId" clId="{C013B653-3007-46C1-973E-FEAD8C7AA2BE}" dt="2023-04-11T23:40:23.080" v="790" actId="478"/>
          <ac:picMkLst>
            <pc:docMk/>
            <pc:sldMk cId="1463316437" sldId="264"/>
            <ac:picMk id="43" creationId="{F036AEF4-28EE-BF7A-5417-4485213999B9}"/>
          </ac:picMkLst>
        </pc:picChg>
        <pc:cxnChg chg="del mod">
          <ac:chgData name="Colin Lituri" userId="484b33a4cdd704a0" providerId="LiveId" clId="{C013B653-3007-46C1-973E-FEAD8C7AA2BE}" dt="2023-04-11T23:40:30.297" v="794" actId="478"/>
          <ac:cxnSpMkLst>
            <pc:docMk/>
            <pc:sldMk cId="1463316437" sldId="264"/>
            <ac:cxnSpMk id="38" creationId="{C3392FAB-24DA-9F0E-1801-C7D7C84436EA}"/>
          </ac:cxnSpMkLst>
        </pc:cxnChg>
        <pc:cxnChg chg="del">
          <ac:chgData name="Colin Lituri" userId="484b33a4cdd704a0" providerId="LiveId" clId="{C013B653-3007-46C1-973E-FEAD8C7AA2BE}" dt="2023-04-11T23:40:28.260" v="792" actId="478"/>
          <ac:cxnSpMkLst>
            <pc:docMk/>
            <pc:sldMk cId="1463316437" sldId="264"/>
            <ac:cxnSpMk id="40" creationId="{E0B8CBB9-812D-2A62-6ABB-9FD4E8AFA5C0}"/>
          </ac:cxnSpMkLst>
        </pc:cxnChg>
        <pc:cxnChg chg="del mod">
          <ac:chgData name="Colin Lituri" userId="484b33a4cdd704a0" providerId="LiveId" clId="{C013B653-3007-46C1-973E-FEAD8C7AA2BE}" dt="2023-04-11T23:40:17.112" v="787" actId="478"/>
          <ac:cxnSpMkLst>
            <pc:docMk/>
            <pc:sldMk cId="1463316437" sldId="264"/>
            <ac:cxnSpMk id="50" creationId="{B2487EB9-CBF3-A3C6-F2F2-074CA1F014BB}"/>
          </ac:cxnSpMkLst>
        </pc:cxnChg>
        <pc:cxnChg chg="del">
          <ac:chgData name="Colin Lituri" userId="484b33a4cdd704a0" providerId="LiveId" clId="{C013B653-3007-46C1-973E-FEAD8C7AA2BE}" dt="2023-04-11T23:40:35.979" v="798" actId="478"/>
          <ac:cxnSpMkLst>
            <pc:docMk/>
            <pc:sldMk cId="1463316437" sldId="264"/>
            <ac:cxnSpMk id="55" creationId="{951B0F60-D165-EE20-05B0-B2AB369ABBBF}"/>
          </ac:cxnSpMkLst>
        </pc:cxnChg>
        <pc:cxnChg chg="del mod">
          <ac:chgData name="Colin Lituri" userId="484b33a4cdd704a0" providerId="LiveId" clId="{C013B653-3007-46C1-973E-FEAD8C7AA2BE}" dt="2023-04-11T23:40:33.980" v="797" actId="478"/>
          <ac:cxnSpMkLst>
            <pc:docMk/>
            <pc:sldMk cId="1463316437" sldId="264"/>
            <ac:cxnSpMk id="57" creationId="{B882B8CC-A5AE-8034-19E6-F9D3A533A82C}"/>
          </ac:cxnSpMkLst>
        </pc:cxnChg>
        <pc:cxnChg chg="del">
          <ac:chgData name="Colin Lituri" userId="484b33a4cdd704a0" providerId="LiveId" clId="{C013B653-3007-46C1-973E-FEAD8C7AA2BE}" dt="2023-04-11T23:41:14.505" v="802" actId="478"/>
          <ac:cxnSpMkLst>
            <pc:docMk/>
            <pc:sldMk cId="1463316437" sldId="264"/>
            <ac:cxnSpMk id="61" creationId="{B2653107-5CD7-BCF7-CAF8-4BE98DF3DB26}"/>
          </ac:cxnSpMkLst>
        </pc:cxnChg>
      </pc:sldChg>
      <pc:sldChg chg="addSp modSp new mod ord modTransition modAnim">
        <pc:chgData name="Colin Lituri" userId="484b33a4cdd704a0" providerId="LiveId" clId="{C013B653-3007-46C1-973E-FEAD8C7AA2BE}" dt="2023-04-12T05:31:04.851" v="2548"/>
        <pc:sldMkLst>
          <pc:docMk/>
          <pc:sldMk cId="3770932987" sldId="265"/>
        </pc:sldMkLst>
        <pc:spChg chg="mod">
          <ac:chgData name="Colin Lituri" userId="484b33a4cdd704a0" providerId="LiveId" clId="{C013B653-3007-46C1-973E-FEAD8C7AA2BE}" dt="2023-04-12T05:09:28.751" v="2461" actId="122"/>
          <ac:spMkLst>
            <pc:docMk/>
            <pc:sldMk cId="3770932987" sldId="265"/>
            <ac:spMk id="2" creationId="{BCD8A538-EB3A-8381-B36F-23B73998C040}"/>
          </ac:spMkLst>
        </pc:spChg>
        <pc:picChg chg="add mod">
          <ac:chgData name="Colin Lituri" userId="484b33a4cdd704a0" providerId="LiveId" clId="{C013B653-3007-46C1-973E-FEAD8C7AA2BE}" dt="2023-04-12T05:30:24.152" v="2532" actId="14861"/>
          <ac:picMkLst>
            <pc:docMk/>
            <pc:sldMk cId="3770932987" sldId="265"/>
            <ac:picMk id="3" creationId="{18C2D293-01C7-CAE5-0D53-0080D1D09445}"/>
          </ac:picMkLst>
        </pc:picChg>
      </pc:sldChg>
      <pc:sldChg chg="addSp delSp modSp new mod ord modTransition modAnim">
        <pc:chgData name="Colin Lituri" userId="484b33a4cdd704a0" providerId="LiveId" clId="{C013B653-3007-46C1-973E-FEAD8C7AA2BE}" dt="2023-04-14T03:08:18.750" v="3792" actId="14861"/>
        <pc:sldMkLst>
          <pc:docMk/>
          <pc:sldMk cId="3515812770" sldId="266"/>
        </pc:sldMkLst>
        <pc:spChg chg="del">
          <ac:chgData name="Colin Lituri" userId="484b33a4cdd704a0" providerId="LiveId" clId="{C013B653-3007-46C1-973E-FEAD8C7AA2BE}" dt="2023-04-12T00:20:49.916" v="1065" actId="478"/>
          <ac:spMkLst>
            <pc:docMk/>
            <pc:sldMk cId="3515812770" sldId="266"/>
            <ac:spMk id="2" creationId="{9C8A222B-777A-22F1-F528-04D72A1E9F12}"/>
          </ac:spMkLst>
        </pc:spChg>
        <pc:spChg chg="add mod">
          <ac:chgData name="Colin Lituri" userId="484b33a4cdd704a0" providerId="LiveId" clId="{C013B653-3007-46C1-973E-FEAD8C7AA2BE}" dt="2023-04-14T02:12:35.147" v="3567" actId="1076"/>
          <ac:spMkLst>
            <pc:docMk/>
            <pc:sldMk cId="3515812770" sldId="266"/>
            <ac:spMk id="4" creationId="{16BCE893-A11C-0F8A-78C1-94123E2ECFA6}"/>
          </ac:spMkLst>
        </pc:spChg>
        <pc:picChg chg="add mod">
          <ac:chgData name="Colin Lituri" userId="484b33a4cdd704a0" providerId="LiveId" clId="{C013B653-3007-46C1-973E-FEAD8C7AA2BE}" dt="2023-04-14T03:08:18.750" v="3792" actId="14861"/>
          <ac:picMkLst>
            <pc:docMk/>
            <pc:sldMk cId="3515812770" sldId="266"/>
            <ac:picMk id="2" creationId="{DC9BC2E2-3138-B10E-2EAA-C57B2EF44BFC}"/>
          </ac:picMkLst>
        </pc:picChg>
        <pc:picChg chg="add del mod modCrop">
          <ac:chgData name="Colin Lituri" userId="484b33a4cdd704a0" providerId="LiveId" clId="{C013B653-3007-46C1-973E-FEAD8C7AA2BE}" dt="2023-04-14T02:12:06.736" v="3562" actId="478"/>
          <ac:picMkLst>
            <pc:docMk/>
            <pc:sldMk cId="3515812770" sldId="266"/>
            <ac:picMk id="5" creationId="{908F26BD-6D70-61BF-9FE6-CAEB59CD8D5B}"/>
          </ac:picMkLst>
        </pc:picChg>
      </pc:sldChg>
      <pc:sldChg chg="addSp modSp new mod modTransition modAnim">
        <pc:chgData name="Colin Lituri" userId="484b33a4cdd704a0" providerId="LiveId" clId="{C013B653-3007-46C1-973E-FEAD8C7AA2BE}" dt="2023-04-14T01:57:25.484" v="3518"/>
        <pc:sldMkLst>
          <pc:docMk/>
          <pc:sldMk cId="1830834402" sldId="267"/>
        </pc:sldMkLst>
        <pc:spChg chg="mod">
          <ac:chgData name="Colin Lituri" userId="484b33a4cdd704a0" providerId="LiveId" clId="{C013B653-3007-46C1-973E-FEAD8C7AA2BE}" dt="2023-04-14T01:57:15.033" v="3517"/>
          <ac:spMkLst>
            <pc:docMk/>
            <pc:sldMk cId="1830834402" sldId="267"/>
            <ac:spMk id="2" creationId="{23D5174E-2524-471A-B19A-00C7569E6F99}"/>
          </ac:spMkLst>
        </pc:spChg>
        <pc:spChg chg="add mod">
          <ac:chgData name="Colin Lituri" userId="484b33a4cdd704a0" providerId="LiveId" clId="{C013B653-3007-46C1-973E-FEAD8C7AA2BE}" dt="2023-04-14T01:57:25.484" v="3518"/>
          <ac:spMkLst>
            <pc:docMk/>
            <pc:sldMk cId="1830834402" sldId="267"/>
            <ac:spMk id="4" creationId="{80AF66DB-235D-40FB-F633-4A28D6896E28}"/>
          </ac:spMkLst>
        </pc:spChg>
        <pc:spChg chg="add mod">
          <ac:chgData name="Colin Lituri" userId="484b33a4cdd704a0" providerId="LiveId" clId="{C013B653-3007-46C1-973E-FEAD8C7AA2BE}" dt="2023-04-14T01:55:35.161" v="3514" actId="115"/>
          <ac:spMkLst>
            <pc:docMk/>
            <pc:sldMk cId="1830834402" sldId="267"/>
            <ac:spMk id="5" creationId="{0212C375-08EE-B231-3E43-2099B415625E}"/>
          </ac:spMkLst>
        </pc:spChg>
        <pc:picChg chg="add mod ord">
          <ac:chgData name="Colin Lituri" userId="484b33a4cdd704a0" providerId="LiveId" clId="{C013B653-3007-46C1-973E-FEAD8C7AA2BE}" dt="2023-04-12T01:28:48.606" v="1533" actId="14861"/>
          <ac:picMkLst>
            <pc:docMk/>
            <pc:sldMk cId="1830834402" sldId="267"/>
            <ac:picMk id="3" creationId="{0F6C9C4E-3D31-88A2-76CC-EAE4480414D0}"/>
          </ac:picMkLst>
        </pc:picChg>
      </pc:sldChg>
      <pc:sldChg chg="addSp delSp modSp new mod modTransition modAnim">
        <pc:chgData name="Colin Lituri" userId="484b33a4cdd704a0" providerId="LiveId" clId="{C013B653-3007-46C1-973E-FEAD8C7AA2BE}" dt="2023-04-14T02:04:07.599" v="3553" actId="404"/>
        <pc:sldMkLst>
          <pc:docMk/>
          <pc:sldMk cId="3622379476" sldId="268"/>
        </pc:sldMkLst>
        <pc:spChg chg="mod">
          <ac:chgData name="Colin Lituri" userId="484b33a4cdd704a0" providerId="LiveId" clId="{C013B653-3007-46C1-973E-FEAD8C7AA2BE}" dt="2023-04-14T02:04:07.599" v="3553" actId="404"/>
          <ac:spMkLst>
            <pc:docMk/>
            <pc:sldMk cId="3622379476" sldId="268"/>
            <ac:spMk id="2" creationId="{8D3807C2-9BF6-1311-58EA-57E5E8116224}"/>
          </ac:spMkLst>
        </pc:spChg>
        <pc:spChg chg="add del mod">
          <ac:chgData name="Colin Lituri" userId="484b33a4cdd704a0" providerId="LiveId" clId="{C013B653-3007-46C1-973E-FEAD8C7AA2BE}" dt="2023-04-12T23:28:07.090" v="2827" actId="767"/>
          <ac:spMkLst>
            <pc:docMk/>
            <pc:sldMk cId="3622379476" sldId="268"/>
            <ac:spMk id="5" creationId="{729D2A75-517F-21F1-F93A-35A7BFD6564A}"/>
          </ac:spMkLst>
        </pc:spChg>
        <pc:picChg chg="add mod ord">
          <ac:chgData name="Colin Lituri" userId="484b33a4cdd704a0" providerId="LiveId" clId="{C013B653-3007-46C1-973E-FEAD8C7AA2BE}" dt="2023-04-14T02:01:49.387" v="3539" actId="14100"/>
          <ac:picMkLst>
            <pc:docMk/>
            <pc:sldMk cId="3622379476" sldId="268"/>
            <ac:picMk id="4" creationId="{F7AAE532-57B7-DC7F-EEE3-EC84ACF1D57F}"/>
          </ac:picMkLst>
        </pc:picChg>
      </pc:sldChg>
      <pc:sldChg chg="modSp new del mod">
        <pc:chgData name="Colin Lituri" userId="484b33a4cdd704a0" providerId="LiveId" clId="{C013B653-3007-46C1-973E-FEAD8C7AA2BE}" dt="2023-04-12T01:49:22.372" v="1654" actId="47"/>
        <pc:sldMkLst>
          <pc:docMk/>
          <pc:sldMk cId="2841763998" sldId="269"/>
        </pc:sldMkLst>
        <pc:spChg chg="mod">
          <ac:chgData name="Colin Lituri" userId="484b33a4cdd704a0" providerId="LiveId" clId="{C013B653-3007-46C1-973E-FEAD8C7AA2BE}" dt="2023-04-12T00:58:15.119" v="1427" actId="21"/>
          <ac:spMkLst>
            <pc:docMk/>
            <pc:sldMk cId="2841763998" sldId="269"/>
            <ac:spMk id="2" creationId="{C3484329-1457-2626-68DE-3F5CBD8E166C}"/>
          </ac:spMkLst>
        </pc:spChg>
      </pc:sldChg>
      <pc:sldChg chg="addSp delSp modSp new mod modTransition modAnim">
        <pc:chgData name="Colin Lituri" userId="484b33a4cdd704a0" providerId="LiveId" clId="{C013B653-3007-46C1-973E-FEAD8C7AA2BE}" dt="2023-04-14T02:15:53.100" v="3580" actId="13926"/>
        <pc:sldMkLst>
          <pc:docMk/>
          <pc:sldMk cId="1453512298" sldId="270"/>
        </pc:sldMkLst>
        <pc:spChg chg="mod">
          <ac:chgData name="Colin Lituri" userId="484b33a4cdd704a0" providerId="LiveId" clId="{C013B653-3007-46C1-973E-FEAD8C7AA2BE}" dt="2023-04-14T02:15:53.100" v="3580" actId="13926"/>
          <ac:spMkLst>
            <pc:docMk/>
            <pc:sldMk cId="1453512298" sldId="270"/>
            <ac:spMk id="2" creationId="{E0FA0928-B8A6-C59A-5DB4-2783F04408E8}"/>
          </ac:spMkLst>
        </pc:spChg>
        <pc:picChg chg="add del mod ord">
          <ac:chgData name="Colin Lituri" userId="484b33a4cdd704a0" providerId="LiveId" clId="{C013B653-3007-46C1-973E-FEAD8C7AA2BE}" dt="2023-04-14T02:13:41.195" v="3570" actId="478"/>
          <ac:picMkLst>
            <pc:docMk/>
            <pc:sldMk cId="1453512298" sldId="270"/>
            <ac:picMk id="3" creationId="{2E04E5D6-1857-33DA-411F-084F76251DA7}"/>
          </ac:picMkLst>
        </pc:picChg>
        <pc:picChg chg="add mod ord">
          <ac:chgData name="Colin Lituri" userId="484b33a4cdd704a0" providerId="LiveId" clId="{C013B653-3007-46C1-973E-FEAD8C7AA2BE}" dt="2023-04-14T02:15:13.584" v="3578" actId="14100"/>
          <ac:picMkLst>
            <pc:docMk/>
            <pc:sldMk cId="1453512298" sldId="270"/>
            <ac:picMk id="4" creationId="{38947DFB-176A-957D-47E0-2FEFCB95B835}"/>
          </ac:picMkLst>
        </pc:picChg>
      </pc:sldChg>
      <pc:sldChg chg="addSp modSp new mod modAnim">
        <pc:chgData name="Colin Lituri" userId="484b33a4cdd704a0" providerId="LiveId" clId="{C013B653-3007-46C1-973E-FEAD8C7AA2BE}" dt="2023-04-12T23:32:35.200" v="2841" actId="20577"/>
        <pc:sldMkLst>
          <pc:docMk/>
          <pc:sldMk cId="1517253393" sldId="271"/>
        </pc:sldMkLst>
        <pc:spChg chg="mod">
          <ac:chgData name="Colin Lituri" userId="484b33a4cdd704a0" providerId="LiveId" clId="{C013B653-3007-46C1-973E-FEAD8C7AA2BE}" dt="2023-04-12T23:32:35.200" v="2841" actId="20577"/>
          <ac:spMkLst>
            <pc:docMk/>
            <pc:sldMk cId="1517253393" sldId="271"/>
            <ac:spMk id="2" creationId="{4817A2C4-DFC1-981E-BCB1-58288134A024}"/>
          </ac:spMkLst>
        </pc:spChg>
        <pc:picChg chg="add mod modCrop">
          <ac:chgData name="Colin Lituri" userId="484b33a4cdd704a0" providerId="LiveId" clId="{C013B653-3007-46C1-973E-FEAD8C7AA2BE}" dt="2023-04-12T04:04:30.726" v="2029" actId="1076"/>
          <ac:picMkLst>
            <pc:docMk/>
            <pc:sldMk cId="1517253393" sldId="271"/>
            <ac:picMk id="3" creationId="{8E0C9E07-79B0-96A2-ABB8-D861EA928D71}"/>
          </ac:picMkLst>
        </pc:picChg>
      </pc:sldChg>
      <pc:sldChg chg="addSp modSp new mod modTransition modAnim">
        <pc:chgData name="Colin Lituri" userId="484b33a4cdd704a0" providerId="LiveId" clId="{C013B653-3007-46C1-973E-FEAD8C7AA2BE}" dt="2023-04-14T02:05:29.731" v="3554"/>
        <pc:sldMkLst>
          <pc:docMk/>
          <pc:sldMk cId="2548011636" sldId="272"/>
        </pc:sldMkLst>
        <pc:spChg chg="mod">
          <ac:chgData name="Colin Lituri" userId="484b33a4cdd704a0" providerId="LiveId" clId="{C013B653-3007-46C1-973E-FEAD8C7AA2BE}" dt="2023-04-12T04:16:42.317" v="2123" actId="20577"/>
          <ac:spMkLst>
            <pc:docMk/>
            <pc:sldMk cId="2548011636" sldId="272"/>
            <ac:spMk id="2" creationId="{FE4735E4-6316-131D-A881-E25029CB446A}"/>
          </ac:spMkLst>
        </pc:spChg>
        <pc:picChg chg="add mod ord">
          <ac:chgData name="Colin Lituri" userId="484b33a4cdd704a0" providerId="LiveId" clId="{C013B653-3007-46C1-973E-FEAD8C7AA2BE}" dt="2023-04-14T02:05:29.731" v="3554"/>
          <ac:picMkLst>
            <pc:docMk/>
            <pc:sldMk cId="2548011636" sldId="272"/>
            <ac:picMk id="3" creationId="{229B3B0F-CA08-A890-6CCE-6E284614DA2C}"/>
          </ac:picMkLst>
        </pc:picChg>
      </pc:sldChg>
      <pc:sldChg chg="addSp delSp modSp new mod modTransition modAnim">
        <pc:chgData name="Colin Lituri" userId="484b33a4cdd704a0" providerId="LiveId" clId="{C013B653-3007-46C1-973E-FEAD8C7AA2BE}" dt="2023-04-14T02:06:09.734" v="3555" actId="114"/>
        <pc:sldMkLst>
          <pc:docMk/>
          <pc:sldMk cId="1359460897" sldId="273"/>
        </pc:sldMkLst>
        <pc:spChg chg="mod">
          <ac:chgData name="Colin Lituri" userId="484b33a4cdd704a0" providerId="LiveId" clId="{C013B653-3007-46C1-973E-FEAD8C7AA2BE}" dt="2023-04-14T02:06:09.734" v="3555" actId="114"/>
          <ac:spMkLst>
            <pc:docMk/>
            <pc:sldMk cId="1359460897" sldId="273"/>
            <ac:spMk id="2" creationId="{483E2552-78D1-6A8F-3E63-39A9A5BBAA9B}"/>
          </ac:spMkLst>
        </pc:spChg>
        <pc:picChg chg="add del mod ord">
          <ac:chgData name="Colin Lituri" userId="484b33a4cdd704a0" providerId="LiveId" clId="{C013B653-3007-46C1-973E-FEAD8C7AA2BE}" dt="2023-04-12T04:30:05.409" v="2161" actId="478"/>
          <ac:picMkLst>
            <pc:docMk/>
            <pc:sldMk cId="1359460897" sldId="273"/>
            <ac:picMk id="3" creationId="{DCC97457-22B9-71C2-8DCD-643ECDABAAAC}"/>
          </ac:picMkLst>
        </pc:picChg>
        <pc:picChg chg="add del mod ord">
          <ac:chgData name="Colin Lituri" userId="484b33a4cdd704a0" providerId="LiveId" clId="{C013B653-3007-46C1-973E-FEAD8C7AA2BE}" dt="2023-04-12T05:16:15.918" v="2474" actId="478"/>
          <ac:picMkLst>
            <pc:docMk/>
            <pc:sldMk cId="1359460897" sldId="273"/>
            <ac:picMk id="4" creationId="{F637A851-AA33-3957-3A44-6CC022FB2835}"/>
          </ac:picMkLst>
        </pc:picChg>
        <pc:picChg chg="add mod ord">
          <ac:chgData name="Colin Lituri" userId="484b33a4cdd704a0" providerId="LiveId" clId="{C013B653-3007-46C1-973E-FEAD8C7AA2BE}" dt="2023-04-12T05:16:32.623" v="2478" actId="167"/>
          <ac:picMkLst>
            <pc:docMk/>
            <pc:sldMk cId="1359460897" sldId="273"/>
            <ac:picMk id="5" creationId="{95DCF166-4527-4861-0BD1-ECDC735B31E0}"/>
          </ac:picMkLst>
        </pc:picChg>
      </pc:sldChg>
      <pc:sldChg chg="addSp delSp modSp new mod modTransition modAnim">
        <pc:chgData name="Colin Lituri" userId="484b33a4cdd704a0" providerId="LiveId" clId="{C013B653-3007-46C1-973E-FEAD8C7AA2BE}" dt="2023-04-12T05:40:15.760" v="2665"/>
        <pc:sldMkLst>
          <pc:docMk/>
          <pc:sldMk cId="2508136295" sldId="274"/>
        </pc:sldMkLst>
        <pc:spChg chg="mod">
          <ac:chgData name="Colin Lituri" userId="484b33a4cdd704a0" providerId="LiveId" clId="{C013B653-3007-46C1-973E-FEAD8C7AA2BE}" dt="2023-04-12T05:27:14.723" v="2505" actId="1076"/>
          <ac:spMkLst>
            <pc:docMk/>
            <pc:sldMk cId="2508136295" sldId="274"/>
            <ac:spMk id="2" creationId="{3A61CF4C-9C8C-8103-8813-59EF334CAFC8}"/>
          </ac:spMkLst>
        </pc:spChg>
        <pc:spChg chg="add del mod">
          <ac:chgData name="Colin Lituri" userId="484b33a4cdd704a0" providerId="LiveId" clId="{C013B653-3007-46C1-973E-FEAD8C7AA2BE}" dt="2023-04-12T05:24:38.856" v="2490"/>
          <ac:spMkLst>
            <pc:docMk/>
            <pc:sldMk cId="2508136295" sldId="274"/>
            <ac:spMk id="5" creationId="{AE328B0E-7998-16EC-1AF8-4D920F69731B}"/>
          </ac:spMkLst>
        </pc:spChg>
        <pc:picChg chg="add del mod">
          <ac:chgData name="Colin Lituri" userId="484b33a4cdd704a0" providerId="LiveId" clId="{C013B653-3007-46C1-973E-FEAD8C7AA2BE}" dt="2023-04-12T04:47:39.186" v="2229" actId="478"/>
          <ac:picMkLst>
            <pc:docMk/>
            <pc:sldMk cId="2508136295" sldId="274"/>
            <ac:picMk id="3" creationId="{C089F9B4-5BFE-0F89-CBB2-E99A151CB5FB}"/>
          </ac:picMkLst>
        </pc:picChg>
        <pc:picChg chg="add mod ord">
          <ac:chgData name="Colin Lituri" userId="484b33a4cdd704a0" providerId="LiveId" clId="{C013B653-3007-46C1-973E-FEAD8C7AA2BE}" dt="2023-04-12T05:27:06.315" v="2504" actId="1076"/>
          <ac:picMkLst>
            <pc:docMk/>
            <pc:sldMk cId="2508136295" sldId="274"/>
            <ac:picMk id="4" creationId="{41982152-733F-9419-740B-D96728A20AE2}"/>
          </ac:picMkLst>
        </pc:picChg>
      </pc:sldChg>
      <pc:sldChg chg="addSp delSp modSp new mod modTransition modAnim">
        <pc:chgData name="Colin Lituri" userId="484b33a4cdd704a0" providerId="LiveId" clId="{C013B653-3007-46C1-973E-FEAD8C7AA2BE}" dt="2023-04-14T02:07:11.424" v="3557"/>
        <pc:sldMkLst>
          <pc:docMk/>
          <pc:sldMk cId="4179633673" sldId="275"/>
        </pc:sldMkLst>
        <pc:spChg chg="del">
          <ac:chgData name="Colin Lituri" userId="484b33a4cdd704a0" providerId="LiveId" clId="{C013B653-3007-46C1-973E-FEAD8C7AA2BE}" dt="2023-04-12T01:46:34.764" v="1619" actId="478"/>
          <ac:spMkLst>
            <pc:docMk/>
            <pc:sldMk cId="4179633673" sldId="275"/>
            <ac:spMk id="2" creationId="{E1F28313-EAF7-E988-F52F-EC780A3FA8C6}"/>
          </ac:spMkLst>
        </pc:spChg>
        <pc:spChg chg="add mod">
          <ac:chgData name="Colin Lituri" userId="484b33a4cdd704a0" providerId="LiveId" clId="{C013B653-3007-46C1-973E-FEAD8C7AA2BE}" dt="2023-04-12T04:57:55.661" v="2388" actId="403"/>
          <ac:spMkLst>
            <pc:docMk/>
            <pc:sldMk cId="4179633673" sldId="275"/>
            <ac:spMk id="4" creationId="{5A97BB6D-1E6D-1A32-2341-231CABFA8EEE}"/>
          </ac:spMkLst>
        </pc:spChg>
        <pc:picChg chg="add mod ord">
          <ac:chgData name="Colin Lituri" userId="484b33a4cdd704a0" providerId="LiveId" clId="{C013B653-3007-46C1-973E-FEAD8C7AA2BE}" dt="2023-04-12T04:54:20.167" v="2346" actId="167"/>
          <ac:picMkLst>
            <pc:docMk/>
            <pc:sldMk cId="4179633673" sldId="275"/>
            <ac:picMk id="5" creationId="{4A138A3D-9C67-7BF9-FF02-3DAB10BF1E2E}"/>
          </ac:picMkLst>
        </pc:picChg>
      </pc:sldChg>
      <pc:sldChg chg="new del">
        <pc:chgData name="Colin Lituri" userId="484b33a4cdd704a0" providerId="LiveId" clId="{C013B653-3007-46C1-973E-FEAD8C7AA2BE}" dt="2023-04-14T03:15:44.325" v="3796" actId="47"/>
        <pc:sldMkLst>
          <pc:docMk/>
          <pc:sldMk cId="1602892076" sldId="276"/>
        </pc:sldMkLst>
      </pc:sldChg>
      <pc:sldChg chg="addSp delSp modSp new mod modAnim">
        <pc:chgData name="Colin Lituri" userId="484b33a4cdd704a0" providerId="LiveId" clId="{C013B653-3007-46C1-973E-FEAD8C7AA2BE}" dt="2023-04-12T05:41:43.049" v="2709"/>
        <pc:sldMkLst>
          <pc:docMk/>
          <pc:sldMk cId="3959990898" sldId="277"/>
        </pc:sldMkLst>
        <pc:spChg chg="del">
          <ac:chgData name="Colin Lituri" userId="484b33a4cdd704a0" providerId="LiveId" clId="{C013B653-3007-46C1-973E-FEAD8C7AA2BE}" dt="2023-04-12T01:46:56.526" v="1624" actId="478"/>
          <ac:spMkLst>
            <pc:docMk/>
            <pc:sldMk cId="3959990898" sldId="277"/>
            <ac:spMk id="2" creationId="{6AC55CB6-A482-D88D-4B8D-27736F3E7E4A}"/>
          </ac:spMkLst>
        </pc:spChg>
        <pc:spChg chg="add mod">
          <ac:chgData name="Colin Lituri" userId="484b33a4cdd704a0" providerId="LiveId" clId="{C013B653-3007-46C1-973E-FEAD8C7AA2BE}" dt="2023-04-12T05:04:00.699" v="2440" actId="404"/>
          <ac:spMkLst>
            <pc:docMk/>
            <pc:sldMk cId="3959990898" sldId="277"/>
            <ac:spMk id="4" creationId="{226D657E-C50D-6DBA-D341-88750F1409CA}"/>
          </ac:spMkLst>
        </pc:spChg>
        <pc:picChg chg="add mod ord">
          <ac:chgData name="Colin Lituri" userId="484b33a4cdd704a0" providerId="LiveId" clId="{C013B653-3007-46C1-973E-FEAD8C7AA2BE}" dt="2023-04-12T04:58:28.150" v="2391" actId="167"/>
          <ac:picMkLst>
            <pc:docMk/>
            <pc:sldMk cId="3959990898" sldId="277"/>
            <ac:picMk id="5" creationId="{7CDC0735-CDA4-F1E7-5D0A-F6EB4D8A01BD}"/>
          </ac:picMkLst>
        </pc:picChg>
      </pc:sldChg>
      <pc:sldChg chg="addSp delSp modSp new mod modTransition modAnim">
        <pc:chgData name="Colin Lituri" userId="484b33a4cdd704a0" providerId="LiveId" clId="{C013B653-3007-46C1-973E-FEAD8C7AA2BE}" dt="2023-04-14T03:13:49.218" v="3794"/>
        <pc:sldMkLst>
          <pc:docMk/>
          <pc:sldMk cId="1581099238" sldId="278"/>
        </pc:sldMkLst>
        <pc:spChg chg="del">
          <ac:chgData name="Colin Lituri" userId="484b33a4cdd704a0" providerId="LiveId" clId="{C013B653-3007-46C1-973E-FEAD8C7AA2BE}" dt="2023-04-12T05:04:32.581" v="2441" actId="478"/>
          <ac:spMkLst>
            <pc:docMk/>
            <pc:sldMk cId="1581099238" sldId="278"/>
            <ac:spMk id="2" creationId="{51480F62-3CEA-4E68-AD34-24F574078050}"/>
          </ac:spMkLst>
        </pc:spChg>
        <pc:spChg chg="add mod">
          <ac:chgData name="Colin Lituri" userId="484b33a4cdd704a0" providerId="LiveId" clId="{C013B653-3007-46C1-973E-FEAD8C7AA2BE}" dt="2023-04-14T03:02:14.786" v="3768" actId="115"/>
          <ac:spMkLst>
            <pc:docMk/>
            <pc:sldMk cId="1581099238" sldId="278"/>
            <ac:spMk id="4" creationId="{B7A4A3C1-D60D-9515-2D24-687AA8FE55B7}"/>
          </ac:spMkLst>
        </pc:spChg>
        <pc:picChg chg="add mod ord">
          <ac:chgData name="Colin Lituri" userId="484b33a4cdd704a0" providerId="LiveId" clId="{C013B653-3007-46C1-973E-FEAD8C7AA2BE}" dt="2023-04-14T02:51:36.825" v="3703" actId="1076"/>
          <ac:picMkLst>
            <pc:docMk/>
            <pc:sldMk cId="1581099238" sldId="278"/>
            <ac:picMk id="2" creationId="{6A3D0535-BB5A-0B83-B5DC-BECA0AD23C26}"/>
          </ac:picMkLst>
        </pc:picChg>
        <pc:picChg chg="add del mod ord">
          <ac:chgData name="Colin Lituri" userId="484b33a4cdd704a0" providerId="LiveId" clId="{C013B653-3007-46C1-973E-FEAD8C7AA2BE}" dt="2023-04-14T02:08:27.170" v="3561" actId="478"/>
          <ac:picMkLst>
            <pc:docMk/>
            <pc:sldMk cId="1581099238" sldId="278"/>
            <ac:picMk id="5" creationId="{C1BB30EA-2E8A-3C03-FE01-BA4849DE86B5}"/>
          </ac:picMkLst>
        </pc:picChg>
      </pc:sldChg>
      <pc:sldChg chg="addSp delSp modSp new mod modTransition modAnim">
        <pc:chgData name="Colin Lituri" userId="484b33a4cdd704a0" providerId="LiveId" clId="{C013B653-3007-46C1-973E-FEAD8C7AA2BE}" dt="2023-04-14T03:13:40.165" v="3793"/>
        <pc:sldMkLst>
          <pc:docMk/>
          <pc:sldMk cId="1685815852" sldId="279"/>
        </pc:sldMkLst>
        <pc:spChg chg="del">
          <ac:chgData name="Colin Lituri" userId="484b33a4cdd704a0" providerId="LiveId" clId="{C013B653-3007-46C1-973E-FEAD8C7AA2BE}" dt="2023-04-12T01:47:54.214" v="1640" actId="478"/>
          <ac:spMkLst>
            <pc:docMk/>
            <pc:sldMk cId="1685815852" sldId="279"/>
            <ac:spMk id="2" creationId="{39B92FA4-F72B-298A-6A3D-B7F36EB3C3C1}"/>
          </ac:spMkLst>
        </pc:spChg>
        <pc:spChg chg="add mod">
          <ac:chgData name="Colin Lituri" userId="484b33a4cdd704a0" providerId="LiveId" clId="{C013B653-3007-46C1-973E-FEAD8C7AA2BE}" dt="2023-04-14T02:59:35.646" v="3759" actId="208"/>
          <ac:spMkLst>
            <pc:docMk/>
            <pc:sldMk cId="1685815852" sldId="279"/>
            <ac:spMk id="4" creationId="{2AC721A9-84A9-E8FC-005F-3E4FB526EC81}"/>
          </ac:spMkLst>
        </pc:spChg>
        <pc:picChg chg="add del mod ord">
          <ac:chgData name="Colin Lituri" userId="484b33a4cdd704a0" providerId="LiveId" clId="{C013B653-3007-46C1-973E-FEAD8C7AA2BE}" dt="2023-04-14T02:53:03.426" v="3711" actId="478"/>
          <ac:picMkLst>
            <pc:docMk/>
            <pc:sldMk cId="1685815852" sldId="279"/>
            <ac:picMk id="2" creationId="{677A1F83-D839-200B-DC64-4E6C013A2D7C}"/>
          </ac:picMkLst>
        </pc:picChg>
        <pc:picChg chg="add mod">
          <ac:chgData name="Colin Lituri" userId="484b33a4cdd704a0" providerId="LiveId" clId="{C013B653-3007-46C1-973E-FEAD8C7AA2BE}" dt="2023-04-14T02:59:20.653" v="3758" actId="1076"/>
          <ac:picMkLst>
            <pc:docMk/>
            <pc:sldMk cId="1685815852" sldId="279"/>
            <ac:picMk id="3" creationId="{D2B19CB1-5BF9-D481-4227-7D469AE22DF9}"/>
          </ac:picMkLst>
        </pc:picChg>
        <pc:picChg chg="add del mod ord">
          <ac:chgData name="Colin Lituri" userId="484b33a4cdd704a0" providerId="LiveId" clId="{C013B653-3007-46C1-973E-FEAD8C7AA2BE}" dt="2023-04-14T02:20:58.188" v="3602" actId="478"/>
          <ac:picMkLst>
            <pc:docMk/>
            <pc:sldMk cId="1685815852" sldId="279"/>
            <ac:picMk id="5" creationId="{3D8DC876-1AE2-DFFF-009B-9CD2AB5E61A1}"/>
          </ac:picMkLst>
        </pc:picChg>
      </pc:sldChg>
      <pc:sldChg chg="addSp delSp modSp new mod modTransition modAnim">
        <pc:chgData name="Colin Lituri" userId="484b33a4cdd704a0" providerId="LiveId" clId="{C013B653-3007-46C1-973E-FEAD8C7AA2BE}" dt="2023-04-14T03:05:17.693" v="3791"/>
        <pc:sldMkLst>
          <pc:docMk/>
          <pc:sldMk cId="296733473" sldId="280"/>
        </pc:sldMkLst>
        <pc:spChg chg="del">
          <ac:chgData name="Colin Lituri" userId="484b33a4cdd704a0" providerId="LiveId" clId="{C013B653-3007-46C1-973E-FEAD8C7AA2BE}" dt="2023-04-12T01:48:27.372" v="1648" actId="478"/>
          <ac:spMkLst>
            <pc:docMk/>
            <pc:sldMk cId="296733473" sldId="280"/>
            <ac:spMk id="2" creationId="{7C107557-2CA9-8773-FC78-6892011CDBE4}"/>
          </ac:spMkLst>
        </pc:spChg>
        <pc:spChg chg="add mod">
          <ac:chgData name="Colin Lituri" userId="484b33a4cdd704a0" providerId="LiveId" clId="{C013B653-3007-46C1-973E-FEAD8C7AA2BE}" dt="2023-04-13T04:55:43.424" v="3200" actId="404"/>
          <ac:spMkLst>
            <pc:docMk/>
            <pc:sldMk cId="296733473" sldId="280"/>
            <ac:spMk id="4" creationId="{D0DB55D3-247F-A4A0-A91E-042533940706}"/>
          </ac:spMkLst>
        </pc:spChg>
        <pc:picChg chg="add del ord">
          <ac:chgData name="Colin Lituri" userId="484b33a4cdd704a0" providerId="LiveId" clId="{C013B653-3007-46C1-973E-FEAD8C7AA2BE}" dt="2023-04-13T04:39:15.420" v="3154"/>
          <ac:picMkLst>
            <pc:docMk/>
            <pc:sldMk cId="296733473" sldId="280"/>
            <ac:picMk id="5" creationId="{C20724F0-670B-0B78-37CE-832720ECDBEB}"/>
          </ac:picMkLst>
        </pc:picChg>
        <pc:picChg chg="add del mod ord">
          <ac:chgData name="Colin Lituri" userId="484b33a4cdd704a0" providerId="LiveId" clId="{C013B653-3007-46C1-973E-FEAD8C7AA2BE}" dt="2023-04-13T04:47:10.061" v="3168" actId="478"/>
          <ac:picMkLst>
            <pc:docMk/>
            <pc:sldMk cId="296733473" sldId="280"/>
            <ac:picMk id="6" creationId="{C5BF78B7-EDEB-35A4-2619-25552613AEEE}"/>
          </ac:picMkLst>
        </pc:picChg>
        <pc:picChg chg="add mod ord">
          <ac:chgData name="Colin Lituri" userId="484b33a4cdd704a0" providerId="LiveId" clId="{C013B653-3007-46C1-973E-FEAD8C7AA2BE}" dt="2023-04-13T04:54:42.005" v="3180" actId="29295"/>
          <ac:picMkLst>
            <pc:docMk/>
            <pc:sldMk cId="296733473" sldId="280"/>
            <ac:picMk id="7" creationId="{FD3433C4-B100-8E23-C872-197894422ABC}"/>
          </ac:picMkLst>
        </pc:picChg>
      </pc:sldChg>
      <pc:sldChg chg="addSp delSp modSp new mod modTransition modAnim">
        <pc:chgData name="Colin Lituri" userId="484b33a4cdd704a0" providerId="LiveId" clId="{C013B653-3007-46C1-973E-FEAD8C7AA2BE}" dt="2023-04-13T05:23:51.274" v="3493" actId="1076"/>
        <pc:sldMkLst>
          <pc:docMk/>
          <pc:sldMk cId="3303657290" sldId="281"/>
        </pc:sldMkLst>
        <pc:spChg chg="del">
          <ac:chgData name="Colin Lituri" userId="484b33a4cdd704a0" providerId="LiveId" clId="{C013B653-3007-46C1-973E-FEAD8C7AA2BE}" dt="2023-04-13T04:58:14.182" v="3203" actId="478"/>
          <ac:spMkLst>
            <pc:docMk/>
            <pc:sldMk cId="3303657290" sldId="281"/>
            <ac:spMk id="2" creationId="{CDA18C2B-93E5-871D-09FC-C564D66C2250}"/>
          </ac:spMkLst>
        </pc:spChg>
        <pc:spChg chg="add mod">
          <ac:chgData name="Colin Lituri" userId="484b33a4cdd704a0" providerId="LiveId" clId="{C013B653-3007-46C1-973E-FEAD8C7AA2BE}" dt="2023-04-13T05:15:03.456" v="3426" actId="1076"/>
          <ac:spMkLst>
            <pc:docMk/>
            <pc:sldMk cId="3303657290" sldId="281"/>
            <ac:spMk id="6" creationId="{3E4950D6-6246-DCF5-26EB-8365F63CDB9E}"/>
          </ac:spMkLst>
        </pc:spChg>
        <pc:spChg chg="add mod">
          <ac:chgData name="Colin Lituri" userId="484b33a4cdd704a0" providerId="LiveId" clId="{C013B653-3007-46C1-973E-FEAD8C7AA2BE}" dt="2023-04-13T05:14:14.025" v="3413" actId="115"/>
          <ac:spMkLst>
            <pc:docMk/>
            <pc:sldMk cId="3303657290" sldId="281"/>
            <ac:spMk id="8" creationId="{161419D4-188E-9CEE-7973-D5CD52D1BE69}"/>
          </ac:spMkLst>
        </pc:spChg>
        <pc:spChg chg="add mod">
          <ac:chgData name="Colin Lituri" userId="484b33a4cdd704a0" providerId="LiveId" clId="{C013B653-3007-46C1-973E-FEAD8C7AA2BE}" dt="2023-04-13T05:14:45.159" v="3424" actId="14100"/>
          <ac:spMkLst>
            <pc:docMk/>
            <pc:sldMk cId="3303657290" sldId="281"/>
            <ac:spMk id="10" creationId="{243F0776-0436-C777-00FD-9F9DAA9BC605}"/>
          </ac:spMkLst>
        </pc:spChg>
        <pc:spChg chg="add mod">
          <ac:chgData name="Colin Lituri" userId="484b33a4cdd704a0" providerId="LiveId" clId="{C013B653-3007-46C1-973E-FEAD8C7AA2BE}" dt="2023-04-13T05:23:51.274" v="3493" actId="1076"/>
          <ac:spMkLst>
            <pc:docMk/>
            <pc:sldMk cId="3303657290" sldId="281"/>
            <ac:spMk id="12" creationId="{8165392D-3A52-561B-B9C1-E8CAF18D2BAB}"/>
          </ac:spMkLst>
        </pc:spChg>
        <pc:picChg chg="add del">
          <ac:chgData name="Colin Lituri" userId="484b33a4cdd704a0" providerId="LiveId" clId="{C013B653-3007-46C1-973E-FEAD8C7AA2BE}" dt="2023-04-12T02:08:29.215" v="1749"/>
          <ac:picMkLst>
            <pc:docMk/>
            <pc:sldMk cId="3303657290" sldId="281"/>
            <ac:picMk id="3" creationId="{44F1CD97-69AD-C661-0289-A311C7CA653A}"/>
          </ac:picMkLst>
        </pc:picChg>
        <pc:picChg chg="add mod">
          <ac:chgData name="Colin Lituri" userId="484b33a4cdd704a0" providerId="LiveId" clId="{C013B653-3007-46C1-973E-FEAD8C7AA2BE}" dt="2023-04-13T05:23:11.242" v="3487" actId="1076"/>
          <ac:picMkLst>
            <pc:docMk/>
            <pc:sldMk cId="3303657290" sldId="281"/>
            <ac:picMk id="4" creationId="{CD6F91A8-16ED-1D96-47B0-58D6868FC0A2}"/>
          </ac:picMkLst>
        </pc:picChg>
        <pc:picChg chg="add mod">
          <ac:chgData name="Colin Lituri" userId="484b33a4cdd704a0" providerId="LiveId" clId="{C013B653-3007-46C1-973E-FEAD8C7AA2BE}" dt="2023-04-13T05:21:41.134" v="3480" actId="1076"/>
          <ac:picMkLst>
            <pc:docMk/>
            <pc:sldMk cId="3303657290" sldId="281"/>
            <ac:picMk id="14" creationId="{ABC22D0E-00EA-DE29-EC60-FC13E5F58F73}"/>
          </ac:picMkLst>
        </pc:picChg>
      </pc:sldChg>
      <pc:sldChg chg="new del">
        <pc:chgData name="Colin Lituri" userId="484b33a4cdd704a0" providerId="LiveId" clId="{C013B653-3007-46C1-973E-FEAD8C7AA2BE}" dt="2023-04-14T03:15:32.440" v="3795" actId="47"/>
        <pc:sldMkLst>
          <pc:docMk/>
          <pc:sldMk cId="1250184038" sldId="282"/>
        </pc:sldMkLst>
      </pc:sldChg>
      <pc:sldChg chg="addSp delSp new del mod">
        <pc:chgData name="Colin Lituri" userId="484b33a4cdd704a0" providerId="LiveId" clId="{C013B653-3007-46C1-973E-FEAD8C7AA2BE}" dt="2023-04-12T01:42:38.079" v="1590" actId="47"/>
        <pc:sldMkLst>
          <pc:docMk/>
          <pc:sldMk cId="3572903911" sldId="283"/>
        </pc:sldMkLst>
        <pc:picChg chg="add del">
          <ac:chgData name="Colin Lituri" userId="484b33a4cdd704a0" providerId="LiveId" clId="{C013B653-3007-46C1-973E-FEAD8C7AA2BE}" dt="2023-04-12T01:39:31.573" v="1588" actId="478"/>
          <ac:picMkLst>
            <pc:docMk/>
            <pc:sldMk cId="3572903911" sldId="283"/>
            <ac:picMk id="3" creationId="{676A1D0C-EB6F-FA39-7D71-C829DE6C252D}"/>
          </ac:picMkLst>
        </pc:picChg>
      </pc:sldChg>
      <pc:sldChg chg="modSp add ord setBg">
        <pc:chgData name="Colin Lituri" userId="484b33a4cdd704a0" providerId="LiveId" clId="{C013B653-3007-46C1-973E-FEAD8C7AA2BE}" dt="2023-04-14T01:58:10.113" v="3519"/>
        <pc:sldMkLst>
          <pc:docMk/>
          <pc:sldMk cId="4272080046" sldId="284"/>
        </pc:sldMkLst>
        <pc:picChg chg="mod">
          <ac:chgData name="Colin Lituri" userId="484b33a4cdd704a0" providerId="LiveId" clId="{C013B653-3007-46C1-973E-FEAD8C7AA2BE}" dt="2023-04-14T01:58:10.113" v="3519"/>
          <ac:picMkLst>
            <pc:docMk/>
            <pc:sldMk cId="4272080046" sldId="284"/>
            <ac:picMk id="4098" creationId="{00000000-0000-0000-0000-000000000000}"/>
          </ac:picMkLst>
        </pc:picChg>
      </pc:sldChg>
      <pc:sldChg chg="addSp delSp modSp add mod ord modTransition setBg delAnim modAnim">
        <pc:chgData name="Colin Lituri" userId="484b33a4cdd704a0" providerId="LiveId" clId="{C013B653-3007-46C1-973E-FEAD8C7AA2BE}" dt="2023-04-12T04:05:29.843" v="2041"/>
        <pc:sldMkLst>
          <pc:docMk/>
          <pc:sldMk cId="1204620632" sldId="285"/>
        </pc:sldMkLst>
        <pc:spChg chg="mod">
          <ac:chgData name="Colin Lituri" userId="484b33a4cdd704a0" providerId="LiveId" clId="{C013B653-3007-46C1-973E-FEAD8C7AA2BE}" dt="2023-04-12T02:24:05.080" v="1880" actId="1076"/>
          <ac:spMkLst>
            <pc:docMk/>
            <pc:sldMk cId="1204620632" sldId="285"/>
            <ac:spMk id="2" creationId="{00000000-0000-0000-0000-000000000000}"/>
          </ac:spMkLst>
        </pc:spChg>
        <pc:spChg chg="mod">
          <ac:chgData name="Colin Lituri" userId="484b33a4cdd704a0" providerId="LiveId" clId="{C013B653-3007-46C1-973E-FEAD8C7AA2BE}" dt="2023-04-12T02:17:55.300" v="1818" actId="20577"/>
          <ac:spMkLst>
            <pc:docMk/>
            <pc:sldMk cId="1204620632" sldId="285"/>
            <ac:spMk id="4" creationId="{00000000-0000-0000-0000-000000000000}"/>
          </ac:spMkLst>
        </pc:spChg>
        <pc:spChg chg="add del mod">
          <ac:chgData name="Colin Lituri" userId="484b33a4cdd704a0" providerId="LiveId" clId="{C013B653-3007-46C1-973E-FEAD8C7AA2BE}" dt="2023-04-12T02:19:19.899" v="1841" actId="478"/>
          <ac:spMkLst>
            <pc:docMk/>
            <pc:sldMk cId="1204620632" sldId="285"/>
            <ac:spMk id="7" creationId="{A2A102A3-8134-86CC-5B25-7FA3345CB76A}"/>
          </ac:spMkLst>
        </pc:spChg>
        <pc:spChg chg="mod">
          <ac:chgData name="Colin Lituri" userId="484b33a4cdd704a0" providerId="LiveId" clId="{C013B653-3007-46C1-973E-FEAD8C7AA2BE}" dt="2023-04-12T02:20:20.042" v="1869" actId="20577"/>
          <ac:spMkLst>
            <pc:docMk/>
            <pc:sldMk cId="1204620632" sldId="285"/>
            <ac:spMk id="8" creationId="{00000000-0000-0000-0000-000000000000}"/>
          </ac:spMkLst>
        </pc:spChg>
        <pc:spChg chg="add mod">
          <ac:chgData name="Colin Lituri" userId="484b33a4cdd704a0" providerId="LiveId" clId="{C013B653-3007-46C1-973E-FEAD8C7AA2BE}" dt="2023-04-12T02:30:50.696" v="1932" actId="13926"/>
          <ac:spMkLst>
            <pc:docMk/>
            <pc:sldMk cId="1204620632" sldId="285"/>
            <ac:spMk id="15" creationId="{27FE3B2D-45C6-C7CA-0002-C5D6CB3B84CF}"/>
          </ac:spMkLst>
        </pc:spChg>
        <pc:spChg chg="add mod">
          <ac:chgData name="Colin Lituri" userId="484b33a4cdd704a0" providerId="LiveId" clId="{C013B653-3007-46C1-973E-FEAD8C7AA2BE}" dt="2023-04-12T02:28:49.672" v="1923" actId="1076"/>
          <ac:spMkLst>
            <pc:docMk/>
            <pc:sldMk cId="1204620632" sldId="285"/>
            <ac:spMk id="16" creationId="{E5DC3B73-C368-F9C1-79E0-9EE0CCAB6CBC}"/>
          </ac:spMkLst>
        </pc:spChg>
        <pc:spChg chg="mod">
          <ac:chgData name="Colin Lituri" userId="484b33a4cdd704a0" providerId="LiveId" clId="{C013B653-3007-46C1-973E-FEAD8C7AA2BE}" dt="2023-04-12T02:22:05.529" v="1873" actId="1076"/>
          <ac:spMkLst>
            <pc:docMk/>
            <pc:sldMk cId="1204620632" sldId="285"/>
            <ac:spMk id="20" creationId="{00000000-0000-0000-0000-000000000000}"/>
          </ac:spMkLst>
        </pc:spChg>
        <pc:spChg chg="mod">
          <ac:chgData name="Colin Lituri" userId="484b33a4cdd704a0" providerId="LiveId" clId="{C013B653-3007-46C1-973E-FEAD8C7AA2BE}" dt="2023-04-12T02:23:51.879" v="1879" actId="1076"/>
          <ac:spMkLst>
            <pc:docMk/>
            <pc:sldMk cId="1204620632" sldId="285"/>
            <ac:spMk id="21" creationId="{00000000-0000-0000-0000-000000000000}"/>
          </ac:spMkLst>
        </pc:spChg>
        <pc:spChg chg="mod">
          <ac:chgData name="Colin Lituri" userId="484b33a4cdd704a0" providerId="LiveId" clId="{C013B653-3007-46C1-973E-FEAD8C7AA2BE}" dt="2023-04-12T02:21:54.864" v="1872" actId="1076"/>
          <ac:spMkLst>
            <pc:docMk/>
            <pc:sldMk cId="1204620632" sldId="285"/>
            <ac:spMk id="22" creationId="{00000000-0000-0000-0000-000000000000}"/>
          </ac:spMkLst>
        </pc:spChg>
        <pc:picChg chg="mod">
          <ac:chgData name="Colin Lituri" userId="484b33a4cdd704a0" providerId="LiveId" clId="{C013B653-3007-46C1-973E-FEAD8C7AA2BE}" dt="2023-04-12T02:11:07.298" v="1759" actId="1076"/>
          <ac:picMkLst>
            <pc:docMk/>
            <pc:sldMk cId="1204620632" sldId="285"/>
            <ac:picMk id="5" creationId="{00000000-0000-0000-0000-000000000000}"/>
          </ac:picMkLst>
        </pc:picChg>
        <pc:picChg chg="del">
          <ac:chgData name="Colin Lituri" userId="484b33a4cdd704a0" providerId="LiveId" clId="{C013B653-3007-46C1-973E-FEAD8C7AA2BE}" dt="2023-04-12T02:10:52.902" v="1757" actId="478"/>
          <ac:picMkLst>
            <pc:docMk/>
            <pc:sldMk cId="1204620632" sldId="285"/>
            <ac:picMk id="9" creationId="{00000000-0000-0000-0000-000000000000}"/>
          </ac:picMkLst>
        </pc:picChg>
        <pc:picChg chg="add del mod">
          <ac:chgData name="Colin Lituri" userId="484b33a4cdd704a0" providerId="LiveId" clId="{C013B653-3007-46C1-973E-FEAD8C7AA2BE}" dt="2023-04-12T02:16:39.369" v="1772" actId="478"/>
          <ac:picMkLst>
            <pc:docMk/>
            <pc:sldMk cId="1204620632" sldId="285"/>
            <ac:picMk id="10" creationId="{4B9476CB-D8A0-A6E4-B63B-CF78BC569E36}"/>
          </ac:picMkLst>
        </pc:picChg>
        <pc:picChg chg="add mod modCrop">
          <ac:chgData name="Colin Lituri" userId="484b33a4cdd704a0" providerId="LiveId" clId="{C013B653-3007-46C1-973E-FEAD8C7AA2BE}" dt="2023-04-12T02:21:34.897" v="1871"/>
          <ac:picMkLst>
            <pc:docMk/>
            <pc:sldMk cId="1204620632" sldId="285"/>
            <ac:picMk id="11" creationId="{1CF83E34-19AC-1010-1D6C-AE18A0132A2A}"/>
          </ac:picMkLst>
        </pc:picChg>
      </pc:sldChg>
      <pc:sldMasterChg chg="setBg modSldLayout">
        <pc:chgData name="Colin Lituri" userId="484b33a4cdd704a0" providerId="LiveId" clId="{C013B653-3007-46C1-973E-FEAD8C7AA2BE}" dt="2023-04-11T05:07:23.772" v="2"/>
        <pc:sldMasterMkLst>
          <pc:docMk/>
          <pc:sldMasterMk cId="1659078718" sldId="2147483648"/>
        </pc:sldMasterMkLst>
        <pc:sldLayoutChg chg="setBg">
          <pc:chgData name="Colin Lituri" userId="484b33a4cdd704a0" providerId="LiveId" clId="{C013B653-3007-46C1-973E-FEAD8C7AA2BE}" dt="2023-04-11T05:07:23.772" v="2"/>
          <pc:sldLayoutMkLst>
            <pc:docMk/>
            <pc:sldMasterMk cId="1659078718" sldId="2147483648"/>
            <pc:sldLayoutMk cId="2846460549" sldId="2147483649"/>
          </pc:sldLayoutMkLst>
        </pc:sldLayoutChg>
        <pc:sldLayoutChg chg="setBg">
          <pc:chgData name="Colin Lituri" userId="484b33a4cdd704a0" providerId="LiveId" clId="{C013B653-3007-46C1-973E-FEAD8C7AA2BE}" dt="2023-04-11T05:07:23.772" v="2"/>
          <pc:sldLayoutMkLst>
            <pc:docMk/>
            <pc:sldMasterMk cId="1659078718" sldId="2147483648"/>
            <pc:sldLayoutMk cId="594680335" sldId="2147483650"/>
          </pc:sldLayoutMkLst>
        </pc:sldLayoutChg>
        <pc:sldLayoutChg chg="setBg">
          <pc:chgData name="Colin Lituri" userId="484b33a4cdd704a0" providerId="LiveId" clId="{C013B653-3007-46C1-973E-FEAD8C7AA2BE}" dt="2023-04-11T05:07:23.772" v="2"/>
          <pc:sldLayoutMkLst>
            <pc:docMk/>
            <pc:sldMasterMk cId="1659078718" sldId="2147483648"/>
            <pc:sldLayoutMk cId="3103722707" sldId="2147483651"/>
          </pc:sldLayoutMkLst>
        </pc:sldLayoutChg>
        <pc:sldLayoutChg chg="setBg">
          <pc:chgData name="Colin Lituri" userId="484b33a4cdd704a0" providerId="LiveId" clId="{C013B653-3007-46C1-973E-FEAD8C7AA2BE}" dt="2023-04-11T05:07:23.772" v="2"/>
          <pc:sldLayoutMkLst>
            <pc:docMk/>
            <pc:sldMasterMk cId="1659078718" sldId="2147483648"/>
            <pc:sldLayoutMk cId="3278722065" sldId="2147483652"/>
          </pc:sldLayoutMkLst>
        </pc:sldLayoutChg>
        <pc:sldLayoutChg chg="setBg">
          <pc:chgData name="Colin Lituri" userId="484b33a4cdd704a0" providerId="LiveId" clId="{C013B653-3007-46C1-973E-FEAD8C7AA2BE}" dt="2023-04-11T05:07:23.772" v="2"/>
          <pc:sldLayoutMkLst>
            <pc:docMk/>
            <pc:sldMasterMk cId="1659078718" sldId="2147483648"/>
            <pc:sldLayoutMk cId="1906149847" sldId="2147483653"/>
          </pc:sldLayoutMkLst>
        </pc:sldLayoutChg>
        <pc:sldLayoutChg chg="setBg">
          <pc:chgData name="Colin Lituri" userId="484b33a4cdd704a0" providerId="LiveId" clId="{C013B653-3007-46C1-973E-FEAD8C7AA2BE}" dt="2023-04-11T05:07:23.772" v="2"/>
          <pc:sldLayoutMkLst>
            <pc:docMk/>
            <pc:sldMasterMk cId="1659078718" sldId="2147483648"/>
            <pc:sldLayoutMk cId="4022352514" sldId="2147483654"/>
          </pc:sldLayoutMkLst>
        </pc:sldLayoutChg>
        <pc:sldLayoutChg chg="setBg">
          <pc:chgData name="Colin Lituri" userId="484b33a4cdd704a0" providerId="LiveId" clId="{C013B653-3007-46C1-973E-FEAD8C7AA2BE}" dt="2023-04-11T05:07:23.772" v="2"/>
          <pc:sldLayoutMkLst>
            <pc:docMk/>
            <pc:sldMasterMk cId="1659078718" sldId="2147483648"/>
            <pc:sldLayoutMk cId="1495656684" sldId="2147483655"/>
          </pc:sldLayoutMkLst>
        </pc:sldLayoutChg>
        <pc:sldLayoutChg chg="setBg">
          <pc:chgData name="Colin Lituri" userId="484b33a4cdd704a0" providerId="LiveId" clId="{C013B653-3007-46C1-973E-FEAD8C7AA2BE}" dt="2023-04-11T05:07:23.772" v="2"/>
          <pc:sldLayoutMkLst>
            <pc:docMk/>
            <pc:sldMasterMk cId="1659078718" sldId="2147483648"/>
            <pc:sldLayoutMk cId="4281301838" sldId="2147483656"/>
          </pc:sldLayoutMkLst>
        </pc:sldLayoutChg>
        <pc:sldLayoutChg chg="setBg">
          <pc:chgData name="Colin Lituri" userId="484b33a4cdd704a0" providerId="LiveId" clId="{C013B653-3007-46C1-973E-FEAD8C7AA2BE}" dt="2023-04-11T05:07:23.772" v="2"/>
          <pc:sldLayoutMkLst>
            <pc:docMk/>
            <pc:sldMasterMk cId="1659078718" sldId="2147483648"/>
            <pc:sldLayoutMk cId="3173774751" sldId="2147483657"/>
          </pc:sldLayoutMkLst>
        </pc:sldLayoutChg>
        <pc:sldLayoutChg chg="setBg">
          <pc:chgData name="Colin Lituri" userId="484b33a4cdd704a0" providerId="LiveId" clId="{C013B653-3007-46C1-973E-FEAD8C7AA2BE}" dt="2023-04-11T05:07:23.772" v="2"/>
          <pc:sldLayoutMkLst>
            <pc:docMk/>
            <pc:sldMasterMk cId="1659078718" sldId="2147483648"/>
            <pc:sldLayoutMk cId="2382125654" sldId="2147483658"/>
          </pc:sldLayoutMkLst>
        </pc:sldLayoutChg>
        <pc:sldLayoutChg chg="setBg">
          <pc:chgData name="Colin Lituri" userId="484b33a4cdd704a0" providerId="LiveId" clId="{C013B653-3007-46C1-973E-FEAD8C7AA2BE}" dt="2023-04-11T05:07:23.772" v="2"/>
          <pc:sldLayoutMkLst>
            <pc:docMk/>
            <pc:sldMasterMk cId="1659078718" sldId="2147483648"/>
            <pc:sldLayoutMk cId="4087126" sldId="2147483659"/>
          </pc:sldLayoutMkLst>
        </pc:sldLayoutChg>
      </pc:sldMasterChg>
    </pc:docChg>
  </pc:docChgLst>
  <pc:docChgLst>
    <pc:chgData name="Colin Lituri" userId="484b33a4cdd704a0" providerId="LiveId" clId="{6A5BFD4A-4788-4184-A920-D6F84FB86521}"/>
    <pc:docChg chg="undo redo custSel modSld">
      <pc:chgData name="Colin Lituri" userId="484b33a4cdd704a0" providerId="LiveId" clId="{6A5BFD4A-4788-4184-A920-D6F84FB86521}" dt="2023-10-05T02:26:49.450" v="304" actId="115"/>
      <pc:docMkLst>
        <pc:docMk/>
      </pc:docMkLst>
      <pc:sldChg chg="modSp mod">
        <pc:chgData name="Colin Lituri" userId="484b33a4cdd704a0" providerId="LiveId" clId="{6A5BFD4A-4788-4184-A920-D6F84FB86521}" dt="2023-10-04T03:33:05.555" v="234" actId="404"/>
        <pc:sldMkLst>
          <pc:docMk/>
          <pc:sldMk cId="1696858049" sldId="257"/>
        </pc:sldMkLst>
        <pc:spChg chg="mod">
          <ac:chgData name="Colin Lituri" userId="484b33a4cdd704a0" providerId="LiveId" clId="{6A5BFD4A-4788-4184-A920-D6F84FB86521}" dt="2023-10-04T03:33:05.555" v="234" actId="404"/>
          <ac:spMkLst>
            <pc:docMk/>
            <pc:sldMk cId="1696858049" sldId="257"/>
            <ac:spMk id="17" creationId="{22C1C38B-A734-12BE-5902-6131AF805DA5}"/>
          </ac:spMkLst>
        </pc:spChg>
      </pc:sldChg>
      <pc:sldChg chg="modSp mod">
        <pc:chgData name="Colin Lituri" userId="484b33a4cdd704a0" providerId="LiveId" clId="{6A5BFD4A-4788-4184-A920-D6F84FB86521}" dt="2023-10-04T03:44:19.379" v="264" actId="115"/>
        <pc:sldMkLst>
          <pc:docMk/>
          <pc:sldMk cId="512849295" sldId="258"/>
        </pc:sldMkLst>
        <pc:spChg chg="mod">
          <ac:chgData name="Colin Lituri" userId="484b33a4cdd704a0" providerId="LiveId" clId="{6A5BFD4A-4788-4184-A920-D6F84FB86521}" dt="2023-10-04T03:07:05.564" v="50" actId="14100"/>
          <ac:spMkLst>
            <pc:docMk/>
            <pc:sldMk cId="512849295" sldId="258"/>
            <ac:spMk id="2" creationId="{C93C255B-226D-2A27-DC4D-2D0FCC98DA37}"/>
          </ac:spMkLst>
        </pc:spChg>
        <pc:spChg chg="mod">
          <ac:chgData name="Colin Lituri" userId="484b33a4cdd704a0" providerId="LiveId" clId="{6A5BFD4A-4788-4184-A920-D6F84FB86521}" dt="2023-10-04T03:44:19.379" v="264" actId="115"/>
          <ac:spMkLst>
            <pc:docMk/>
            <pc:sldMk cId="512849295" sldId="258"/>
            <ac:spMk id="4" creationId="{FBACD65E-6993-CEB2-9F86-E62DF90B6407}"/>
          </ac:spMkLst>
        </pc:spChg>
      </pc:sldChg>
      <pc:sldChg chg="modSp mod">
        <pc:chgData name="Colin Lituri" userId="484b33a4cdd704a0" providerId="LiveId" clId="{6A5BFD4A-4788-4184-A920-D6F84FB86521}" dt="2023-10-05T02:21:08.667" v="302" actId="20577"/>
        <pc:sldMkLst>
          <pc:docMk/>
          <pc:sldMk cId="4014058828" sldId="259"/>
        </pc:sldMkLst>
        <pc:spChg chg="mod">
          <ac:chgData name="Colin Lituri" userId="484b33a4cdd704a0" providerId="LiveId" clId="{6A5BFD4A-4788-4184-A920-D6F84FB86521}" dt="2023-10-05T02:20:11.439" v="299" actId="403"/>
          <ac:spMkLst>
            <pc:docMk/>
            <pc:sldMk cId="4014058828" sldId="259"/>
            <ac:spMk id="17" creationId="{22C1C38B-A734-12BE-5902-6131AF805DA5}"/>
          </ac:spMkLst>
        </pc:spChg>
        <pc:spChg chg="mod">
          <ac:chgData name="Colin Lituri" userId="484b33a4cdd704a0" providerId="LiveId" clId="{6A5BFD4A-4788-4184-A920-D6F84FB86521}" dt="2023-10-04T03:40:00.800" v="259" actId="113"/>
          <ac:spMkLst>
            <pc:docMk/>
            <pc:sldMk cId="4014058828" sldId="259"/>
            <ac:spMk id="23" creationId="{B586969E-DD9A-AB5D-A8FD-B2F8FDD014E0}"/>
          </ac:spMkLst>
        </pc:spChg>
        <pc:spChg chg="mod">
          <ac:chgData name="Colin Lituri" userId="484b33a4cdd704a0" providerId="LiveId" clId="{6A5BFD4A-4788-4184-A920-D6F84FB86521}" dt="2023-10-04T03:35:52.853" v="245" actId="113"/>
          <ac:spMkLst>
            <pc:docMk/>
            <pc:sldMk cId="4014058828" sldId="259"/>
            <ac:spMk id="24" creationId="{5C9A2526-BD78-4981-142C-8E6CB45BA339}"/>
          </ac:spMkLst>
        </pc:spChg>
        <pc:spChg chg="mod">
          <ac:chgData name="Colin Lituri" userId="484b33a4cdd704a0" providerId="LiveId" clId="{6A5BFD4A-4788-4184-A920-D6F84FB86521}" dt="2023-10-04T03:36:32.275" v="248" actId="113"/>
          <ac:spMkLst>
            <pc:docMk/>
            <pc:sldMk cId="4014058828" sldId="259"/>
            <ac:spMk id="58" creationId="{A7D0092A-BB21-8F30-A8C2-A5580A9A2555}"/>
          </ac:spMkLst>
        </pc:spChg>
        <pc:spChg chg="mod">
          <ac:chgData name="Colin Lituri" userId="484b33a4cdd704a0" providerId="LiveId" clId="{6A5BFD4A-4788-4184-A920-D6F84FB86521}" dt="2023-10-05T02:21:08.667" v="302" actId="20577"/>
          <ac:spMkLst>
            <pc:docMk/>
            <pc:sldMk cId="4014058828" sldId="259"/>
            <ac:spMk id="62" creationId="{591FD99F-EC60-BA08-797B-3789E5E7336A}"/>
          </ac:spMkLst>
        </pc:spChg>
        <pc:picChg chg="mod">
          <ac:chgData name="Colin Lituri" userId="484b33a4cdd704a0" providerId="LiveId" clId="{6A5BFD4A-4788-4184-A920-D6F84FB86521}" dt="2023-10-04T03:02:33.961" v="7" actId="14100"/>
          <ac:picMkLst>
            <pc:docMk/>
            <pc:sldMk cId="4014058828" sldId="259"/>
            <ac:picMk id="34" creationId="{3239C254-8383-13BC-D912-5D78065BB289}"/>
          </ac:picMkLst>
        </pc:picChg>
        <pc:cxnChg chg="mod">
          <ac:chgData name="Colin Lituri" userId="484b33a4cdd704a0" providerId="LiveId" clId="{6A5BFD4A-4788-4184-A920-D6F84FB86521}" dt="2023-10-04T03:03:31.992" v="14" actId="1076"/>
          <ac:cxnSpMkLst>
            <pc:docMk/>
            <pc:sldMk cId="4014058828" sldId="259"/>
            <ac:cxnSpMk id="4" creationId="{5AE0FA38-F17B-1632-6956-4CD3A2FE7087}"/>
          </ac:cxnSpMkLst>
        </pc:cxnChg>
      </pc:sldChg>
      <pc:sldChg chg="modSp mod">
        <pc:chgData name="Colin Lituri" userId="484b33a4cdd704a0" providerId="LiveId" clId="{6A5BFD4A-4788-4184-A920-D6F84FB86521}" dt="2023-10-04T03:39:30.344" v="256" actId="113"/>
        <pc:sldMkLst>
          <pc:docMk/>
          <pc:sldMk cId="3282069328" sldId="260"/>
        </pc:sldMkLst>
        <pc:spChg chg="mod">
          <ac:chgData name="Colin Lituri" userId="484b33a4cdd704a0" providerId="LiveId" clId="{6A5BFD4A-4788-4184-A920-D6F84FB86521}" dt="2023-10-04T03:39:07.887" v="254" actId="403"/>
          <ac:spMkLst>
            <pc:docMk/>
            <pc:sldMk cId="3282069328" sldId="260"/>
            <ac:spMk id="17" creationId="{22C1C38B-A734-12BE-5902-6131AF805DA5}"/>
          </ac:spMkLst>
        </pc:spChg>
        <pc:spChg chg="mod">
          <ac:chgData name="Colin Lituri" userId="484b33a4cdd704a0" providerId="LiveId" clId="{6A5BFD4A-4788-4184-A920-D6F84FB86521}" dt="2023-10-04T03:39:30.344" v="256" actId="113"/>
          <ac:spMkLst>
            <pc:docMk/>
            <pc:sldMk cId="3282069328" sldId="260"/>
            <ac:spMk id="23" creationId="{B586969E-DD9A-AB5D-A8FD-B2F8FDD014E0}"/>
          </ac:spMkLst>
        </pc:spChg>
        <pc:spChg chg="mod">
          <ac:chgData name="Colin Lituri" userId="484b33a4cdd704a0" providerId="LiveId" clId="{6A5BFD4A-4788-4184-A920-D6F84FB86521}" dt="2023-10-04T03:35:17.981" v="243" actId="113"/>
          <ac:spMkLst>
            <pc:docMk/>
            <pc:sldMk cId="3282069328" sldId="260"/>
            <ac:spMk id="33" creationId="{782386B1-3B4F-57C1-929F-6616539D60EA}"/>
          </ac:spMkLst>
        </pc:spChg>
        <pc:spChg chg="mod">
          <ac:chgData name="Colin Lituri" userId="484b33a4cdd704a0" providerId="LiveId" clId="{6A5BFD4A-4788-4184-A920-D6F84FB86521}" dt="2023-10-04T03:35:30.485" v="244" actId="113"/>
          <ac:spMkLst>
            <pc:docMk/>
            <pc:sldMk cId="3282069328" sldId="260"/>
            <ac:spMk id="59" creationId="{91FA2098-4DD9-1BA4-D39A-0A8B1ACA7E85}"/>
          </ac:spMkLst>
        </pc:spChg>
        <pc:cxnChg chg="mod">
          <ac:chgData name="Colin Lituri" userId="484b33a4cdd704a0" providerId="LiveId" clId="{6A5BFD4A-4788-4184-A920-D6F84FB86521}" dt="2023-10-04T03:31:41.943" v="227" actId="14100"/>
          <ac:cxnSpMkLst>
            <pc:docMk/>
            <pc:sldMk cId="3282069328" sldId="260"/>
            <ac:cxnSpMk id="28" creationId="{4C5656BF-B4E2-A747-7126-AD7304B8D79B}"/>
          </ac:cxnSpMkLst>
        </pc:cxnChg>
      </pc:sldChg>
      <pc:sldChg chg="modSp mod">
        <pc:chgData name="Colin Lituri" userId="484b33a4cdd704a0" providerId="LiveId" clId="{6A5BFD4A-4788-4184-A920-D6F84FB86521}" dt="2023-10-04T03:38:12.271" v="252" actId="403"/>
        <pc:sldMkLst>
          <pc:docMk/>
          <pc:sldMk cId="2407265117" sldId="261"/>
        </pc:sldMkLst>
        <pc:spChg chg="mod">
          <ac:chgData name="Colin Lituri" userId="484b33a4cdd704a0" providerId="LiveId" clId="{6A5BFD4A-4788-4184-A920-D6F84FB86521}" dt="2023-10-04T03:38:12.271" v="252" actId="403"/>
          <ac:spMkLst>
            <pc:docMk/>
            <pc:sldMk cId="2407265117" sldId="261"/>
            <ac:spMk id="17" creationId="{22C1C38B-A734-12BE-5902-6131AF805DA5}"/>
          </ac:spMkLst>
        </pc:spChg>
        <pc:spChg chg="mod">
          <ac:chgData name="Colin Lituri" userId="484b33a4cdd704a0" providerId="LiveId" clId="{6A5BFD4A-4788-4184-A920-D6F84FB86521}" dt="2023-10-04T03:32:19.813" v="230" actId="113"/>
          <ac:spMkLst>
            <pc:docMk/>
            <pc:sldMk cId="2407265117" sldId="261"/>
            <ac:spMk id="23" creationId="{B586969E-DD9A-AB5D-A8FD-B2F8FDD014E0}"/>
          </ac:spMkLst>
        </pc:spChg>
        <pc:spChg chg="mod">
          <ac:chgData name="Colin Lituri" userId="484b33a4cdd704a0" providerId="LiveId" clId="{6A5BFD4A-4788-4184-A920-D6F84FB86521}" dt="2023-10-04T03:32:14.348" v="228" actId="113"/>
          <ac:spMkLst>
            <pc:docMk/>
            <pc:sldMk cId="2407265117" sldId="261"/>
            <ac:spMk id="24" creationId="{5C9A2526-BD78-4981-142C-8E6CB45BA339}"/>
          </ac:spMkLst>
        </pc:spChg>
      </pc:sldChg>
      <pc:sldChg chg="modSp mod">
        <pc:chgData name="Colin Lituri" userId="484b33a4cdd704a0" providerId="LiveId" clId="{6A5BFD4A-4788-4184-A920-D6F84FB86521}" dt="2023-10-04T03:38:33.491" v="253" actId="403"/>
        <pc:sldMkLst>
          <pc:docMk/>
          <pc:sldMk cId="1463316437" sldId="264"/>
        </pc:sldMkLst>
        <pc:spChg chg="mod">
          <ac:chgData name="Colin Lituri" userId="484b33a4cdd704a0" providerId="LiveId" clId="{6A5BFD4A-4788-4184-A920-D6F84FB86521}" dt="2023-10-04T03:38:33.491" v="253" actId="403"/>
          <ac:spMkLst>
            <pc:docMk/>
            <pc:sldMk cId="1463316437" sldId="264"/>
            <ac:spMk id="17" creationId="{22C1C38B-A734-12BE-5902-6131AF805DA5}"/>
          </ac:spMkLst>
        </pc:spChg>
        <pc:spChg chg="mod">
          <ac:chgData name="Colin Lituri" userId="484b33a4cdd704a0" providerId="LiveId" clId="{6A5BFD4A-4788-4184-A920-D6F84FB86521}" dt="2023-10-04T03:33:56.138" v="237" actId="113"/>
          <ac:spMkLst>
            <pc:docMk/>
            <pc:sldMk cId="1463316437" sldId="264"/>
            <ac:spMk id="23" creationId="{B586969E-DD9A-AB5D-A8FD-B2F8FDD014E0}"/>
          </ac:spMkLst>
        </pc:spChg>
        <pc:spChg chg="mod">
          <ac:chgData name="Colin Lituri" userId="484b33a4cdd704a0" providerId="LiveId" clId="{6A5BFD4A-4788-4184-A920-D6F84FB86521}" dt="2023-10-04T03:32:32.864" v="231" actId="113"/>
          <ac:spMkLst>
            <pc:docMk/>
            <pc:sldMk cId="1463316437" sldId="264"/>
            <ac:spMk id="24" creationId="{5C9A2526-BD78-4981-142C-8E6CB45BA339}"/>
          </ac:spMkLst>
        </pc:spChg>
        <pc:spChg chg="mod">
          <ac:chgData name="Colin Lituri" userId="484b33a4cdd704a0" providerId="LiveId" clId="{6A5BFD4A-4788-4184-A920-D6F84FB86521}" dt="2023-10-04T03:34:34.895" v="241" actId="113"/>
          <ac:spMkLst>
            <pc:docMk/>
            <pc:sldMk cId="1463316437" sldId="264"/>
            <ac:spMk id="33" creationId="{782386B1-3B4F-57C1-929F-6616539D60EA}"/>
          </ac:spMkLst>
        </pc:spChg>
        <pc:cxnChg chg="mod">
          <ac:chgData name="Colin Lituri" userId="484b33a4cdd704a0" providerId="LiveId" clId="{6A5BFD4A-4788-4184-A920-D6F84FB86521}" dt="2023-10-04T03:31:01.217" v="224" actId="14100"/>
          <ac:cxnSpMkLst>
            <pc:docMk/>
            <pc:sldMk cId="1463316437" sldId="264"/>
            <ac:cxnSpMk id="28" creationId="{4C5656BF-B4E2-A747-7126-AD7304B8D79B}"/>
          </ac:cxnSpMkLst>
        </pc:cxnChg>
      </pc:sldChg>
      <pc:sldChg chg="modSp">
        <pc:chgData name="Colin Lituri" userId="484b33a4cdd704a0" providerId="LiveId" clId="{6A5BFD4A-4788-4184-A920-D6F84FB86521}" dt="2023-10-04T03:43:23.309" v="263" actId="115"/>
        <pc:sldMkLst>
          <pc:docMk/>
          <pc:sldMk cId="3770932987" sldId="265"/>
        </pc:sldMkLst>
        <pc:spChg chg="mod">
          <ac:chgData name="Colin Lituri" userId="484b33a4cdd704a0" providerId="LiveId" clId="{6A5BFD4A-4788-4184-A920-D6F84FB86521}" dt="2023-10-04T03:43:23.309" v="263" actId="115"/>
          <ac:spMkLst>
            <pc:docMk/>
            <pc:sldMk cId="3770932987" sldId="265"/>
            <ac:spMk id="2" creationId="{BCD8A538-EB3A-8381-B36F-23B73998C040}"/>
          </ac:spMkLst>
        </pc:spChg>
      </pc:sldChg>
      <pc:sldChg chg="modSp mod">
        <pc:chgData name="Colin Lituri" userId="484b33a4cdd704a0" providerId="LiveId" clId="{6A5BFD4A-4788-4184-A920-D6F84FB86521}" dt="2023-10-04T03:46:09.239" v="267" actId="14100"/>
        <pc:sldMkLst>
          <pc:docMk/>
          <pc:sldMk cId="3622379476" sldId="268"/>
        </pc:sldMkLst>
        <pc:cxnChg chg="mod">
          <ac:chgData name="Colin Lituri" userId="484b33a4cdd704a0" providerId="LiveId" clId="{6A5BFD4A-4788-4184-A920-D6F84FB86521}" dt="2023-10-04T03:46:01.286" v="266" actId="1076"/>
          <ac:cxnSpMkLst>
            <pc:docMk/>
            <pc:sldMk cId="3622379476" sldId="268"/>
            <ac:cxnSpMk id="5" creationId="{91928736-3A78-DCA1-BCB1-BD5F559C256D}"/>
          </ac:cxnSpMkLst>
        </pc:cxnChg>
        <pc:cxnChg chg="mod">
          <ac:chgData name="Colin Lituri" userId="484b33a4cdd704a0" providerId="LiveId" clId="{6A5BFD4A-4788-4184-A920-D6F84FB86521}" dt="2023-10-04T03:46:09.239" v="267" actId="14100"/>
          <ac:cxnSpMkLst>
            <pc:docMk/>
            <pc:sldMk cId="3622379476" sldId="268"/>
            <ac:cxnSpMk id="7" creationId="{8F9D69A7-053D-4715-8689-B75509FF910A}"/>
          </ac:cxnSpMkLst>
        </pc:cxnChg>
      </pc:sldChg>
      <pc:sldChg chg="modSp mod">
        <pc:chgData name="Colin Lituri" userId="484b33a4cdd704a0" providerId="LiveId" clId="{6A5BFD4A-4788-4184-A920-D6F84FB86521}" dt="2023-10-04T03:09:21.673" v="59" actId="14100"/>
        <pc:sldMkLst>
          <pc:docMk/>
          <pc:sldMk cId="1453512298" sldId="270"/>
        </pc:sldMkLst>
        <pc:spChg chg="mod">
          <ac:chgData name="Colin Lituri" userId="484b33a4cdd704a0" providerId="LiveId" clId="{6A5BFD4A-4788-4184-A920-D6F84FB86521}" dt="2023-10-04T03:09:06.102" v="57" actId="20577"/>
          <ac:spMkLst>
            <pc:docMk/>
            <pc:sldMk cId="1453512298" sldId="270"/>
            <ac:spMk id="2" creationId="{E0FA0928-B8A6-C59A-5DB4-2783F04408E8}"/>
          </ac:spMkLst>
        </pc:spChg>
        <pc:cxnChg chg="mod">
          <ac:chgData name="Colin Lituri" userId="484b33a4cdd704a0" providerId="LiveId" clId="{6A5BFD4A-4788-4184-A920-D6F84FB86521}" dt="2023-10-04T03:09:21.673" v="59" actId="14100"/>
          <ac:cxnSpMkLst>
            <pc:docMk/>
            <pc:sldMk cId="1453512298" sldId="270"/>
            <ac:cxnSpMk id="6" creationId="{07DC3BD2-18A9-636E-541F-6176DB59B5C9}"/>
          </ac:cxnSpMkLst>
        </pc:cxnChg>
      </pc:sldChg>
      <pc:sldChg chg="modSp mod">
        <pc:chgData name="Colin Lituri" userId="484b33a4cdd704a0" providerId="LiveId" clId="{6A5BFD4A-4788-4184-A920-D6F84FB86521}" dt="2023-10-04T03:11:24.613" v="69" actId="14100"/>
        <pc:sldMkLst>
          <pc:docMk/>
          <pc:sldMk cId="1517253393" sldId="271"/>
        </pc:sldMkLst>
        <pc:spChg chg="mod">
          <ac:chgData name="Colin Lituri" userId="484b33a4cdd704a0" providerId="LiveId" clId="{6A5BFD4A-4788-4184-A920-D6F84FB86521}" dt="2023-10-04T03:11:12.815" v="67" actId="20577"/>
          <ac:spMkLst>
            <pc:docMk/>
            <pc:sldMk cId="1517253393" sldId="271"/>
            <ac:spMk id="2" creationId="{4817A2C4-DFC1-981E-BCB1-58288134A024}"/>
          </ac:spMkLst>
        </pc:spChg>
        <pc:cxnChg chg="mod">
          <ac:chgData name="Colin Lituri" userId="484b33a4cdd704a0" providerId="LiveId" clId="{6A5BFD4A-4788-4184-A920-D6F84FB86521}" dt="2023-10-04T03:11:24.613" v="69" actId="14100"/>
          <ac:cxnSpMkLst>
            <pc:docMk/>
            <pc:sldMk cId="1517253393" sldId="271"/>
            <ac:cxnSpMk id="5" creationId="{4DED12D3-4389-7DDF-268C-FC6133BB17A4}"/>
          </ac:cxnSpMkLst>
        </pc:cxnChg>
      </pc:sldChg>
      <pc:sldChg chg="modSp mod">
        <pc:chgData name="Colin Lituri" userId="484b33a4cdd704a0" providerId="LiveId" clId="{6A5BFD4A-4788-4184-A920-D6F84FB86521}" dt="2023-10-04T03:12:16.603" v="71" actId="1038"/>
        <pc:sldMkLst>
          <pc:docMk/>
          <pc:sldMk cId="2548011636" sldId="272"/>
        </pc:sldMkLst>
        <pc:spChg chg="mod">
          <ac:chgData name="Colin Lituri" userId="484b33a4cdd704a0" providerId="LiveId" clId="{6A5BFD4A-4788-4184-A920-D6F84FB86521}" dt="2023-10-04T03:12:00.820" v="70" actId="207"/>
          <ac:spMkLst>
            <pc:docMk/>
            <pc:sldMk cId="2548011636" sldId="272"/>
            <ac:spMk id="2" creationId="{FE4735E4-6316-131D-A881-E25029CB446A}"/>
          </ac:spMkLst>
        </pc:spChg>
        <pc:picChg chg="mod">
          <ac:chgData name="Colin Lituri" userId="484b33a4cdd704a0" providerId="LiveId" clId="{6A5BFD4A-4788-4184-A920-D6F84FB86521}" dt="2023-10-04T03:12:16.603" v="71" actId="1038"/>
          <ac:picMkLst>
            <pc:docMk/>
            <pc:sldMk cId="2548011636" sldId="272"/>
            <ac:picMk id="3" creationId="{229B3B0F-CA08-A890-6CCE-6E284614DA2C}"/>
          </ac:picMkLst>
        </pc:picChg>
      </pc:sldChg>
      <pc:sldChg chg="modSp mod">
        <pc:chgData name="Colin Lituri" userId="484b33a4cdd704a0" providerId="LiveId" clId="{6A5BFD4A-4788-4184-A920-D6F84FB86521}" dt="2023-10-04T03:12:33.560" v="72" actId="14100"/>
        <pc:sldMkLst>
          <pc:docMk/>
          <pc:sldMk cId="1359460897" sldId="273"/>
        </pc:sldMkLst>
        <pc:spChg chg="mod">
          <ac:chgData name="Colin Lituri" userId="484b33a4cdd704a0" providerId="LiveId" clId="{6A5BFD4A-4788-4184-A920-D6F84FB86521}" dt="2023-10-04T03:12:33.560" v="72" actId="14100"/>
          <ac:spMkLst>
            <pc:docMk/>
            <pc:sldMk cId="1359460897" sldId="273"/>
            <ac:spMk id="2" creationId="{483E2552-78D1-6A8F-3E63-39A9A5BBAA9B}"/>
          </ac:spMkLst>
        </pc:spChg>
      </pc:sldChg>
      <pc:sldChg chg="modSp mod">
        <pc:chgData name="Colin Lituri" userId="484b33a4cdd704a0" providerId="LiveId" clId="{6A5BFD4A-4788-4184-A920-D6F84FB86521}" dt="2023-10-04T03:13:33.038" v="73" actId="1076"/>
        <pc:sldMkLst>
          <pc:docMk/>
          <pc:sldMk cId="2508136295" sldId="274"/>
        </pc:sldMkLst>
        <pc:spChg chg="mod">
          <ac:chgData name="Colin Lituri" userId="484b33a4cdd704a0" providerId="LiveId" clId="{6A5BFD4A-4788-4184-A920-D6F84FB86521}" dt="2023-10-04T03:13:33.038" v="73" actId="1076"/>
          <ac:spMkLst>
            <pc:docMk/>
            <pc:sldMk cId="2508136295" sldId="274"/>
            <ac:spMk id="2" creationId="{3A61CF4C-9C8C-8103-8813-59EF334CAFC8}"/>
          </ac:spMkLst>
        </pc:spChg>
      </pc:sldChg>
      <pc:sldChg chg="modSp mod">
        <pc:chgData name="Colin Lituri" userId="484b33a4cdd704a0" providerId="LiveId" clId="{6A5BFD4A-4788-4184-A920-D6F84FB86521}" dt="2023-10-04T03:15:08.511" v="88" actId="1037"/>
        <pc:sldMkLst>
          <pc:docMk/>
          <pc:sldMk cId="4179633673" sldId="275"/>
        </pc:sldMkLst>
        <pc:spChg chg="mod">
          <ac:chgData name="Colin Lituri" userId="484b33a4cdd704a0" providerId="LiveId" clId="{6A5BFD4A-4788-4184-A920-D6F84FB86521}" dt="2023-10-04T03:14:33.575" v="78" actId="115"/>
          <ac:spMkLst>
            <pc:docMk/>
            <pc:sldMk cId="4179633673" sldId="275"/>
            <ac:spMk id="4" creationId="{5A97BB6D-1E6D-1A32-2341-231CABFA8EEE}"/>
          </ac:spMkLst>
        </pc:spChg>
        <pc:picChg chg="mod">
          <ac:chgData name="Colin Lituri" userId="484b33a4cdd704a0" providerId="LiveId" clId="{6A5BFD4A-4788-4184-A920-D6F84FB86521}" dt="2023-10-04T03:15:08.511" v="88" actId="1037"/>
          <ac:picMkLst>
            <pc:docMk/>
            <pc:sldMk cId="4179633673" sldId="275"/>
            <ac:picMk id="5" creationId="{4A138A3D-9C67-7BF9-FF02-3DAB10BF1E2E}"/>
          </ac:picMkLst>
        </pc:picChg>
      </pc:sldChg>
      <pc:sldChg chg="modSp">
        <pc:chgData name="Colin Lituri" userId="484b33a4cdd704a0" providerId="LiveId" clId="{6A5BFD4A-4788-4184-A920-D6F84FB86521}" dt="2023-10-05T02:25:41.845" v="303" actId="115"/>
        <pc:sldMkLst>
          <pc:docMk/>
          <pc:sldMk cId="3959990898" sldId="277"/>
        </pc:sldMkLst>
        <pc:spChg chg="mod">
          <ac:chgData name="Colin Lituri" userId="484b33a4cdd704a0" providerId="LiveId" clId="{6A5BFD4A-4788-4184-A920-D6F84FB86521}" dt="2023-10-05T02:25:41.845" v="303" actId="115"/>
          <ac:spMkLst>
            <pc:docMk/>
            <pc:sldMk cId="3959990898" sldId="277"/>
            <ac:spMk id="4" creationId="{226D657E-C50D-6DBA-D341-88750F1409CA}"/>
          </ac:spMkLst>
        </pc:spChg>
      </pc:sldChg>
      <pc:sldChg chg="modSp">
        <pc:chgData name="Colin Lituri" userId="484b33a4cdd704a0" providerId="LiveId" clId="{6A5BFD4A-4788-4184-A920-D6F84FB86521}" dt="2023-10-05T02:26:49.450" v="304" actId="115"/>
        <pc:sldMkLst>
          <pc:docMk/>
          <pc:sldMk cId="1581099238" sldId="278"/>
        </pc:sldMkLst>
        <pc:spChg chg="mod">
          <ac:chgData name="Colin Lituri" userId="484b33a4cdd704a0" providerId="LiveId" clId="{6A5BFD4A-4788-4184-A920-D6F84FB86521}" dt="2023-10-05T02:26:49.450" v="304" actId="115"/>
          <ac:spMkLst>
            <pc:docMk/>
            <pc:sldMk cId="1581099238" sldId="278"/>
            <ac:spMk id="4" creationId="{B7A4A3C1-D60D-9515-2D24-687AA8FE55B7}"/>
          </ac:spMkLst>
        </pc:spChg>
      </pc:sldChg>
      <pc:sldChg chg="modSp">
        <pc:chgData name="Colin Lituri" userId="484b33a4cdd704a0" providerId="LiveId" clId="{6A5BFD4A-4788-4184-A920-D6F84FB86521}" dt="2023-10-04T03:18:07.991" v="100" actId="20577"/>
        <pc:sldMkLst>
          <pc:docMk/>
          <pc:sldMk cId="1685815852" sldId="279"/>
        </pc:sldMkLst>
        <pc:spChg chg="mod">
          <ac:chgData name="Colin Lituri" userId="484b33a4cdd704a0" providerId="LiveId" clId="{6A5BFD4A-4788-4184-A920-D6F84FB86521}" dt="2023-10-04T03:18:07.991" v="100" actId="20577"/>
          <ac:spMkLst>
            <pc:docMk/>
            <pc:sldMk cId="1685815852" sldId="279"/>
            <ac:spMk id="4" creationId="{2AC721A9-84A9-E8FC-005F-3E4FB526EC81}"/>
          </ac:spMkLst>
        </pc:spChg>
      </pc:sldChg>
      <pc:sldChg chg="modSp">
        <pc:chgData name="Colin Lituri" userId="484b33a4cdd704a0" providerId="LiveId" clId="{6A5BFD4A-4788-4184-A920-D6F84FB86521}" dt="2023-10-04T03:18:46.834" v="103" actId="6549"/>
        <pc:sldMkLst>
          <pc:docMk/>
          <pc:sldMk cId="296733473" sldId="280"/>
        </pc:sldMkLst>
        <pc:spChg chg="mod">
          <ac:chgData name="Colin Lituri" userId="484b33a4cdd704a0" providerId="LiveId" clId="{6A5BFD4A-4788-4184-A920-D6F84FB86521}" dt="2023-10-04T03:18:46.834" v="103" actId="6549"/>
          <ac:spMkLst>
            <pc:docMk/>
            <pc:sldMk cId="296733473" sldId="280"/>
            <ac:spMk id="4" creationId="{D0DB55D3-247F-A4A0-A91E-042533940706}"/>
          </ac:spMkLst>
        </pc:spChg>
      </pc:sldChg>
      <pc:sldChg chg="delSp modSp mod modAnim">
        <pc:chgData name="Colin Lituri" userId="484b33a4cdd704a0" providerId="LiveId" clId="{6A5BFD4A-4788-4184-A920-D6F84FB86521}" dt="2023-10-05T02:18:03.613" v="297" actId="2085"/>
        <pc:sldMkLst>
          <pc:docMk/>
          <pc:sldMk cId="3303657290" sldId="281"/>
        </pc:sldMkLst>
        <pc:spChg chg="mod">
          <ac:chgData name="Colin Lituri" userId="484b33a4cdd704a0" providerId="LiveId" clId="{6A5BFD4A-4788-4184-A920-D6F84FB86521}" dt="2023-10-04T03:54:38.123" v="275" actId="114"/>
          <ac:spMkLst>
            <pc:docMk/>
            <pc:sldMk cId="3303657290" sldId="281"/>
            <ac:spMk id="6" creationId="{3E4950D6-6246-DCF5-26EB-8365F63CDB9E}"/>
          </ac:spMkLst>
        </pc:spChg>
        <pc:spChg chg="mod">
          <ac:chgData name="Colin Lituri" userId="484b33a4cdd704a0" providerId="LiveId" clId="{6A5BFD4A-4788-4184-A920-D6F84FB86521}" dt="2023-10-05T02:17:58.359" v="296" actId="2085"/>
          <ac:spMkLst>
            <pc:docMk/>
            <pc:sldMk cId="3303657290" sldId="281"/>
            <ac:spMk id="8" creationId="{161419D4-188E-9CEE-7973-D5CD52D1BE69}"/>
          </ac:spMkLst>
        </pc:spChg>
        <pc:spChg chg="mod">
          <ac:chgData name="Colin Lituri" userId="484b33a4cdd704a0" providerId="LiveId" clId="{6A5BFD4A-4788-4184-A920-D6F84FB86521}" dt="2023-10-05T02:18:03.613" v="297" actId="2085"/>
          <ac:spMkLst>
            <pc:docMk/>
            <pc:sldMk cId="3303657290" sldId="281"/>
            <ac:spMk id="10" creationId="{243F0776-0436-C777-00FD-9F9DAA9BC605}"/>
          </ac:spMkLst>
        </pc:spChg>
        <pc:spChg chg="del">
          <ac:chgData name="Colin Lituri" userId="484b33a4cdd704a0" providerId="LiveId" clId="{6A5BFD4A-4788-4184-A920-D6F84FB86521}" dt="2023-10-04T03:22:49.489" v="175" actId="478"/>
          <ac:spMkLst>
            <pc:docMk/>
            <pc:sldMk cId="3303657290" sldId="281"/>
            <ac:spMk id="12" creationId="{8165392D-3A52-561B-B9C1-E8CAF18D2BAB}"/>
          </ac:spMkLst>
        </pc:spChg>
        <pc:picChg chg="mod">
          <ac:chgData name="Colin Lituri" userId="484b33a4cdd704a0" providerId="LiveId" clId="{6A5BFD4A-4788-4184-A920-D6F84FB86521}" dt="2023-10-04T03:23:49.177" v="182" actId="1076"/>
          <ac:picMkLst>
            <pc:docMk/>
            <pc:sldMk cId="3303657290" sldId="281"/>
            <ac:picMk id="2" creationId="{247BF632-063A-3C6D-668B-B8C6968247DE}"/>
          </ac:picMkLst>
        </pc:picChg>
      </pc:sldChg>
      <pc:sldChg chg="modSp mod">
        <pc:chgData name="Colin Lituri" userId="484b33a4cdd704a0" providerId="LiveId" clId="{6A5BFD4A-4788-4184-A920-D6F84FB86521}" dt="2023-10-04T03:10:33.459" v="65" actId="20577"/>
        <pc:sldMkLst>
          <pc:docMk/>
          <pc:sldMk cId="1204620632" sldId="285"/>
        </pc:sldMkLst>
        <pc:spChg chg="mod">
          <ac:chgData name="Colin Lituri" userId="484b33a4cdd704a0" providerId="LiveId" clId="{6A5BFD4A-4788-4184-A920-D6F84FB86521}" dt="2023-10-04T03:10:16.166" v="64" actId="14100"/>
          <ac:spMkLst>
            <pc:docMk/>
            <pc:sldMk cId="1204620632" sldId="285"/>
            <ac:spMk id="2" creationId="{00000000-0000-0000-0000-000000000000}"/>
          </ac:spMkLst>
        </pc:spChg>
        <pc:spChg chg="mod">
          <ac:chgData name="Colin Lituri" userId="484b33a4cdd704a0" providerId="LiveId" clId="{6A5BFD4A-4788-4184-A920-D6F84FB86521}" dt="2023-10-04T03:09:39.738" v="60" actId="20577"/>
          <ac:spMkLst>
            <pc:docMk/>
            <pc:sldMk cId="1204620632" sldId="285"/>
            <ac:spMk id="4" creationId="{00000000-0000-0000-0000-000000000000}"/>
          </ac:spMkLst>
        </pc:spChg>
        <pc:spChg chg="mod">
          <ac:chgData name="Colin Lituri" userId="484b33a4cdd704a0" providerId="LiveId" clId="{6A5BFD4A-4788-4184-A920-D6F84FB86521}" dt="2023-10-04T03:09:54.915" v="61"/>
          <ac:spMkLst>
            <pc:docMk/>
            <pc:sldMk cId="1204620632" sldId="285"/>
            <ac:spMk id="8" creationId="{00000000-0000-0000-0000-000000000000}"/>
          </ac:spMkLst>
        </pc:spChg>
        <pc:spChg chg="mod">
          <ac:chgData name="Colin Lituri" userId="484b33a4cdd704a0" providerId="LiveId" clId="{6A5BFD4A-4788-4184-A920-D6F84FB86521}" dt="2023-10-04T03:10:33.459" v="65" actId="20577"/>
          <ac:spMkLst>
            <pc:docMk/>
            <pc:sldMk cId="1204620632" sldId="285"/>
            <ac:spMk id="15" creationId="{27FE3B2D-45C6-C7CA-0002-C5D6CB3B84CF}"/>
          </ac:spMkLst>
        </pc:spChg>
      </pc:sldChg>
      <pc:sldChg chg="modSp mod">
        <pc:chgData name="Colin Lituri" userId="484b33a4cdd704a0" providerId="LiveId" clId="{6A5BFD4A-4788-4184-A920-D6F84FB86521}" dt="2023-10-04T03:08:13.127" v="55" actId="1038"/>
        <pc:sldMkLst>
          <pc:docMk/>
          <pc:sldMk cId="2889471101" sldId="286"/>
        </pc:sldMkLst>
        <pc:spChg chg="mod">
          <ac:chgData name="Colin Lituri" userId="484b33a4cdd704a0" providerId="LiveId" clId="{6A5BFD4A-4788-4184-A920-D6F84FB86521}" dt="2023-10-04T03:08:04.121" v="54"/>
          <ac:spMkLst>
            <pc:docMk/>
            <pc:sldMk cId="2889471101" sldId="286"/>
            <ac:spMk id="2" creationId="{D098631F-F020-3881-71FB-1877A8CB9715}"/>
          </ac:spMkLst>
        </pc:spChg>
        <pc:spChg chg="mod">
          <ac:chgData name="Colin Lituri" userId="484b33a4cdd704a0" providerId="LiveId" clId="{6A5BFD4A-4788-4184-A920-D6F84FB86521}" dt="2023-10-04T03:07:56.782" v="53"/>
          <ac:spMkLst>
            <pc:docMk/>
            <pc:sldMk cId="2889471101" sldId="286"/>
            <ac:spMk id="3" creationId="{7140D33F-AC25-2653-62E1-31706AD08043}"/>
          </ac:spMkLst>
        </pc:spChg>
        <pc:picChg chg="mod">
          <ac:chgData name="Colin Lituri" userId="484b33a4cdd704a0" providerId="LiveId" clId="{6A5BFD4A-4788-4184-A920-D6F84FB86521}" dt="2023-10-04T03:08:13.127" v="55" actId="1038"/>
          <ac:picMkLst>
            <pc:docMk/>
            <pc:sldMk cId="2889471101" sldId="286"/>
            <ac:picMk id="409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2CDC0-EF2F-4BC3-B18A-F1D28DEAABDD}" type="datetimeFigureOut">
              <a:rPr lang="en-AU" smtClean="0"/>
              <a:t>5/10/2023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6DE91-D8A0-4B1A-855E-35B335D67311}" type="slidenum">
              <a:rPr lang="en-AU" smtClean="0"/>
              <a:t>‹#›</a:t>
            </a:fld>
            <a:endParaRPr lang="en-AU"/>
          </a:p>
        </p:txBody>
      </p:sp>
    </p:spTree>
    <p:extLst>
      <p:ext uri="{BB962C8B-B14F-4D97-AF65-F5344CB8AC3E}">
        <p14:creationId xmlns:p14="http://schemas.microsoft.com/office/powerpoint/2010/main" val="229414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30983FD-0DB1-4031-B4BC-0A697EECE204}" type="slidenum">
              <a:rPr lang="en-AU" smtClean="0"/>
              <a:t>11</a:t>
            </a:fld>
            <a:endParaRPr lang="en-AU"/>
          </a:p>
        </p:txBody>
      </p:sp>
    </p:spTree>
    <p:extLst>
      <p:ext uri="{BB962C8B-B14F-4D97-AF65-F5344CB8AC3E}">
        <p14:creationId xmlns:p14="http://schemas.microsoft.com/office/powerpoint/2010/main" val="249382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3B75-C431-0070-FF43-0FCEEFED1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08D09FF-EC0B-9FBE-6F43-32E8D2FBED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6C646DE-D1AC-2BA5-471C-E3D34746740C}"/>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5" name="Footer Placeholder 4">
            <a:extLst>
              <a:ext uri="{FF2B5EF4-FFF2-40B4-BE49-F238E27FC236}">
                <a16:creationId xmlns:a16="http://schemas.microsoft.com/office/drawing/2014/main" id="{9F957E01-9745-6EC5-4220-9A5E22F6AC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163DC9-A8FD-7592-16D2-7DF28AB5B93E}"/>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2846460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7595-14F6-C561-8FFD-4FD3FB0524F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52C9E9D-B8D8-46BB-AF36-A8D7C370BA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A4F4A60-2CEE-A09D-5C2F-B807F07136EC}"/>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5" name="Footer Placeholder 4">
            <a:extLst>
              <a:ext uri="{FF2B5EF4-FFF2-40B4-BE49-F238E27FC236}">
                <a16:creationId xmlns:a16="http://schemas.microsoft.com/office/drawing/2014/main" id="{92A14568-36A9-A199-F246-F32857EB51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1E9DEE-084F-2979-1084-3397EF20899A}"/>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238212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1FF1B-2E88-0032-395D-C224DB7620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ED8FC34-EEC8-E8AD-B690-6F871FCC9E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21CC89-4BB8-DE8C-188D-37C7CC428157}"/>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5" name="Footer Placeholder 4">
            <a:extLst>
              <a:ext uri="{FF2B5EF4-FFF2-40B4-BE49-F238E27FC236}">
                <a16:creationId xmlns:a16="http://schemas.microsoft.com/office/drawing/2014/main" id="{0A207219-B111-2E5C-FF89-030B5BA738C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246C7F-A4F5-39B3-D732-1DE0B62A2A05}"/>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408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E966E8-DCA0-42DE-A10D-4868BED75878}"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909530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966E8-DCA0-42DE-A10D-4868BED75878}"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2755142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E966E8-DCA0-42DE-A10D-4868BED75878}"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427241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966E8-DCA0-42DE-A10D-4868BED75878}"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33068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E966E8-DCA0-42DE-A10D-4868BED75878}" type="datetimeFigureOut">
              <a:rPr lang="en-US" smtClean="0"/>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2925427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E966E8-DCA0-42DE-A10D-4868BED75878}"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410548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966E8-DCA0-42DE-A10D-4868BED75878}" type="datetimeFigureOut">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2508080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966E8-DCA0-42DE-A10D-4868BED75878}"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332154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BF7C-B707-6F60-3F48-9EC48F6D883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F9262AD-5E4B-A73C-4418-2F1D8BEC71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7AF8B63-2265-E0E3-0924-AB385FEAE207}"/>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5" name="Footer Placeholder 4">
            <a:extLst>
              <a:ext uri="{FF2B5EF4-FFF2-40B4-BE49-F238E27FC236}">
                <a16:creationId xmlns:a16="http://schemas.microsoft.com/office/drawing/2014/main" id="{06C994EE-C95A-1409-C293-C85915B61A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F9008A-7019-CDAE-AE90-5D3D31AE45AC}"/>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594680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966E8-DCA0-42DE-A10D-4868BED75878}"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2229976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966E8-DCA0-42DE-A10D-4868BED75878}"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4114489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966E8-DCA0-42DE-A10D-4868BED75878}"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F7DFB-4023-4036-BB09-7E1973D8C318}" type="slidenum">
              <a:rPr lang="en-US" smtClean="0"/>
              <a:t>‹#›</a:t>
            </a:fld>
            <a:endParaRPr lang="en-US"/>
          </a:p>
        </p:txBody>
      </p:sp>
    </p:spTree>
    <p:extLst>
      <p:ext uri="{BB962C8B-B14F-4D97-AF65-F5344CB8AC3E}">
        <p14:creationId xmlns:p14="http://schemas.microsoft.com/office/powerpoint/2010/main" val="1199592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uttons Grow and Turn on Path">
    <p:bg>
      <p:bgPr>
        <a:gradFill rotWithShape="1">
          <a:gsLst>
            <a:gs pos="0">
              <a:srgbClr val="FFFFFF"/>
            </a:gs>
            <a:gs pos="100000">
              <a:srgbClr val="D9D9D9"/>
            </a:gs>
          </a:gsLst>
          <a:lin ang="13500000" scaled="0"/>
        </a:gradFill>
        <a:effectLst/>
      </p:bgPr>
    </p:bg>
    <p:spTree>
      <p:nvGrpSpPr>
        <p:cNvPr id="1" name=""/>
        <p:cNvGrpSpPr/>
        <p:nvPr/>
      </p:nvGrpSpPr>
      <p:grpSpPr>
        <a:xfrm>
          <a:off x="0" y="0"/>
          <a:ext cx="0" cy="0"/>
          <a:chOff x="0" y="0"/>
          <a:chExt cx="0" cy="0"/>
        </a:xfrm>
      </p:grpSpPr>
      <p:sp>
        <p:nvSpPr>
          <p:cNvPr id="9" name="Freeform 8"/>
          <p:cNvSpPr/>
          <p:nvPr userDrawn="1"/>
        </p:nvSpPr>
        <p:spPr>
          <a:xfrm>
            <a:off x="-1" y="0"/>
            <a:ext cx="5227675"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rgbClr val="FFFFF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 name="Date Placeholder 2"/>
          <p:cNvSpPr>
            <a:spLocks noGrp="1"/>
          </p:cNvSpPr>
          <p:nvPr>
            <p:ph type="dt" sz="half" idx="10"/>
          </p:nvPr>
        </p:nvSpPr>
        <p:spPr/>
        <p:txBody>
          <a:bodyPr/>
          <a:lstStyle/>
          <a:p>
            <a:fld id="{ACE966E8-DCA0-42DE-A10D-4868BED75878}"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CF7DFB-4023-4036-BB09-7E1973D8C318}" type="slidenum">
              <a:rPr lang="en-US" smtClean="0"/>
              <a:t>‹#›</a:t>
            </a:fld>
            <a:endParaRPr lang="en-US"/>
          </a:p>
        </p:txBody>
      </p:sp>
      <p:sp>
        <p:nvSpPr>
          <p:cNvPr id="8" name="Text Placeholder 1"/>
          <p:cNvSpPr>
            <a:spLocks noGrp="1"/>
          </p:cNvSpPr>
          <p:nvPr>
            <p:ph type="body" sz="quarter" idx="14"/>
          </p:nvPr>
        </p:nvSpPr>
        <p:spPr>
          <a:xfrm>
            <a:off x="2961952" y="838200"/>
            <a:ext cx="6017525"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Edit Master text styles</a:t>
            </a:r>
          </a:p>
        </p:txBody>
      </p:sp>
      <p:sp>
        <p:nvSpPr>
          <p:cNvPr id="7" name="Picture Placeholder 6"/>
          <p:cNvSpPr>
            <a:spLocks noGrp="1" noChangeAspect="1"/>
          </p:cNvSpPr>
          <p:nvPr>
            <p:ph type="pic" sz="quarter" idx="13" hasCustomPrompt="1"/>
          </p:nvPr>
        </p:nvSpPr>
        <p:spPr>
          <a:xfrm>
            <a:off x="1494606" y="609600"/>
            <a:ext cx="109728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0" name="Text Placeholder 1"/>
          <p:cNvSpPr>
            <a:spLocks noGrp="1"/>
          </p:cNvSpPr>
          <p:nvPr>
            <p:ph type="body" sz="quarter" idx="15"/>
          </p:nvPr>
        </p:nvSpPr>
        <p:spPr>
          <a:xfrm>
            <a:off x="4215384" y="2057400"/>
            <a:ext cx="6016752"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Edit Master text styles</a:t>
            </a:r>
          </a:p>
        </p:txBody>
      </p:sp>
      <p:sp>
        <p:nvSpPr>
          <p:cNvPr id="11" name="Picture Placeholder 6"/>
          <p:cNvSpPr>
            <a:spLocks noGrp="1" noChangeAspect="1"/>
          </p:cNvSpPr>
          <p:nvPr>
            <p:ph type="pic" sz="quarter" idx="16" hasCustomPrompt="1"/>
          </p:nvPr>
        </p:nvSpPr>
        <p:spPr>
          <a:xfrm>
            <a:off x="2756261" y="1828800"/>
            <a:ext cx="109728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2" name="Text Placeholder 1"/>
          <p:cNvSpPr>
            <a:spLocks noGrp="1"/>
          </p:cNvSpPr>
          <p:nvPr>
            <p:ph type="body" sz="quarter" idx="17"/>
          </p:nvPr>
        </p:nvSpPr>
        <p:spPr>
          <a:xfrm>
            <a:off x="5047488" y="3352800"/>
            <a:ext cx="6016752"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Edit Master text styles</a:t>
            </a:r>
          </a:p>
        </p:txBody>
      </p:sp>
      <p:sp>
        <p:nvSpPr>
          <p:cNvPr id="13" name="Picture Placeholder 6"/>
          <p:cNvSpPr>
            <a:spLocks noGrp="1" noChangeAspect="1"/>
          </p:cNvSpPr>
          <p:nvPr>
            <p:ph type="pic" sz="quarter" idx="18" hasCustomPrompt="1"/>
          </p:nvPr>
        </p:nvSpPr>
        <p:spPr>
          <a:xfrm>
            <a:off x="3581400" y="3200400"/>
            <a:ext cx="109728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4" name="Text Placeholder 1"/>
          <p:cNvSpPr>
            <a:spLocks noGrp="1"/>
          </p:cNvSpPr>
          <p:nvPr>
            <p:ph type="body" sz="quarter" idx="19"/>
          </p:nvPr>
        </p:nvSpPr>
        <p:spPr>
          <a:xfrm>
            <a:off x="5806440" y="4846320"/>
            <a:ext cx="6016752" cy="430887"/>
          </a:xfrm>
        </p:spPr>
        <p:txBody>
          <a:bodyPr anchor="ctr">
            <a:noAutofit/>
          </a:bodyPr>
          <a:lstStyle>
            <a:lvl1pPr marL="0" indent="0">
              <a:lnSpc>
                <a:spcPct val="100000"/>
              </a:lnSpc>
              <a:spcBef>
                <a:spcPts val="0"/>
              </a:spcBef>
              <a:buNone/>
              <a:defRPr sz="2200">
                <a:solidFill>
                  <a:srgbClr val="7F7F7F"/>
                </a:solidFill>
              </a:defRPr>
            </a:lvl1pPr>
            <a:lvl2pPr marL="0" indent="0">
              <a:lnSpc>
                <a:spcPct val="100000"/>
              </a:lnSpc>
              <a:spcBef>
                <a:spcPts val="0"/>
              </a:spcBef>
              <a:buNone/>
              <a:defRPr sz="2200">
                <a:solidFill>
                  <a:srgbClr val="7F7F7F"/>
                </a:solidFill>
              </a:defRPr>
            </a:lvl2pPr>
            <a:lvl3pPr marL="0" indent="0">
              <a:lnSpc>
                <a:spcPct val="100000"/>
              </a:lnSpc>
              <a:spcBef>
                <a:spcPts val="0"/>
              </a:spcBef>
              <a:buNone/>
              <a:defRPr sz="2200">
                <a:solidFill>
                  <a:srgbClr val="7F7F7F"/>
                </a:solidFill>
              </a:defRPr>
            </a:lvl3pPr>
            <a:lvl4pPr marL="0" indent="0">
              <a:lnSpc>
                <a:spcPct val="100000"/>
              </a:lnSpc>
              <a:spcBef>
                <a:spcPts val="0"/>
              </a:spcBef>
              <a:buNone/>
              <a:defRPr sz="2200">
                <a:solidFill>
                  <a:srgbClr val="7F7F7F"/>
                </a:solidFill>
              </a:defRPr>
            </a:lvl4pPr>
            <a:lvl5pPr marL="0" indent="0">
              <a:lnSpc>
                <a:spcPct val="100000"/>
              </a:lnSpc>
              <a:spcBef>
                <a:spcPts val="0"/>
              </a:spcBef>
              <a:buNone/>
              <a:defRPr sz="2200">
                <a:solidFill>
                  <a:srgbClr val="7F7F7F"/>
                </a:solidFill>
              </a:defRPr>
            </a:lvl5pPr>
            <a:lvl6pPr marL="0" indent="0">
              <a:lnSpc>
                <a:spcPct val="100000"/>
              </a:lnSpc>
              <a:spcBef>
                <a:spcPts val="0"/>
              </a:spcBef>
              <a:buNone/>
              <a:defRPr sz="2200">
                <a:solidFill>
                  <a:srgbClr val="7F7F7F"/>
                </a:solidFill>
              </a:defRPr>
            </a:lvl6pPr>
            <a:lvl7pPr marL="0" indent="0">
              <a:lnSpc>
                <a:spcPct val="100000"/>
              </a:lnSpc>
              <a:spcBef>
                <a:spcPts val="0"/>
              </a:spcBef>
              <a:buNone/>
              <a:defRPr sz="2200">
                <a:solidFill>
                  <a:srgbClr val="7F7F7F"/>
                </a:solidFill>
              </a:defRPr>
            </a:lvl7pPr>
            <a:lvl8pPr marL="0" indent="0">
              <a:lnSpc>
                <a:spcPct val="100000"/>
              </a:lnSpc>
              <a:spcBef>
                <a:spcPts val="0"/>
              </a:spcBef>
              <a:buNone/>
              <a:defRPr sz="2200">
                <a:solidFill>
                  <a:srgbClr val="7F7F7F"/>
                </a:solidFill>
              </a:defRPr>
            </a:lvl8pPr>
            <a:lvl9pPr marL="0" indent="0">
              <a:lnSpc>
                <a:spcPct val="100000"/>
              </a:lnSpc>
              <a:spcBef>
                <a:spcPts val="0"/>
              </a:spcBef>
              <a:buNone/>
              <a:defRPr sz="2200">
                <a:solidFill>
                  <a:srgbClr val="7F7F7F"/>
                </a:solidFill>
              </a:defRPr>
            </a:lvl9pPr>
          </a:lstStyle>
          <a:p>
            <a:pPr lvl="0"/>
            <a:r>
              <a:rPr lang="en-US"/>
              <a:t>Edit Master text styles</a:t>
            </a:r>
          </a:p>
        </p:txBody>
      </p:sp>
      <p:sp>
        <p:nvSpPr>
          <p:cNvPr id="15" name="Picture Placeholder 6"/>
          <p:cNvSpPr>
            <a:spLocks noGrp="1" noChangeAspect="1"/>
          </p:cNvSpPr>
          <p:nvPr>
            <p:ph type="pic" sz="quarter" idx="20" hasCustomPrompt="1"/>
          </p:nvPr>
        </p:nvSpPr>
        <p:spPr>
          <a:xfrm>
            <a:off x="4341220" y="4690872"/>
            <a:ext cx="1097280" cy="1097280"/>
          </a:xfrm>
          <a:prstGeom prst="ellipse">
            <a:avLst/>
          </a:prstGeom>
          <a:noFill/>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txBody>
          <a:bodyPr>
            <a:normAutofit/>
          </a:bodyPr>
          <a:lstStyle>
            <a:lvl1pPr marL="0" indent="0" algn="ctr">
              <a:buFont typeface="Arial" panose="020B0604020202020204" pitchFamily="34" charset="0"/>
              <a:buNone/>
              <a:defRPr sz="1200"/>
            </a:lvl1pPr>
          </a:lstStyle>
          <a:p>
            <a:r>
              <a:rPr lang="en-US" dirty="0"/>
              <a:t>Picture</a:t>
            </a:r>
          </a:p>
        </p:txBody>
      </p:sp>
      <p:sp>
        <p:nvSpPr>
          <p:cNvPr id="16" name="Instructions"/>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To change a sample image, select a picture and delete it. Now click the Pictures icon in each placeholder to insert your own images.</a:t>
            </a:r>
          </a:p>
          <a:p>
            <a:pPr>
              <a:spcBef>
                <a:spcPts val="600"/>
              </a:spcBef>
            </a:pPr>
            <a:r>
              <a:rPr lang="en-US" sz="15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a:t>
            </a:r>
          </a:p>
          <a:p>
            <a:pPr marL="0" marR="0" indent="0" algn="l" defTabSz="914400" rtl="0" eaLnBrk="1" fontAlgn="auto" latinLnBrk="0" hangingPunct="1">
              <a:lnSpc>
                <a:spcPct val="100000"/>
              </a:lnSpc>
              <a:spcBef>
                <a:spcPts val="600"/>
              </a:spcBef>
              <a:spcAft>
                <a:spcPts val="0"/>
              </a:spcAft>
              <a:buClrTx/>
              <a:buSzTx/>
              <a:buFontTx/>
              <a:buNone/>
              <a:tabLst/>
              <a:defRPr/>
            </a:pPr>
            <a:r>
              <a:rPr lang="en-US" sz="1500" baseline="0" dirty="0">
                <a:solidFill>
                  <a:prstClr val="white">
                    <a:lumMod val="50000"/>
                  </a:prstClr>
                </a:solidFill>
                <a:latin typeface="Calibri Light" panose="020F0302020204030204" pitchFamily="34" charset="0"/>
                <a:cs typeface="Calibri" panose="020F0502020204030204" pitchFamily="34" charset="0"/>
              </a:rPr>
              <a:t>Sample pictures courtesy of Bill Staples.</a:t>
            </a:r>
            <a:endParaRPr lang="en-US" sz="1500" dirty="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17572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0" presetClass="path" presetSubtype="0" accel="50000" decel="50000" fill="hold" grpId="1" nodeType="withEffect">
                                  <p:stCondLst>
                                    <p:cond delay="0"/>
                                  </p:stCondLst>
                                  <p:childTnLst>
                                    <p:animMotion origin="layout" path="M 1.875E-6 2.77556E-17 C 0.08333 0.12338 0.12409 0.20185 0.17031 0.35532 C 0.21771 0.51736 0.26002 0.8213 0.28515 0.97199 " pathEditMode="relative" rAng="0" ptsTypes="AAA">
                                      <p:cBhvr>
                                        <p:cTn id="12" dur="1000" spd="-100000" fill="hold"/>
                                        <p:tgtEl>
                                          <p:spTgt spid="7"/>
                                        </p:tgtEl>
                                        <p:attrNameLst>
                                          <p:attrName>ppt_x</p:attrName>
                                          <p:attrName>ppt_y</p:attrName>
                                        </p:attrNameLst>
                                      </p:cBhvr>
                                      <p:rCtr x="14258" y="48588"/>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par>
                                <p:cTn id="24" presetID="0" presetClass="path" presetSubtype="0" accel="50000" decel="50000" fill="hold" grpId="1" nodeType="withEffect">
                                  <p:stCondLst>
                                    <p:cond delay="0"/>
                                  </p:stCondLst>
                                  <p:childTnLst>
                                    <p:animMotion origin="layout" path="M -3.54167E-6 2.22222E-6 C 0.0487 0.10208 0.07266 0.16713 0.09987 0.29444 C 0.12774 0.4287 0.15248 0.68078 0.16732 0.80602 " pathEditMode="relative" rAng="0" ptsTypes="AAA">
                                      <p:cBhvr>
                                        <p:cTn id="25" dur="1000" spd="-100000" fill="hold"/>
                                        <p:tgtEl>
                                          <p:spTgt spid="11"/>
                                        </p:tgtEl>
                                        <p:attrNameLst>
                                          <p:attrName>ppt_x</p:attrName>
                                          <p:attrName>ppt_y</p:attrName>
                                        </p:attrNameLst>
                                      </p:cBhvr>
                                      <p:rCtr x="8359" y="40301"/>
                                    </p:animMotion>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0" presetClass="path" presetSubtype="0" accel="50000" decel="50000" fill="hold" grpId="1" nodeType="withEffect">
                                  <p:stCondLst>
                                    <p:cond delay="0"/>
                                  </p:stCondLst>
                                  <p:childTnLst>
                                    <p:animMotion origin="layout" path="M -1.875E-6 2.22222E-6 C 0.02891 0.07592 0.0431 0.1243 0.05938 0.21921 C 0.07591 0.31921 0.09063 0.50694 0.09961 0.60023 " pathEditMode="relative" rAng="0" ptsTypes="AAA">
                                      <p:cBhvr>
                                        <p:cTn id="38" dur="1000" spd="-100000" fill="hold"/>
                                        <p:tgtEl>
                                          <p:spTgt spid="13"/>
                                        </p:tgtEl>
                                        <p:attrNameLst>
                                          <p:attrName>ppt_x</p:attrName>
                                          <p:attrName>ppt_y</p:attrName>
                                        </p:attrNameLst>
                                      </p:cBhvr>
                                      <p:rCtr x="4974" y="30000"/>
                                    </p:animMotion>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6000"/>
                            </p:stCondLst>
                            <p:childTnLst>
                              <p:par>
                                <p:cTn id="44" presetID="3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 calcmode="lin" valueType="num">
                                      <p:cBhvr>
                                        <p:cTn id="48" dur="1000" fill="hold"/>
                                        <p:tgtEl>
                                          <p:spTgt spid="15"/>
                                        </p:tgtEl>
                                        <p:attrNameLst>
                                          <p:attrName>style.rotation</p:attrName>
                                        </p:attrNameLst>
                                      </p:cBhvr>
                                      <p:tavLst>
                                        <p:tav tm="0">
                                          <p:val>
                                            <p:fltVal val="90"/>
                                          </p:val>
                                        </p:tav>
                                        <p:tav tm="100000">
                                          <p:val>
                                            <p:fltVal val="0"/>
                                          </p:val>
                                        </p:tav>
                                      </p:tavLst>
                                    </p:anim>
                                    <p:animEffect transition="in" filter="fade">
                                      <p:cBhvr>
                                        <p:cTn id="49" dur="1000"/>
                                        <p:tgtEl>
                                          <p:spTgt spid="15"/>
                                        </p:tgtEl>
                                      </p:cBhvr>
                                    </p:animEffect>
                                  </p:childTnLst>
                                </p:cTn>
                              </p:par>
                              <p:par>
                                <p:cTn id="50" presetID="0" presetClass="path" presetSubtype="0" accel="50000" decel="50000" fill="hold" grpId="1" nodeType="withEffect">
                                  <p:stCondLst>
                                    <p:cond delay="0"/>
                                  </p:stCondLst>
                                  <p:childTnLst>
                                    <p:animMotion origin="layout" path="M 3.68629E-18 1.11111E-6 C 0.01107 0.05 0.01641 0.08194 0.02266 0.14491 C 0.0293 0.21134 0.03503 0.33565 0.0388 0.39768 " pathEditMode="relative" rAng="0" ptsTypes="AAA">
                                      <p:cBhvr>
                                        <p:cTn id="51" dur="1000" spd="-100000" fill="hold"/>
                                        <p:tgtEl>
                                          <p:spTgt spid="15"/>
                                        </p:tgtEl>
                                        <p:attrNameLst>
                                          <p:attrName>ppt_x</p:attrName>
                                          <p:attrName>ppt_y</p:attrName>
                                        </p:attrNameLst>
                                      </p:cBhvr>
                                      <p:rCtr x="1940" y="19884"/>
                                    </p:animMotion>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1" grpId="0"/>
      <p:bldP spid="11" grpId="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3" grpId="0"/>
      <p:bldP spid="13" grpId="1"/>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p:bldP spid="15"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7771-F4DA-DFDC-5E5F-7561965FCE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F959D04-C039-B7EC-B345-3D306A3465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0F2B2-FD93-7C49-7DF5-D12442A2666D}"/>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5" name="Footer Placeholder 4">
            <a:extLst>
              <a:ext uri="{FF2B5EF4-FFF2-40B4-BE49-F238E27FC236}">
                <a16:creationId xmlns:a16="http://schemas.microsoft.com/office/drawing/2014/main" id="{909C7291-A01B-32AD-0568-9668E6D248A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F47DD2-8990-1BD3-A809-F7985550E6A7}"/>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310372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D8D4-2523-8E81-F403-27C2B239438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B6DBE7-5B14-4B4A-A173-D4F18ED4E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63187F2-1A6A-3547-6C31-3245802EC4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CD1B26C-378D-F05A-2D4C-714766643EE5}"/>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6" name="Footer Placeholder 5">
            <a:extLst>
              <a:ext uri="{FF2B5EF4-FFF2-40B4-BE49-F238E27FC236}">
                <a16:creationId xmlns:a16="http://schemas.microsoft.com/office/drawing/2014/main" id="{9091AFDA-083F-5235-57BD-92000F16D2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F5E60F-9ECD-FEEB-99B2-F7E6B5E1E60D}"/>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327872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1DE0-AE16-916F-19C4-C6864334A8C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CDD2550-C73A-6B34-FF94-22F650F5C8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741B3-8C9F-8B34-E3AE-D3EA63ABAB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1007D2A-FBC3-629B-63AD-FA9855305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74D19-F059-4B5A-405B-C0ABB61886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90BEE0-52F4-FAE6-7264-5AB4130868E8}"/>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8" name="Footer Placeholder 7">
            <a:extLst>
              <a:ext uri="{FF2B5EF4-FFF2-40B4-BE49-F238E27FC236}">
                <a16:creationId xmlns:a16="http://schemas.microsoft.com/office/drawing/2014/main" id="{839FDF36-DC55-FC6A-1EB8-CCF0CFF855B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BC91487-C3FC-1FDF-05BF-0696020023A3}"/>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1906149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5B7E-3993-F16D-8CA6-F7C22766B1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A8F68E4-9694-CE88-D4F4-20E726092AA0}"/>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4" name="Footer Placeholder 3">
            <a:extLst>
              <a:ext uri="{FF2B5EF4-FFF2-40B4-BE49-F238E27FC236}">
                <a16:creationId xmlns:a16="http://schemas.microsoft.com/office/drawing/2014/main" id="{16D59FA6-1821-AF32-C3F8-CE6746A4DFC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366B589-4A78-B310-A9E2-2DF884CB49AA}"/>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402235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9CDE5-8BB5-4CBD-D48C-F6CF85768B42}"/>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3" name="Footer Placeholder 2">
            <a:extLst>
              <a:ext uri="{FF2B5EF4-FFF2-40B4-BE49-F238E27FC236}">
                <a16:creationId xmlns:a16="http://schemas.microsoft.com/office/drawing/2014/main" id="{1EE075F9-B0FF-A420-8371-34E8B0EE1D3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1643D38-23D2-EA12-8037-AFCCB5B13068}"/>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149565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2D1B-1522-D824-6BF8-DAD92B5B5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7FE79D0-72E3-4D48-9145-40B3EFABF2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AAA7EC3-CF38-D19E-FF1C-9DA48CADC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96E583-87DD-FB8A-F167-BDFDA7BAC046}"/>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6" name="Footer Placeholder 5">
            <a:extLst>
              <a:ext uri="{FF2B5EF4-FFF2-40B4-BE49-F238E27FC236}">
                <a16:creationId xmlns:a16="http://schemas.microsoft.com/office/drawing/2014/main" id="{E6A0784D-862D-4706-B972-79395D6FC5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3504064-00B2-598B-6311-95195FFE6E18}"/>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428130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B320-F0D0-C9EC-1536-E671212F7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6E324F2-D690-FECD-BDB0-D3AFEB167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A9F40E9-0A26-88EE-8069-A256235C9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D25EA-50A0-164B-846B-BDDBD7678839}"/>
              </a:ext>
            </a:extLst>
          </p:cNvPr>
          <p:cNvSpPr>
            <a:spLocks noGrp="1"/>
          </p:cNvSpPr>
          <p:nvPr>
            <p:ph type="dt" sz="half" idx="10"/>
          </p:nvPr>
        </p:nvSpPr>
        <p:spPr/>
        <p:txBody>
          <a:bodyPr/>
          <a:lstStyle/>
          <a:p>
            <a:fld id="{09269673-6DF6-46E9-9FC2-26544914269D}" type="datetimeFigureOut">
              <a:rPr lang="en-AU" smtClean="0"/>
              <a:t>5/10/2023</a:t>
            </a:fld>
            <a:endParaRPr lang="en-AU"/>
          </a:p>
        </p:txBody>
      </p:sp>
      <p:sp>
        <p:nvSpPr>
          <p:cNvPr id="6" name="Footer Placeholder 5">
            <a:extLst>
              <a:ext uri="{FF2B5EF4-FFF2-40B4-BE49-F238E27FC236}">
                <a16:creationId xmlns:a16="http://schemas.microsoft.com/office/drawing/2014/main" id="{2C8A0BBA-CA4E-0CBD-1A83-B73A1B9BA4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A8AAE81-3AF0-17AD-FA3C-1C0D9C1465C0}"/>
              </a:ext>
            </a:extLst>
          </p:cNvPr>
          <p:cNvSpPr>
            <a:spLocks noGrp="1"/>
          </p:cNvSpPr>
          <p:nvPr>
            <p:ph type="sldNum" sz="quarter" idx="12"/>
          </p:nvPr>
        </p:nvSpPr>
        <p:spPr/>
        <p:txBody>
          <a:bodyPr/>
          <a:lstStyle/>
          <a:p>
            <a:fld id="{20C944E6-5672-4299-91C8-C94B7F180CFC}" type="slidenum">
              <a:rPr lang="en-AU" smtClean="0"/>
              <a:t>‹#›</a:t>
            </a:fld>
            <a:endParaRPr lang="en-AU"/>
          </a:p>
        </p:txBody>
      </p:sp>
    </p:spTree>
    <p:extLst>
      <p:ext uri="{BB962C8B-B14F-4D97-AF65-F5344CB8AC3E}">
        <p14:creationId xmlns:p14="http://schemas.microsoft.com/office/powerpoint/2010/main" val="317377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442D6-958D-46EA-5858-DE0E6EF63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323E16E-1203-CDFF-0ED9-F724AB495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088318-F498-E8B4-E275-79EB2234E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69673-6DF6-46E9-9FC2-26544914269D}" type="datetimeFigureOut">
              <a:rPr lang="en-AU" smtClean="0"/>
              <a:t>5/10/2023</a:t>
            </a:fld>
            <a:endParaRPr lang="en-AU"/>
          </a:p>
        </p:txBody>
      </p:sp>
      <p:sp>
        <p:nvSpPr>
          <p:cNvPr id="5" name="Footer Placeholder 4">
            <a:extLst>
              <a:ext uri="{FF2B5EF4-FFF2-40B4-BE49-F238E27FC236}">
                <a16:creationId xmlns:a16="http://schemas.microsoft.com/office/drawing/2014/main" id="{2CC656FB-4173-1E38-E687-8E6DAD73A8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47EF4ED-0049-EC7F-7732-5FC9E1AE8C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944E6-5672-4299-91C8-C94B7F180CFC}" type="slidenum">
              <a:rPr lang="en-AU" smtClean="0"/>
              <a:t>‹#›</a:t>
            </a:fld>
            <a:endParaRPr lang="en-AU"/>
          </a:p>
        </p:txBody>
      </p:sp>
    </p:spTree>
    <p:extLst>
      <p:ext uri="{BB962C8B-B14F-4D97-AF65-F5344CB8AC3E}">
        <p14:creationId xmlns:p14="http://schemas.microsoft.com/office/powerpoint/2010/main" val="1659078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lin ang="135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966E8-DCA0-42DE-A10D-4868BED75878}" type="datetimeFigureOut">
              <a:rPr lang="en-US" smtClean="0"/>
              <a:t>10/5/2023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F7DFB-4023-4036-BB09-7E1973D8C318}" type="slidenum">
              <a:rPr lang="en-US" smtClean="0"/>
              <a:t>‹#›</a:t>
            </a:fld>
            <a:endParaRPr lang="en-US"/>
          </a:p>
        </p:txBody>
      </p:sp>
    </p:spTree>
    <p:extLst>
      <p:ext uri="{BB962C8B-B14F-4D97-AF65-F5344CB8AC3E}">
        <p14:creationId xmlns:p14="http://schemas.microsoft.com/office/powerpoint/2010/main" val="2524769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iblegateway.com/passage/?search=1%20Corinthians%2013:12&amp;version=NIVUK" TargetMode="External"/><Relationship Id="rId1" Type="http://schemas.openxmlformats.org/officeDocument/2006/relationships/slideLayout" Target="../slideLayouts/slideLayout6.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net in space&#10;&#10;Description automatically generated with medium confidence">
            <a:extLst>
              <a:ext uri="{FF2B5EF4-FFF2-40B4-BE49-F238E27FC236}">
                <a16:creationId xmlns:a16="http://schemas.microsoft.com/office/drawing/2014/main" id="{D8288DA8-8301-A7D9-3EA2-72BD47E34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1931E6A-F7FE-1198-1A28-78B6D94365C5}"/>
              </a:ext>
            </a:extLst>
          </p:cNvPr>
          <p:cNvSpPr txBox="1"/>
          <p:nvPr/>
        </p:nvSpPr>
        <p:spPr>
          <a:xfrm>
            <a:off x="4786131" y="1748582"/>
            <a:ext cx="7372368" cy="1323439"/>
          </a:xfrm>
          <a:prstGeom prst="rect">
            <a:avLst/>
          </a:prstGeom>
          <a:noFill/>
        </p:spPr>
        <p:txBody>
          <a:bodyPr wrap="square" rtlCol="0">
            <a:spAutoFit/>
          </a:bodyPr>
          <a:lstStyle/>
          <a:p>
            <a:r>
              <a:rPr lang="en-AU"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NEW </a:t>
            </a:r>
            <a:r>
              <a:rPr lang="en-AU" sz="4000" b="1" dirty="0">
                <a:solidFill>
                  <a:srgbClr val="FFC000"/>
                </a:solidFill>
                <a:effectLst>
                  <a:outerShdw blurRad="38100" dist="38100" dir="2700000" algn="tl">
                    <a:srgbClr val="000000">
                      <a:alpha val="43137"/>
                    </a:srgbClr>
                  </a:outerShdw>
                </a:effectLst>
                <a:latin typeface="Arial Rounded MT Bold" panose="020F0704030504030204" pitchFamily="34" charset="0"/>
              </a:rPr>
              <a:t>HEAVENS…</a:t>
            </a:r>
          </a:p>
          <a:p>
            <a:r>
              <a:rPr lang="en-AU" sz="4000" b="1" dirty="0">
                <a:solidFill>
                  <a:srgbClr val="FFC000"/>
                </a:solidFill>
                <a:effectLst>
                  <a:outerShdw blurRad="38100" dist="38100" dir="2700000" algn="tl">
                    <a:srgbClr val="000000">
                      <a:alpha val="43137"/>
                    </a:srgbClr>
                  </a:outerShdw>
                </a:effectLst>
                <a:latin typeface="Arial Rounded MT Bold" panose="020F0704030504030204" pitchFamily="34" charset="0"/>
              </a:rPr>
              <a:t>                     </a:t>
            </a:r>
            <a:r>
              <a:rPr lang="en-AU"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NEW EARTH</a:t>
            </a:r>
          </a:p>
        </p:txBody>
      </p:sp>
      <p:pic>
        <p:nvPicPr>
          <p:cNvPr id="3" name="Picture 2" descr="A black and white logo&#10;&#10;Description automatically generated">
            <a:extLst>
              <a:ext uri="{FF2B5EF4-FFF2-40B4-BE49-F238E27FC236}">
                <a16:creationId xmlns:a16="http://schemas.microsoft.com/office/drawing/2014/main" id="{4CAC3B09-CFF6-8D1B-DEAB-8FE7A8AE7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350" y="4821556"/>
            <a:ext cx="3333750" cy="760512"/>
          </a:xfrm>
          <a:prstGeom prst="rect">
            <a:avLst/>
          </a:prstGeom>
        </p:spPr>
      </p:pic>
    </p:spTree>
    <p:extLst>
      <p:ext uri="{BB962C8B-B14F-4D97-AF65-F5344CB8AC3E}">
        <p14:creationId xmlns:p14="http://schemas.microsoft.com/office/powerpoint/2010/main" val="30679715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C9C4E-3D31-88A2-76CC-EAE4480414D0}"/>
              </a:ext>
            </a:extLst>
          </p:cNvPr>
          <p:cNvPicPr>
            <a:picLocks noChangeAspect="1"/>
          </p:cNvPicPr>
          <p:nvPr/>
        </p:nvPicPr>
        <p:blipFill>
          <a:blip r:embed="rId2"/>
          <a:stretch>
            <a:fillRect/>
          </a:stretch>
        </p:blipFill>
        <p:spPr>
          <a:xfrm>
            <a:off x="7069595" y="471638"/>
            <a:ext cx="5122405" cy="5342021"/>
          </a:xfrm>
          <a:prstGeom prst="rect">
            <a:avLst/>
          </a:prstGeom>
          <a:effectLst>
            <a:softEdge rad="635000"/>
          </a:effectLst>
        </p:spPr>
      </p:pic>
      <p:sp>
        <p:nvSpPr>
          <p:cNvPr id="2" name="Title 1">
            <a:extLst>
              <a:ext uri="{FF2B5EF4-FFF2-40B4-BE49-F238E27FC236}">
                <a16:creationId xmlns:a16="http://schemas.microsoft.com/office/drawing/2014/main" id="{23D5174E-2524-471A-B19A-00C7569E6F99}"/>
              </a:ext>
            </a:extLst>
          </p:cNvPr>
          <p:cNvSpPr>
            <a:spLocks noGrp="1"/>
          </p:cNvSpPr>
          <p:nvPr>
            <p:ph type="title"/>
          </p:nvPr>
        </p:nvSpPr>
        <p:spPr>
          <a:xfrm>
            <a:off x="543469" y="120415"/>
            <a:ext cx="7267073" cy="3022233"/>
          </a:xfrm>
        </p:spPr>
        <p:txBody>
          <a:bodyPr>
            <a:normAutofit/>
          </a:bodyPr>
          <a:lstStyle/>
          <a:p>
            <a:pPr hangingPunct="0">
              <a:lnSpc>
                <a:spcPct val="120000"/>
              </a:lnSpc>
              <a:spcAft>
                <a:spcPts val="1000"/>
              </a:spcAft>
            </a:pPr>
            <a:r>
              <a:rPr lang="en-AU" sz="2800" b="1" dirty="0">
                <a:solidFill>
                  <a:schemeClr val="bg1"/>
                </a:solidFill>
                <a:latin typeface="Arial Rounded MT Bold" panose="020F0704030504030204" pitchFamily="34" charset="0"/>
                <a:ea typeface="Times New Roman" panose="02020603050405020304" pitchFamily="18" charset="0"/>
                <a:cs typeface="Arial" panose="020B0604020202020204" pitchFamily="34" charset="0"/>
              </a:rPr>
              <a:t>I</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n heaven, </a:t>
            </a:r>
            <a:r>
              <a:rPr lang="en-AU" sz="28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we DON’T LOSE OUR MEMORY</a:t>
            </a:r>
            <a:r>
              <a:rPr lang="en-AU" sz="28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rather, we add to it!</a:t>
            </a:r>
            <a:br>
              <a:rPr lang="en-AU" sz="9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br>
            <a:br>
              <a:rPr lang="en-AU" sz="9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solidFill>
                  <a:schemeClr val="bg1"/>
                </a:solidFill>
                <a:latin typeface="Arial Rounded MT Bold" panose="020F0704030504030204" pitchFamily="34" charset="0"/>
                <a:ea typeface="Times New Roman" panose="02020603050405020304" pitchFamily="18" charset="0"/>
                <a:cs typeface="Arial" panose="020B0604020202020204" pitchFamily="34" charset="0"/>
              </a:rPr>
              <a:t>W</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e have every reason to believe </a:t>
            </a:r>
            <a:r>
              <a:rPr lang="en-AU" sz="28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we will KNOW EACH OTHER</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 in heaven</a:t>
            </a:r>
            <a:endParaRPr lang="en-AU" sz="2800" b="1" dirty="0"/>
          </a:p>
        </p:txBody>
      </p:sp>
      <p:sp>
        <p:nvSpPr>
          <p:cNvPr id="4" name="TextBox 3">
            <a:extLst>
              <a:ext uri="{FF2B5EF4-FFF2-40B4-BE49-F238E27FC236}">
                <a16:creationId xmlns:a16="http://schemas.microsoft.com/office/drawing/2014/main" id="{80AF66DB-235D-40FB-F633-4A28D6896E28}"/>
              </a:ext>
            </a:extLst>
          </p:cNvPr>
          <p:cNvSpPr txBox="1"/>
          <p:nvPr/>
        </p:nvSpPr>
        <p:spPr>
          <a:xfrm>
            <a:off x="543469" y="3046758"/>
            <a:ext cx="6046848" cy="954107"/>
          </a:xfrm>
          <a:prstGeom prst="rect">
            <a:avLst/>
          </a:prstGeom>
          <a:noFill/>
        </p:spPr>
        <p:txBody>
          <a:bodyPr wrap="none" rtlCol="0">
            <a:spAutoFit/>
          </a:bodyPr>
          <a:lstStyle/>
          <a:p>
            <a:r>
              <a:rPr lang="en-AU" sz="28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Death is</a:t>
            </a:r>
            <a:r>
              <a:rPr lang="en-AU" sz="28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not the end of existence, </a:t>
            </a:r>
            <a:b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it is </a:t>
            </a:r>
            <a:r>
              <a:rPr lang="en-AU" sz="28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a RELOCATION</a:t>
            </a:r>
            <a:r>
              <a:rPr lang="en-AU" sz="28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a:t>
            </a:r>
            <a:endParaRPr lang="en-AU" sz="2800" b="1" dirty="0"/>
          </a:p>
        </p:txBody>
      </p:sp>
      <p:sp>
        <p:nvSpPr>
          <p:cNvPr id="5" name="TextBox 4">
            <a:extLst>
              <a:ext uri="{FF2B5EF4-FFF2-40B4-BE49-F238E27FC236}">
                <a16:creationId xmlns:a16="http://schemas.microsoft.com/office/drawing/2014/main" id="{0212C375-08EE-B231-3E43-2099B415625E}"/>
              </a:ext>
            </a:extLst>
          </p:cNvPr>
          <p:cNvSpPr txBox="1"/>
          <p:nvPr/>
        </p:nvSpPr>
        <p:spPr>
          <a:xfrm>
            <a:off x="543469" y="4895483"/>
            <a:ext cx="6526126" cy="1384995"/>
          </a:xfrm>
          <a:prstGeom prst="rect">
            <a:avLst/>
          </a:prstGeom>
          <a:noFill/>
          <a:ln>
            <a:solidFill>
              <a:srgbClr val="FFC000"/>
            </a:solidFill>
          </a:ln>
        </p:spPr>
        <p:txBody>
          <a:bodyPr wrap="square" rtlCol="0">
            <a:spAutoFit/>
          </a:bodyPr>
          <a:lstStyle/>
          <a:p>
            <a:r>
              <a:rPr kumimoji="0" lang="en-A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It is </a:t>
            </a:r>
            <a:r>
              <a:rPr kumimoji="0" lang="en-AU" sz="28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in these RESURRECTED</a:t>
            </a:r>
            <a:r>
              <a:rPr kumimoji="0" lang="en-AU" sz="2800" b="1" i="0"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a:t>
            </a:r>
            <a:r>
              <a:rPr kumimoji="0" lang="en-AU" sz="28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 GLORIFIED BODIES</a:t>
            </a:r>
            <a:r>
              <a:rPr kumimoji="0" lang="en-AU" sz="2800" b="1" i="0"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 </a:t>
            </a:r>
            <a:r>
              <a:rPr kumimoji="0" lang="en-A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that </a:t>
            </a:r>
            <a:r>
              <a:rPr kumimoji="0" lang="en-AU" sz="28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we enter </a:t>
            </a:r>
            <a:r>
              <a:rPr kumimoji="0" lang="en-A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Times New Roman" panose="02020603050405020304" pitchFamily="18" charset="0"/>
                <a:cs typeface="Arial" panose="020B0604020202020204" pitchFamily="34" charset="0"/>
              </a:rPr>
              <a:t>the New Heavens and the New Eart</a:t>
            </a:r>
            <a:r>
              <a:rPr kumimoji="0" lang="en-AU" sz="2800" b="0" i="0" u="none" strike="noStrike" kern="1200" cap="none" spc="0" normalizeH="0" baseline="0" noProof="0" dirty="0">
                <a:ln>
                  <a:noFill/>
                </a:ln>
                <a:solidFill>
                  <a:prstClr val="white"/>
                </a:solidFill>
                <a:effectLst/>
                <a:uLnTx/>
                <a:uFillTx/>
                <a:latin typeface="Arial Rounded MT Bold" panose="020F0704030504030204" pitchFamily="34" charset="0"/>
                <a:ea typeface="Times New Roman" panose="02020603050405020304" pitchFamily="18" charset="0"/>
                <a:cs typeface="Arial" panose="020B0604020202020204" pitchFamily="34" charset="0"/>
              </a:rPr>
              <a:t>h</a:t>
            </a:r>
            <a:endParaRPr lang="en-AU" sz="2800" dirty="0"/>
          </a:p>
        </p:txBody>
      </p:sp>
    </p:spTree>
    <p:extLst>
      <p:ext uri="{BB962C8B-B14F-4D97-AF65-F5344CB8AC3E}">
        <p14:creationId xmlns:p14="http://schemas.microsoft.com/office/powerpoint/2010/main" val="1830834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1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b="4744"/>
          <a:stretch/>
        </p:blipFill>
        <p:spPr bwMode="auto">
          <a:xfrm>
            <a:off x="8313" y="-6396"/>
            <a:ext cx="12192000" cy="6858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D098631F-F020-3881-71FB-1877A8CB9715}"/>
              </a:ext>
            </a:extLst>
          </p:cNvPr>
          <p:cNvSpPr txBox="1"/>
          <p:nvPr/>
        </p:nvSpPr>
        <p:spPr>
          <a:xfrm>
            <a:off x="997833" y="4811553"/>
            <a:ext cx="2246650" cy="609398"/>
          </a:xfrm>
          <a:prstGeom prst="rect">
            <a:avLst/>
          </a:prstGeom>
          <a:solidFill>
            <a:schemeClr val="bg1"/>
          </a:solidFill>
        </p:spPr>
        <p:txBody>
          <a:bodyPr wrap="square" rtlCol="0">
            <a:spAutoFit/>
          </a:bodyPr>
          <a:lstStyle/>
          <a:p>
            <a:pPr algn="ctr"/>
            <a:r>
              <a:rPr lang="en-AU" sz="1680" b="1" dirty="0">
                <a:effectLst>
                  <a:outerShdw blurRad="38100" dist="38100" dir="2700000" algn="tl">
                    <a:srgbClr val="000000">
                      <a:alpha val="43137"/>
                    </a:srgbClr>
                  </a:outerShdw>
                </a:effectLst>
              </a:rPr>
              <a:t>THE FIRST HEAVEN </a:t>
            </a:r>
            <a:br>
              <a:rPr lang="en-AU" sz="1680" b="1" dirty="0"/>
            </a:br>
            <a:r>
              <a:rPr lang="en-AU" sz="1680" b="1" dirty="0"/>
              <a:t>The atmosphere</a:t>
            </a:r>
          </a:p>
        </p:txBody>
      </p:sp>
      <p:sp>
        <p:nvSpPr>
          <p:cNvPr id="3" name="TextBox 2">
            <a:extLst>
              <a:ext uri="{FF2B5EF4-FFF2-40B4-BE49-F238E27FC236}">
                <a16:creationId xmlns:a16="http://schemas.microsoft.com/office/drawing/2014/main" id="{7140D33F-AC25-2653-62E1-31706AD08043}"/>
              </a:ext>
            </a:extLst>
          </p:cNvPr>
          <p:cNvSpPr txBox="1"/>
          <p:nvPr/>
        </p:nvSpPr>
        <p:spPr>
          <a:xfrm>
            <a:off x="4886265" y="3429000"/>
            <a:ext cx="2678698" cy="609398"/>
          </a:xfrm>
          <a:prstGeom prst="rect">
            <a:avLst/>
          </a:prstGeom>
          <a:solidFill>
            <a:schemeClr val="bg1"/>
          </a:solidFill>
        </p:spPr>
        <p:txBody>
          <a:bodyPr wrap="square" rtlCol="0">
            <a:spAutoFit/>
          </a:bodyPr>
          <a:lstStyle/>
          <a:p>
            <a:pPr algn="ctr"/>
            <a:r>
              <a:rPr lang="en-AU" sz="1680" b="1" dirty="0">
                <a:solidFill>
                  <a:srgbClr val="0000FF"/>
                </a:solidFill>
                <a:effectLst>
                  <a:outerShdw blurRad="38100" dist="38100" dir="2700000" algn="tl">
                    <a:srgbClr val="000000">
                      <a:alpha val="43137"/>
                    </a:srgbClr>
                  </a:outerShdw>
                </a:effectLst>
              </a:rPr>
              <a:t>THE SECOND HEAVEN </a:t>
            </a:r>
            <a:br>
              <a:rPr lang="en-AU" sz="1680" b="1" dirty="0"/>
            </a:br>
            <a:r>
              <a:rPr lang="en-AU" sz="1680" b="1" dirty="0"/>
              <a:t>Sun, moon, stars…</a:t>
            </a:r>
          </a:p>
        </p:txBody>
      </p:sp>
      <p:sp>
        <p:nvSpPr>
          <p:cNvPr id="4" name="TextBox 3">
            <a:extLst>
              <a:ext uri="{FF2B5EF4-FFF2-40B4-BE49-F238E27FC236}">
                <a16:creationId xmlns:a16="http://schemas.microsoft.com/office/drawing/2014/main" id="{5BDE5789-E076-E05A-0042-4B4BDCC97626}"/>
              </a:ext>
            </a:extLst>
          </p:cNvPr>
          <p:cNvSpPr txBox="1"/>
          <p:nvPr/>
        </p:nvSpPr>
        <p:spPr>
          <a:xfrm>
            <a:off x="9379565" y="4811554"/>
            <a:ext cx="2333059" cy="609398"/>
          </a:xfrm>
          <a:prstGeom prst="rect">
            <a:avLst/>
          </a:prstGeom>
          <a:solidFill>
            <a:schemeClr val="bg1"/>
          </a:solidFill>
        </p:spPr>
        <p:txBody>
          <a:bodyPr wrap="square" rtlCol="0">
            <a:spAutoFit/>
          </a:bodyPr>
          <a:lstStyle/>
          <a:p>
            <a:pPr algn="ctr"/>
            <a:r>
              <a:rPr lang="en-AU" sz="1680" b="1" dirty="0">
                <a:solidFill>
                  <a:srgbClr val="C00000"/>
                </a:solidFill>
                <a:effectLst>
                  <a:outerShdw blurRad="38100" dist="38100" dir="2700000" algn="tl">
                    <a:srgbClr val="000000">
                      <a:alpha val="43137"/>
                    </a:srgbClr>
                  </a:outerShdw>
                </a:effectLst>
              </a:rPr>
              <a:t>THE THIRD HEAVEN </a:t>
            </a:r>
            <a:r>
              <a:rPr lang="en-AU" sz="1680" b="1" dirty="0"/>
              <a:t>God’s dwelling place</a:t>
            </a:r>
          </a:p>
        </p:txBody>
      </p:sp>
      <p:sp>
        <p:nvSpPr>
          <p:cNvPr id="5" name="TextBox 4">
            <a:extLst>
              <a:ext uri="{FF2B5EF4-FFF2-40B4-BE49-F238E27FC236}">
                <a16:creationId xmlns:a16="http://schemas.microsoft.com/office/drawing/2014/main" id="{0B679146-1757-9DA8-6CC7-C2F4CA05B977}"/>
              </a:ext>
            </a:extLst>
          </p:cNvPr>
          <p:cNvSpPr txBox="1"/>
          <p:nvPr/>
        </p:nvSpPr>
        <p:spPr>
          <a:xfrm>
            <a:off x="3676531" y="6280517"/>
            <a:ext cx="6912768" cy="424732"/>
          </a:xfrm>
          <a:prstGeom prst="rect">
            <a:avLst/>
          </a:prstGeom>
          <a:solidFill>
            <a:schemeClr val="bg1"/>
          </a:solidFill>
        </p:spPr>
        <p:txBody>
          <a:bodyPr wrap="square" rtlCol="0">
            <a:spAutoFit/>
          </a:bodyPr>
          <a:lstStyle/>
          <a:p>
            <a:pPr algn="ctr"/>
            <a:r>
              <a:rPr lang="en-AU" sz="2160" b="1" dirty="0">
                <a:effectLst>
                  <a:outerShdw blurRad="38100" dist="38100" dir="2700000" algn="tl">
                    <a:srgbClr val="000000">
                      <a:alpha val="43137"/>
                    </a:srgbClr>
                  </a:outerShdw>
                </a:effectLst>
              </a:rPr>
              <a:t>THE THREE HEAVENS OF THE BIBLE</a:t>
            </a:r>
          </a:p>
        </p:txBody>
      </p:sp>
    </p:spTree>
    <p:extLst>
      <p:ext uri="{BB962C8B-B14F-4D97-AF65-F5344CB8AC3E}">
        <p14:creationId xmlns:p14="http://schemas.microsoft.com/office/powerpoint/2010/main" val="2889471101"/>
      </p:ext>
    </p:extLst>
  </p:cSld>
  <p:clrMapOvr>
    <a:masterClrMapping/>
  </p:clrMapOvr>
  <mc:AlternateContent xmlns:mc="http://schemas.openxmlformats.org/markup-compatibility/2006" xmlns:p14="http://schemas.microsoft.com/office/powerpoint/2010/main">
    <mc:Choice Requires="p14">
      <p:transition spd="slow" p14:dur="2500">
        <p:wipe dir="r"/>
      </p:transition>
    </mc:Choice>
    <mc:Fallback xmlns="">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t in space&#10;&#10;Description automatically generated with medium confidence">
            <a:extLst>
              <a:ext uri="{FF2B5EF4-FFF2-40B4-BE49-F238E27FC236}">
                <a16:creationId xmlns:a16="http://schemas.microsoft.com/office/drawing/2014/main" id="{F7AAE532-57B7-DC7F-EEE3-EC84ACF1D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3807C2-9BF6-1311-58EA-57E5E8116224}"/>
              </a:ext>
            </a:extLst>
          </p:cNvPr>
          <p:cNvSpPr>
            <a:spLocks noGrp="1"/>
          </p:cNvSpPr>
          <p:nvPr>
            <p:ph type="title"/>
          </p:nvPr>
        </p:nvSpPr>
        <p:spPr>
          <a:xfrm>
            <a:off x="514350" y="726807"/>
            <a:ext cx="11677649" cy="4731018"/>
          </a:xfrm>
        </p:spPr>
        <p:txBody>
          <a:bodyPr>
            <a:noAutofit/>
          </a:bodyPr>
          <a:lstStyle/>
          <a:p>
            <a:pPr lvl="0" fontAlgn="auto" hangingPunct="1">
              <a:lnSpc>
                <a:spcPct val="120000"/>
              </a:lnSpc>
              <a:spcAft>
                <a:spcPts val="900"/>
              </a:spcAft>
            </a:pPr>
            <a:r>
              <a:rPr lang="en-AU" sz="2800" b="1" u="sng"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Isaiah 65:17</a:t>
            </a:r>
            <a:r>
              <a:rPr lang="en-AU" sz="2800" b="1"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 behold, I create </a:t>
            </a:r>
            <a:r>
              <a:rPr lang="en-AU" sz="32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new heavens and a new earth;</a:t>
            </a:r>
            <a:r>
              <a:rPr lang="en-AU" sz="28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and the former shall not be remembered or come to mind.”</a:t>
            </a:r>
            <a:b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br>
            <a:br>
              <a:rPr lang="en-AU" sz="1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br>
            <a:br>
              <a:rPr lang="en-AU" sz="16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br>
            <a:r>
              <a:rPr lang="en-AU" sz="2800" b="1" u="sng"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Psalm 102:25-26</a:t>
            </a:r>
            <a:r>
              <a:rPr lang="en-AU" sz="2800" b="1"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“Of old You laid the foundation of the earth, and </a:t>
            </a:r>
            <a:r>
              <a:rPr lang="en-AU" sz="36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the heavens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are the work of Your hands.  They will perish,</a:t>
            </a:r>
            <a:r>
              <a:rPr lang="en-AU" sz="28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but You will endure; Yes, they will all grow old like a garment; </a:t>
            </a:r>
            <a:r>
              <a:rPr lang="en-AU" sz="32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like a cloak You will change them, and they will be changed.”</a:t>
            </a:r>
            <a:endParaRPr lang="en-AU" sz="2800" dirty="0">
              <a:solidFill>
                <a:schemeClr val="bg1"/>
              </a:solidFill>
              <a:latin typeface="Arial Rounded MT Bold" panose="020F0704030504030204" pitchFamily="34" charset="0"/>
            </a:endParaRPr>
          </a:p>
        </p:txBody>
      </p:sp>
      <p:cxnSp>
        <p:nvCxnSpPr>
          <p:cNvPr id="5" name="Straight Arrow Connector 4">
            <a:extLst>
              <a:ext uri="{FF2B5EF4-FFF2-40B4-BE49-F238E27FC236}">
                <a16:creationId xmlns:a16="http://schemas.microsoft.com/office/drawing/2014/main" id="{91928736-3A78-DCA1-BCB1-BD5F559C256D}"/>
              </a:ext>
            </a:extLst>
          </p:cNvPr>
          <p:cNvCxnSpPr>
            <a:cxnSpLocks/>
          </p:cNvCxnSpPr>
          <p:nvPr/>
        </p:nvCxnSpPr>
        <p:spPr>
          <a:xfrm>
            <a:off x="6251171" y="1684301"/>
            <a:ext cx="454087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F9D69A7-053D-4715-8689-B75509FF910A}"/>
              </a:ext>
            </a:extLst>
          </p:cNvPr>
          <p:cNvCxnSpPr>
            <a:cxnSpLocks/>
          </p:cNvCxnSpPr>
          <p:nvPr/>
        </p:nvCxnSpPr>
        <p:spPr>
          <a:xfrm>
            <a:off x="642025" y="5262663"/>
            <a:ext cx="1042221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379476"/>
      </p:ext>
    </p:extLst>
  </p:cSld>
  <p:clrMapOvr>
    <a:masterClrMapping/>
  </p:clrMapOvr>
  <mc:AlternateContent xmlns:mc="http://schemas.openxmlformats.org/markup-compatibility/2006" xmlns:p14="http://schemas.microsoft.com/office/powerpoint/2010/main">
    <mc:Choice Requires="p14">
      <p:transition spd="slow" p14:dur="3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8000"/>
                                        <p:tgtEl>
                                          <p:spTgt spid="2"/>
                                        </p:tgtEl>
                                      </p:cBhvr>
                                    </p:animEffect>
                                  </p:childTnLst>
                                </p:cTn>
                              </p:par>
                            </p:childTnLst>
                          </p:cTn>
                        </p:par>
                        <p:par>
                          <p:cTn id="8" fill="hold">
                            <p:stCondLst>
                              <p:cond delay="8500"/>
                            </p:stCondLst>
                            <p:childTnLst>
                              <p:par>
                                <p:cTn id="9" presetID="22" presetClass="entr" presetSubtype="8"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500"/>
                                        <p:tgtEl>
                                          <p:spTgt spid="5"/>
                                        </p:tgtEl>
                                      </p:cBhvr>
                                    </p:animEffect>
                                  </p:childTnLst>
                                </p:cTn>
                              </p:par>
                            </p:childTnLst>
                          </p:cTn>
                        </p:par>
                        <p:par>
                          <p:cTn id="12" fill="hold">
                            <p:stCondLst>
                              <p:cond delay="10500"/>
                            </p:stCondLst>
                            <p:childTnLst>
                              <p:par>
                                <p:cTn id="13" presetID="22" presetClass="entr" presetSubtype="8"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0928-B8A6-C59A-5DB4-2783F04408E8}"/>
              </a:ext>
            </a:extLst>
          </p:cNvPr>
          <p:cNvSpPr>
            <a:spLocks noGrp="1"/>
          </p:cNvSpPr>
          <p:nvPr>
            <p:ph type="title"/>
          </p:nvPr>
        </p:nvSpPr>
        <p:spPr>
          <a:xfrm>
            <a:off x="95249" y="3429000"/>
            <a:ext cx="12191999" cy="3429000"/>
          </a:xfrm>
          <a:noFill/>
        </p:spPr>
        <p:txBody>
          <a:bodyPr>
            <a:noAutofit/>
          </a:bodyPr>
          <a:lstStyle/>
          <a:p>
            <a:pPr algn="ctr" fontAlgn="auto" hangingPunct="1">
              <a:lnSpc>
                <a:spcPct val="120000"/>
              </a:lnSpc>
              <a:spcAft>
                <a:spcPts val="900"/>
              </a:spcAft>
            </a:pPr>
            <a:r>
              <a:rPr lang="en-AU" sz="2800" b="1" u="sng"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t>Revelation 21:1-5</a:t>
            </a:r>
            <a: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t>  “Now I saw </a:t>
            </a:r>
            <a:r>
              <a:rPr lang="en-AU" sz="3200" b="1" dirty="0">
                <a:solidFill>
                  <a:srgbClr val="FFC000"/>
                </a:solidFill>
                <a:latin typeface="Arial Rounded MT Bold" panose="020F0704030504030204" pitchFamily="34" charset="0"/>
                <a:ea typeface="Times New Roman" panose="02020603050405020304" pitchFamily="18" charset="0"/>
                <a:cs typeface="Segoe UI" panose="020B0502040204020203" pitchFamily="34" charset="0"/>
              </a:rPr>
              <a:t>a new heaven and a new earth, </a:t>
            </a:r>
            <a:b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br>
            <a: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t>for the first heaven and the first earth had passed away.  </a:t>
            </a:r>
            <a:b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br>
            <a: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t>Also, there was no more sea. Then I, John, saw </a:t>
            </a:r>
            <a:r>
              <a:rPr lang="en-AU" sz="3200" b="1" dirty="0">
                <a:solidFill>
                  <a:srgbClr val="FFC000"/>
                </a:solidFill>
                <a:latin typeface="Arial Rounded MT Bold" panose="020F0704030504030204" pitchFamily="34" charset="0"/>
                <a:ea typeface="Times New Roman" panose="02020603050405020304" pitchFamily="18" charset="0"/>
                <a:cs typeface="Segoe UI" panose="020B0502040204020203" pitchFamily="34" charset="0"/>
              </a:rPr>
              <a:t>the holy city, </a:t>
            </a:r>
            <a:br>
              <a:rPr lang="en-AU" sz="3200" b="1" dirty="0">
                <a:solidFill>
                  <a:srgbClr val="FFC000"/>
                </a:solidFill>
                <a:latin typeface="Arial Rounded MT Bold" panose="020F0704030504030204" pitchFamily="34" charset="0"/>
                <a:ea typeface="Times New Roman" panose="02020603050405020304" pitchFamily="18" charset="0"/>
                <a:cs typeface="Segoe UI" panose="020B0502040204020203" pitchFamily="34" charset="0"/>
              </a:rPr>
            </a:br>
            <a:r>
              <a:rPr lang="en-AU" sz="3200" b="1" dirty="0">
                <a:solidFill>
                  <a:srgbClr val="FFC000"/>
                </a:solidFill>
                <a:latin typeface="Arial Rounded MT Bold" panose="020F0704030504030204" pitchFamily="34" charset="0"/>
                <a:ea typeface="Times New Roman" panose="02020603050405020304" pitchFamily="18" charset="0"/>
                <a:cs typeface="Segoe UI" panose="020B0502040204020203" pitchFamily="34" charset="0"/>
              </a:rPr>
              <a:t>New Jerusalem, coming down out of heaven from God, </a:t>
            </a:r>
            <a:b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br>
            <a:r>
              <a:rPr lang="en-AU" sz="2800" b="1" dirty="0">
                <a:solidFill>
                  <a:schemeClr val="bg1"/>
                </a:solidFill>
                <a:latin typeface="Arial Rounded MT Bold" panose="020F0704030504030204" pitchFamily="34" charset="0"/>
                <a:ea typeface="Times New Roman" panose="02020603050405020304" pitchFamily="18" charset="0"/>
                <a:cs typeface="Segoe UI" panose="020B0502040204020203" pitchFamily="34" charset="0"/>
              </a:rPr>
              <a:t>prepared as a bride adorned for her husband.”  </a:t>
            </a:r>
            <a:endParaRPr lang="en-AU" sz="2800" b="1" dirty="0">
              <a:solidFill>
                <a:schemeClr val="bg1"/>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0F681438-70D1-68AC-4AB9-4F63E4D1E426}"/>
              </a:ext>
            </a:extLst>
          </p:cNvPr>
          <p:cNvPicPr>
            <a:picLocks noChangeAspect="1"/>
          </p:cNvPicPr>
          <p:nvPr/>
        </p:nvPicPr>
        <p:blipFill>
          <a:blip r:embed="rId2"/>
          <a:stretch>
            <a:fillRect/>
          </a:stretch>
        </p:blipFill>
        <p:spPr>
          <a:xfrm>
            <a:off x="236455" y="183922"/>
            <a:ext cx="11719089" cy="3590410"/>
          </a:xfrm>
          <a:prstGeom prst="rect">
            <a:avLst/>
          </a:prstGeom>
        </p:spPr>
      </p:pic>
      <p:cxnSp>
        <p:nvCxnSpPr>
          <p:cNvPr id="6" name="Straight Arrow Connector 5">
            <a:extLst>
              <a:ext uri="{FF2B5EF4-FFF2-40B4-BE49-F238E27FC236}">
                <a16:creationId xmlns:a16="http://schemas.microsoft.com/office/drawing/2014/main" id="{07DC3BD2-18A9-636E-541F-6176DB59B5C9}"/>
              </a:ext>
            </a:extLst>
          </p:cNvPr>
          <p:cNvCxnSpPr>
            <a:cxnSpLocks/>
          </p:cNvCxnSpPr>
          <p:nvPr/>
        </p:nvCxnSpPr>
        <p:spPr>
          <a:xfrm>
            <a:off x="822960" y="6050604"/>
            <a:ext cx="106486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512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500"/>
                            </p:stCondLst>
                            <p:childTnLst>
                              <p:par>
                                <p:cTn id="9" presetID="22" presetClass="entr" presetSubtype="8" fill="hold"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307792" y="4619923"/>
            <a:ext cx="6800596" cy="978363"/>
          </a:xfrm>
        </p:spPr>
        <p:txBody>
          <a:bodyPr/>
          <a:lstStyle/>
          <a:p>
            <a:r>
              <a:rPr lang="en-US" sz="3200" b="1" dirty="0">
                <a:solidFill>
                  <a:schemeClr val="bg1"/>
                </a:solidFill>
                <a:latin typeface="Arial Rounded MT Bold" panose="020F0704030504030204" pitchFamily="34" charset="0"/>
              </a:rPr>
              <a:t>Great White Throne JUDGEMENT </a:t>
            </a:r>
          </a:p>
        </p:txBody>
      </p:sp>
      <p:sp>
        <p:nvSpPr>
          <p:cNvPr id="4" name="Text Placeholder 3"/>
          <p:cNvSpPr>
            <a:spLocks noGrp="1"/>
          </p:cNvSpPr>
          <p:nvPr>
            <p:ph type="body" sz="quarter" idx="15"/>
          </p:nvPr>
        </p:nvSpPr>
        <p:spPr>
          <a:xfrm>
            <a:off x="3669284" y="1907495"/>
            <a:ext cx="6016752" cy="430887"/>
          </a:xfrm>
        </p:spPr>
        <p:txBody>
          <a:bodyPr/>
          <a:lstStyle/>
          <a:p>
            <a:r>
              <a:rPr lang="en-US" sz="3200" b="1" dirty="0">
                <a:solidFill>
                  <a:schemeClr val="bg1"/>
                </a:solidFill>
                <a:latin typeface="Arial Rounded MT Bold" panose="020F0704030504030204" pitchFamily="34" charset="0"/>
              </a:rPr>
              <a:t>7 yr. TRIBULATION on Earth</a:t>
            </a:r>
          </a:p>
        </p:txBody>
      </p:sp>
      <p:sp>
        <p:nvSpPr>
          <p:cNvPr id="6" name="Text Placeholder 5"/>
          <p:cNvSpPr>
            <a:spLocks noGrp="1"/>
          </p:cNvSpPr>
          <p:nvPr>
            <p:ph type="body" sz="quarter" idx="17"/>
          </p:nvPr>
        </p:nvSpPr>
        <p:spPr>
          <a:xfrm>
            <a:off x="4382636" y="2806827"/>
            <a:ext cx="6887875" cy="525490"/>
          </a:xfrm>
        </p:spPr>
        <p:txBody>
          <a:bodyPr/>
          <a:lstStyle/>
          <a:p>
            <a:r>
              <a:rPr lang="en-US" sz="3200" b="1" dirty="0">
                <a:solidFill>
                  <a:schemeClr val="bg1"/>
                </a:solidFill>
                <a:latin typeface="Arial Rounded MT Bold" panose="020F0704030504030204" pitchFamily="34" charset="0"/>
              </a:rPr>
              <a:t>Christ’s 2</a:t>
            </a:r>
            <a:r>
              <a:rPr lang="en-US" sz="3200" b="1" baseline="30000" dirty="0">
                <a:solidFill>
                  <a:schemeClr val="bg1"/>
                </a:solidFill>
                <a:latin typeface="Arial Rounded MT Bold" panose="020F0704030504030204" pitchFamily="34" charset="0"/>
              </a:rPr>
              <a:t>nd</a:t>
            </a:r>
            <a:r>
              <a:rPr lang="en-US" sz="3200" b="1" dirty="0">
                <a:solidFill>
                  <a:schemeClr val="bg1"/>
                </a:solidFill>
                <a:latin typeface="Arial Rounded MT Bold" panose="020F0704030504030204" pitchFamily="34" charset="0"/>
              </a:rPr>
              <a:t> COMING – to Earth</a:t>
            </a:r>
          </a:p>
        </p:txBody>
      </p:sp>
      <p:pic>
        <p:nvPicPr>
          <p:cNvPr id="12" name="Picture Placeholder 11"/>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tretch>
            <a:fillRect/>
          </a:stretch>
        </p:blipFill>
        <p:spPr>
          <a:xfrm>
            <a:off x="2471598" y="1739676"/>
            <a:ext cx="1032972" cy="1066779"/>
          </a:xfrm>
          <a:ln w="19050">
            <a:solidFill>
              <a:schemeClr val="tx1"/>
            </a:solidFill>
          </a:ln>
        </p:spPr>
      </p:pic>
      <p:sp>
        <p:nvSpPr>
          <p:cNvPr id="8" name="Text Placeholder 7"/>
          <p:cNvSpPr>
            <a:spLocks noGrp="1"/>
          </p:cNvSpPr>
          <p:nvPr>
            <p:ph type="body" sz="quarter" idx="19"/>
          </p:nvPr>
        </p:nvSpPr>
        <p:spPr>
          <a:xfrm>
            <a:off x="4964176" y="3831819"/>
            <a:ext cx="7227824" cy="430887"/>
          </a:xfrm>
        </p:spPr>
        <p:txBody>
          <a:bodyPr/>
          <a:lstStyle/>
          <a:p>
            <a:r>
              <a:rPr lang="en-US" sz="3200" b="1" dirty="0">
                <a:solidFill>
                  <a:schemeClr val="bg1"/>
                </a:solidFill>
                <a:latin typeface="Arial Rounded MT Bold" panose="020F0704030504030204" pitchFamily="34" charset="0"/>
              </a:rPr>
              <a:t>Christ’s MILLENNIAL  KINGDOM </a:t>
            </a:r>
          </a:p>
        </p:txBody>
      </p:sp>
      <p:pic>
        <p:nvPicPr>
          <p:cNvPr id="13" name="Picture Placeholder 12"/>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tretch>
            <a:fillRect/>
          </a:stretch>
        </p:blipFill>
        <p:spPr>
          <a:xfrm>
            <a:off x="3120644" y="2743936"/>
            <a:ext cx="1097279" cy="992618"/>
          </a:xfrm>
          <a:ln w="19050">
            <a:solidFill>
              <a:schemeClr val="tx1"/>
            </a:solidFill>
          </a:ln>
        </p:spPr>
      </p:pic>
      <p:pic>
        <p:nvPicPr>
          <p:cNvPr id="5" name="Picture Placeholder 4"/>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256" b="5256"/>
          <a:stretch>
            <a:fillRect/>
          </a:stretch>
        </p:blipFill>
        <p:spPr>
          <a:xfrm>
            <a:off x="1791275" y="942509"/>
            <a:ext cx="964986" cy="964986"/>
          </a:xfrm>
          <a:ln w="19050">
            <a:solidFill>
              <a:schemeClr val="tx1"/>
            </a:solidFill>
          </a:ln>
        </p:spPr>
      </p:pic>
      <p:pic>
        <p:nvPicPr>
          <p:cNvPr id="17" name="Picture Placeholder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9284" y="3728893"/>
            <a:ext cx="1089868" cy="978363"/>
          </a:xfrm>
          <a:prstGeom prst="ellipse">
            <a:avLst/>
          </a:prstGeom>
          <a:noFill/>
          <a:ln w="19050">
            <a:solidFill>
              <a:schemeClr val="tx1"/>
            </a:solidFill>
          </a:ln>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pic>
      <p:pic>
        <p:nvPicPr>
          <p:cNvPr id="18" name="Picture Placeholder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2880" y="4762208"/>
            <a:ext cx="1151220" cy="957723"/>
          </a:xfrm>
          <a:prstGeom prst="ellipse">
            <a:avLst/>
          </a:prstGeom>
          <a:noFill/>
          <a:ln w="19050">
            <a:solidFill>
              <a:schemeClr val="tx1"/>
            </a:solidFill>
          </a:ln>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pic>
      <p:pic>
        <p:nvPicPr>
          <p:cNvPr id="19" name="Picture Placeholder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2637" y="5800601"/>
            <a:ext cx="1127097" cy="968858"/>
          </a:xfrm>
          <a:prstGeom prst="ellipse">
            <a:avLst/>
          </a:prstGeom>
          <a:noFill/>
          <a:ln w="19050">
            <a:solidFill>
              <a:schemeClr val="bg1"/>
            </a:solidFill>
          </a:ln>
          <a:effectLst>
            <a:outerShdw blurRad="127000" dist="127000" dir="8460000" algn="tr" rotWithShape="0">
              <a:prstClr val="black">
                <a:alpha val="23000"/>
              </a:prstClr>
            </a:outerShdw>
          </a:effectLst>
          <a:scene3d>
            <a:camera prst="orthographicFront"/>
            <a:lightRig rig="contrasting" dir="t">
              <a:rot lat="0" lon="0" rev="1500000"/>
            </a:lightRig>
          </a:scene3d>
          <a:sp3d prstMaterial="metal">
            <a:bevelT w="88900" h="88900"/>
          </a:sp3d>
        </p:spPr>
      </p:pic>
      <p:sp>
        <p:nvSpPr>
          <p:cNvPr id="20" name="Text Placeholder 1"/>
          <p:cNvSpPr txBox="1">
            <a:spLocks/>
          </p:cNvSpPr>
          <p:nvPr/>
        </p:nvSpPr>
        <p:spPr>
          <a:xfrm>
            <a:off x="2088006" y="328482"/>
            <a:ext cx="5752339" cy="43088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The CHURCH AGE</a:t>
            </a:r>
          </a:p>
        </p:txBody>
      </p:sp>
      <p:sp>
        <p:nvSpPr>
          <p:cNvPr id="21" name="Text Placeholder 1"/>
          <p:cNvSpPr txBox="1">
            <a:spLocks/>
          </p:cNvSpPr>
          <p:nvPr/>
        </p:nvSpPr>
        <p:spPr>
          <a:xfrm>
            <a:off x="5723075" y="5955503"/>
            <a:ext cx="6800595" cy="33766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srgbClr val="FFC000"/>
                </a:solidFill>
                <a:effectLst/>
                <a:uLnTx/>
                <a:uFillTx/>
                <a:latin typeface="Arial Rounded MT Bold" panose="020F0704030504030204" pitchFamily="34" charset="0"/>
                <a:ea typeface="+mn-ea"/>
                <a:cs typeface="+mn-cs"/>
              </a:rPr>
              <a:t>New HEAVENS / New EARTH</a:t>
            </a:r>
          </a:p>
        </p:txBody>
      </p:sp>
      <p:sp>
        <p:nvSpPr>
          <p:cNvPr id="22" name="Text Placeholder 1"/>
          <p:cNvSpPr txBox="1">
            <a:spLocks/>
          </p:cNvSpPr>
          <p:nvPr/>
        </p:nvSpPr>
        <p:spPr>
          <a:xfrm>
            <a:off x="2988084" y="1086957"/>
            <a:ext cx="6017525" cy="43088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2200" kern="1200">
                <a:solidFill>
                  <a:srgbClr val="7F7F7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The RAPTURE of the Church</a:t>
            </a:r>
          </a:p>
        </p:txBody>
      </p:sp>
      <p:sp>
        <p:nvSpPr>
          <p:cNvPr id="14" name="AutoShape 8"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CF83E34-19AC-1010-1D6C-AE18A0132A2A}"/>
              </a:ext>
            </a:extLst>
          </p:cNvPr>
          <p:cNvPicPr>
            <a:picLocks noChangeAspect="1"/>
          </p:cNvPicPr>
          <p:nvPr/>
        </p:nvPicPr>
        <p:blipFill rotWithShape="1">
          <a:blip r:embed="rId8">
            <a:duotone>
              <a:prstClr val="black"/>
              <a:srgbClr val="D9C3A5">
                <a:tint val="50000"/>
                <a:satMod val="180000"/>
              </a:srgbClr>
            </a:duotone>
          </a:blip>
          <a:srcRect l="18184" t="25367" r="28222" b="25972"/>
          <a:stretch/>
        </p:blipFill>
        <p:spPr>
          <a:xfrm>
            <a:off x="1042966" y="160867"/>
            <a:ext cx="896445" cy="9437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27FE3B2D-45C6-C7CA-0002-C5D6CB3B84CF}"/>
              </a:ext>
            </a:extLst>
          </p:cNvPr>
          <p:cNvSpPr txBox="1"/>
          <p:nvPr/>
        </p:nvSpPr>
        <p:spPr>
          <a:xfrm>
            <a:off x="54625" y="6070242"/>
            <a:ext cx="4169295" cy="523220"/>
          </a:xfrm>
          <a:prstGeom prst="rect">
            <a:avLst/>
          </a:prstGeom>
          <a:noFill/>
        </p:spPr>
        <p:txBody>
          <a:bodyPr wrap="square" rtlCol="0">
            <a:spAutoFit/>
          </a:bodyPr>
          <a:lstStyle/>
          <a:p>
            <a:r>
              <a:rPr lang="en-AU" sz="2800" b="1" dirty="0">
                <a:solidFill>
                  <a:srgbClr val="FFC000"/>
                </a:solidFill>
                <a:effectLst>
                  <a:outerShdw blurRad="38100" dist="38100" dir="2700000" algn="tl">
                    <a:srgbClr val="000000">
                      <a:alpha val="43137"/>
                    </a:srgbClr>
                  </a:outerShdw>
                </a:effectLst>
                <a:highlight>
                  <a:srgbClr val="000000"/>
                </a:highlight>
                <a:latin typeface="Arial Rounded MT Bold" panose="020F0704030504030204" pitchFamily="34" charset="0"/>
              </a:rPr>
              <a:t>The ETERNAL STATE  </a:t>
            </a:r>
          </a:p>
        </p:txBody>
      </p:sp>
      <p:sp>
        <p:nvSpPr>
          <p:cNvPr id="16" name="Arrow: Right 15">
            <a:extLst>
              <a:ext uri="{FF2B5EF4-FFF2-40B4-BE49-F238E27FC236}">
                <a16:creationId xmlns:a16="http://schemas.microsoft.com/office/drawing/2014/main" id="{E5DC3B73-C368-F9C1-79E0-9EE0CCAB6CBC}"/>
              </a:ext>
            </a:extLst>
          </p:cNvPr>
          <p:cNvSpPr/>
          <p:nvPr/>
        </p:nvSpPr>
        <p:spPr>
          <a:xfrm>
            <a:off x="3879672" y="6111402"/>
            <a:ext cx="396293" cy="440900"/>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FFC000"/>
                </a:solidFill>
              </a:ln>
              <a:solidFill>
                <a:srgbClr val="FF0000"/>
              </a:solidFill>
            </a:endParaRPr>
          </a:p>
        </p:txBody>
      </p:sp>
    </p:spTree>
    <p:extLst>
      <p:ext uri="{BB962C8B-B14F-4D97-AF65-F5344CB8AC3E}">
        <p14:creationId xmlns:p14="http://schemas.microsoft.com/office/powerpoint/2010/main" val="12046206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4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500"/>
                                        <p:tgtEl>
                                          <p:spTgt spid="15"/>
                                        </p:tgtEl>
                                      </p:cBhvr>
                                    </p:animEffect>
                                  </p:childTnLst>
                                </p:cTn>
                              </p:par>
                            </p:childTnLst>
                          </p:cTn>
                        </p:par>
                        <p:par>
                          <p:cTn id="8" fill="hold">
                            <p:stCondLst>
                              <p:cond delay="7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A2C4-DFC1-981E-BCB1-58288134A024}"/>
              </a:ext>
            </a:extLst>
          </p:cNvPr>
          <p:cNvSpPr>
            <a:spLocks noGrp="1"/>
          </p:cNvSpPr>
          <p:nvPr>
            <p:ph type="title"/>
          </p:nvPr>
        </p:nvSpPr>
        <p:spPr>
          <a:xfrm>
            <a:off x="191192" y="132369"/>
            <a:ext cx="12000807" cy="2685646"/>
          </a:xfrm>
        </p:spPr>
        <p:txBody>
          <a:bodyPr>
            <a:normAutofit/>
          </a:bodyPr>
          <a:lstStyle/>
          <a:p>
            <a:pPr algn="ctr" fontAlgn="auto" hangingPunct="1">
              <a:lnSpc>
                <a:spcPct val="120000"/>
              </a:lnSpc>
              <a:spcAft>
                <a:spcPts val="900"/>
              </a:spcAft>
            </a:pPr>
            <a:r>
              <a:rPr lang="en-AU" sz="3100" b="1" u="sng"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2 Peter 3:7</a:t>
            </a:r>
            <a:r>
              <a:rPr lang="en-AU" sz="3100" b="1"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31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“…the heavens and the earth which are now preserved by </a:t>
            </a:r>
            <a:r>
              <a:rPr lang="en-AU" sz="3100" b="1" dirty="0">
                <a:solidFill>
                  <a:srgbClr val="92D050"/>
                </a:solidFill>
                <a:effectLst/>
                <a:latin typeface="Arial Rounded MT Bold" panose="020F0704030504030204" pitchFamily="34" charset="0"/>
                <a:ea typeface="Times New Roman" panose="02020603050405020304" pitchFamily="18" charset="0"/>
                <a:cs typeface="Segoe UI" panose="020B0502040204020203" pitchFamily="34" charset="0"/>
              </a:rPr>
              <a:t>[GOD’S] </a:t>
            </a:r>
            <a:r>
              <a:rPr lang="en-AU" sz="31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word, are </a:t>
            </a:r>
            <a:r>
              <a:rPr lang="en-AU" sz="32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reserved for fire </a:t>
            </a:r>
            <a:r>
              <a:rPr lang="en-AU" sz="3200" b="1"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until</a:t>
            </a:r>
            <a:r>
              <a:rPr lang="en-AU" sz="32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 </a:t>
            </a:r>
            <a:br>
              <a:rPr lang="en-AU" sz="32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br>
            <a:r>
              <a:rPr lang="en-AU" sz="32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the day of judgement and destruction of ungodly men…”</a:t>
            </a:r>
            <a:endParaRPr lang="en-AU" b="1" dirty="0">
              <a:solidFill>
                <a:srgbClr val="FFC000"/>
              </a:solidFill>
            </a:endParaRPr>
          </a:p>
        </p:txBody>
      </p:sp>
      <p:pic>
        <p:nvPicPr>
          <p:cNvPr id="3" name="Picture 2">
            <a:extLst>
              <a:ext uri="{FF2B5EF4-FFF2-40B4-BE49-F238E27FC236}">
                <a16:creationId xmlns:a16="http://schemas.microsoft.com/office/drawing/2014/main" id="{8E0C9E07-79B0-96A2-ABB8-D861EA928D71}"/>
              </a:ext>
            </a:extLst>
          </p:cNvPr>
          <p:cNvPicPr>
            <a:picLocks noChangeAspect="1"/>
          </p:cNvPicPr>
          <p:nvPr/>
        </p:nvPicPr>
        <p:blipFill rotWithShape="1">
          <a:blip r:embed="rId2"/>
          <a:srcRect l="33476" t="16099" r="35280" b="17111"/>
          <a:stretch/>
        </p:blipFill>
        <p:spPr>
          <a:xfrm>
            <a:off x="4139739" y="2818015"/>
            <a:ext cx="2975956" cy="3435350"/>
          </a:xfrm>
          <a:prstGeom prst="rect">
            <a:avLst/>
          </a:prstGeom>
          <a:effectLst>
            <a:softEdge rad="127000"/>
          </a:effectLst>
        </p:spPr>
      </p:pic>
      <p:cxnSp>
        <p:nvCxnSpPr>
          <p:cNvPr id="5" name="Straight Arrow Connector 4">
            <a:extLst>
              <a:ext uri="{FF2B5EF4-FFF2-40B4-BE49-F238E27FC236}">
                <a16:creationId xmlns:a16="http://schemas.microsoft.com/office/drawing/2014/main" id="{4DED12D3-4389-7DDF-268C-FC6133BB17A4}"/>
              </a:ext>
            </a:extLst>
          </p:cNvPr>
          <p:cNvCxnSpPr>
            <a:cxnSpLocks/>
          </p:cNvCxnSpPr>
          <p:nvPr/>
        </p:nvCxnSpPr>
        <p:spPr>
          <a:xfrm>
            <a:off x="626963" y="2431916"/>
            <a:ext cx="1066172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5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500"/>
                                        <p:tgtEl>
                                          <p:spTgt spid="2"/>
                                        </p:tgtEl>
                                      </p:cBhvr>
                                    </p:animEffect>
                                  </p:childTnLst>
                                </p:cTn>
                              </p:par>
                            </p:childTnLst>
                          </p:cTn>
                        </p:par>
                        <p:par>
                          <p:cTn id="8" fill="hold">
                            <p:stCondLst>
                              <p:cond delay="3500"/>
                            </p:stCondLst>
                            <p:childTnLst>
                              <p:par>
                                <p:cTn id="9" presetID="22" presetClass="entr" presetSubtype="8"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250"/>
                                        <p:tgtEl>
                                          <p:spTgt spid="5"/>
                                        </p:tgtEl>
                                      </p:cBhvr>
                                    </p:animEffect>
                                  </p:childTnLst>
                                </p:cTn>
                              </p:par>
                            </p:childTnLst>
                          </p:cTn>
                        </p:par>
                        <p:par>
                          <p:cTn id="12" fill="hold">
                            <p:stCondLst>
                              <p:cond delay="6750"/>
                            </p:stCondLst>
                            <p:childTnLst>
                              <p:par>
                                <p:cTn id="13" presetID="53" presetClass="entr" presetSubtype="16"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 calcmode="lin" valueType="num">
                                      <p:cBhvr>
                                        <p:cTn id="15" dur="3000" fill="hold"/>
                                        <p:tgtEl>
                                          <p:spTgt spid="3"/>
                                        </p:tgtEl>
                                        <p:attrNameLst>
                                          <p:attrName>ppt_w</p:attrName>
                                        </p:attrNameLst>
                                      </p:cBhvr>
                                      <p:tavLst>
                                        <p:tav tm="0">
                                          <p:val>
                                            <p:fltVal val="0"/>
                                          </p:val>
                                        </p:tav>
                                        <p:tav tm="100000">
                                          <p:val>
                                            <p:strVal val="#ppt_w"/>
                                          </p:val>
                                        </p:tav>
                                      </p:tavLst>
                                    </p:anim>
                                    <p:anim calcmode="lin" valueType="num">
                                      <p:cBhvr>
                                        <p:cTn id="16" dur="3000" fill="hold"/>
                                        <p:tgtEl>
                                          <p:spTgt spid="3"/>
                                        </p:tgtEl>
                                        <p:attrNameLst>
                                          <p:attrName>ppt_h</p:attrName>
                                        </p:attrNameLst>
                                      </p:cBhvr>
                                      <p:tavLst>
                                        <p:tav tm="0">
                                          <p:val>
                                            <p:fltVal val="0"/>
                                          </p:val>
                                        </p:tav>
                                        <p:tav tm="100000">
                                          <p:val>
                                            <p:strVal val="#ppt_h"/>
                                          </p:val>
                                        </p:tav>
                                      </p:tavLst>
                                    </p:anim>
                                    <p:animEffect transition="in" filter="fade">
                                      <p:cBhvr>
                                        <p:cTn id="1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B3B0F-CA08-A890-6CCE-6E284614DA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13" y="-1"/>
            <a:ext cx="12191999" cy="6991351"/>
          </a:xfrm>
          <a:prstGeom prst="rect">
            <a:avLst/>
          </a:prstGeom>
        </p:spPr>
      </p:pic>
      <p:sp>
        <p:nvSpPr>
          <p:cNvPr id="2" name="Title 1">
            <a:extLst>
              <a:ext uri="{FF2B5EF4-FFF2-40B4-BE49-F238E27FC236}">
                <a16:creationId xmlns:a16="http://schemas.microsoft.com/office/drawing/2014/main" id="{FE4735E4-6316-131D-A881-E25029CB446A}"/>
              </a:ext>
            </a:extLst>
          </p:cNvPr>
          <p:cNvSpPr>
            <a:spLocks noGrp="1"/>
          </p:cNvSpPr>
          <p:nvPr>
            <p:ph type="title"/>
          </p:nvPr>
        </p:nvSpPr>
        <p:spPr>
          <a:xfrm>
            <a:off x="209551" y="428624"/>
            <a:ext cx="6019799" cy="5886451"/>
          </a:xfrm>
        </p:spPr>
        <p:txBody>
          <a:bodyPr>
            <a:noAutofit/>
          </a:bodyPr>
          <a:lstStyle/>
          <a:p>
            <a:pPr>
              <a:lnSpc>
                <a:spcPct val="110000"/>
              </a:lnSpc>
            </a:pPr>
            <a:r>
              <a:rPr lang="en-AU" sz="2800" b="1" u="heavy" dirty="0">
                <a:solidFill>
                  <a:srgbClr val="FFFF00"/>
                </a:solidFill>
                <a:effectLst/>
                <a:latin typeface="Arial Rounded MT Bold" panose="020F0704030504030204" pitchFamily="34" charset="0"/>
                <a:ea typeface="Times New Roman" panose="02020603050405020304" pitchFamily="18" charset="0"/>
                <a:cs typeface="Segoe UI" panose="020B0502040204020203" pitchFamily="34" charset="0"/>
              </a:rPr>
              <a:t>2 Peter 3:10-13</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  “But the day of the Lord will come as a thief in the night, in which </a:t>
            </a:r>
            <a:r>
              <a:rPr lang="en-AU" sz="28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the heavens will </a:t>
            </a:r>
            <a:r>
              <a:rPr lang="en-AU" sz="2800" b="1" u="sng"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pass away</a:t>
            </a:r>
            <a:r>
              <a:rPr lang="en-AU" sz="28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 with a </a:t>
            </a:r>
            <a:r>
              <a:rPr lang="en-AU" sz="2800" b="1" u="sng"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great noise</a:t>
            </a:r>
            <a:r>
              <a:rPr lang="en-AU" sz="28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 and the </a:t>
            </a:r>
            <a:r>
              <a:rPr lang="en-AU" sz="2800" b="1" u="sng"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elements will melt</a:t>
            </a:r>
            <a:r>
              <a:rPr lang="en-AU" sz="2800" b="1"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 with fervent heat;</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 both the earth and the works that are in it will be </a:t>
            </a:r>
            <a:r>
              <a:rPr lang="en-AU" sz="2800" b="1" u="sng"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burned u</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p...</a:t>
            </a:r>
            <a:r>
              <a:rPr lang="en-AU" sz="2800" b="1" baseline="30000"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Nevertheless we, according to His promise, look for </a:t>
            </a:r>
            <a:r>
              <a:rPr lang="en-AU" sz="3200" b="1" u="sng" dirty="0">
                <a:solidFill>
                  <a:srgbClr val="FFC000"/>
                </a:solidFill>
                <a:effectLst/>
                <a:latin typeface="Arial Rounded MT Bold" panose="020F0704030504030204" pitchFamily="34" charset="0"/>
                <a:ea typeface="Times New Roman" panose="02020603050405020304" pitchFamily="18" charset="0"/>
                <a:cs typeface="Segoe UI" panose="020B0502040204020203" pitchFamily="34" charset="0"/>
              </a:rPr>
              <a:t>new heavens and a new earth </a:t>
            </a:r>
            <a:r>
              <a:rPr lang="en-AU" sz="2800" b="1" dirty="0">
                <a:solidFill>
                  <a:schemeClr val="bg1"/>
                </a:solidFill>
                <a:effectLst/>
                <a:latin typeface="Arial Rounded MT Bold" panose="020F0704030504030204" pitchFamily="34" charset="0"/>
                <a:ea typeface="Times New Roman" panose="02020603050405020304" pitchFamily="18" charset="0"/>
                <a:cs typeface="Segoe UI" panose="020B0502040204020203" pitchFamily="34" charset="0"/>
              </a:rPr>
              <a:t>in which righteousness dwells.”</a:t>
            </a:r>
            <a:endParaRPr lang="en-AU" sz="2800" b="1" dirty="0">
              <a:solidFill>
                <a:schemeClr val="bg1"/>
              </a:solidFill>
            </a:endParaRPr>
          </a:p>
        </p:txBody>
      </p:sp>
    </p:spTree>
    <p:extLst>
      <p:ext uri="{BB962C8B-B14F-4D97-AF65-F5344CB8AC3E}">
        <p14:creationId xmlns:p14="http://schemas.microsoft.com/office/powerpoint/2010/main" val="2548011636"/>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166-4527-4861-0BD1-ECDC735B31E0}"/>
              </a:ext>
            </a:extLst>
          </p:cNvPr>
          <p:cNvPicPr>
            <a:picLocks noChangeAspect="1"/>
          </p:cNvPicPr>
          <p:nvPr/>
        </p:nvPicPr>
        <p:blipFill>
          <a:blip r:embed="rId2"/>
          <a:stretch>
            <a:fillRect/>
          </a:stretch>
        </p:blipFill>
        <p:spPr>
          <a:xfrm>
            <a:off x="0" y="0"/>
            <a:ext cx="12192000" cy="6858000"/>
          </a:xfrm>
          <a:prstGeom prst="rect">
            <a:avLst/>
          </a:prstGeom>
          <a:effectLst>
            <a:softEdge rad="0"/>
          </a:effectLst>
        </p:spPr>
      </p:pic>
      <p:sp>
        <p:nvSpPr>
          <p:cNvPr id="2" name="Title 1">
            <a:extLst>
              <a:ext uri="{FF2B5EF4-FFF2-40B4-BE49-F238E27FC236}">
                <a16:creationId xmlns:a16="http://schemas.microsoft.com/office/drawing/2014/main" id="{483E2552-78D1-6A8F-3E63-39A9A5BBAA9B}"/>
              </a:ext>
            </a:extLst>
          </p:cNvPr>
          <p:cNvSpPr>
            <a:spLocks noGrp="1"/>
          </p:cNvSpPr>
          <p:nvPr>
            <p:ph type="title"/>
          </p:nvPr>
        </p:nvSpPr>
        <p:spPr>
          <a:xfrm>
            <a:off x="9376756" y="0"/>
            <a:ext cx="2815243" cy="6181725"/>
          </a:xfrm>
          <a:solidFill>
            <a:schemeClr val="tx1">
              <a:alpha val="20000"/>
            </a:schemeClr>
          </a:solidFill>
          <a:effectLst>
            <a:softEdge rad="101600"/>
          </a:effectLst>
        </p:spPr>
        <p:txBody>
          <a:bodyPr>
            <a:normAutofit/>
          </a:bodyPr>
          <a:lstStyle/>
          <a:p>
            <a:pPr algn="ctr" fontAlgn="auto" hangingPunct="1">
              <a:lnSpc>
                <a:spcPct val="120000"/>
              </a:lnSpc>
              <a:spcAft>
                <a:spcPts val="900"/>
              </a:spcAft>
            </a:pPr>
            <a:r>
              <a:rPr lang="en-AU" sz="2800" b="1" u="sng"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CURSE </a:t>
            </a: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will finally be over, </a:t>
            </a:r>
            <a:r>
              <a:rPr lang="en-AU" sz="28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forever, </a:t>
            </a: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and </a:t>
            </a:r>
            <a:r>
              <a:rPr lang="en-AU" sz="32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a:t>
            </a:r>
            <a:r>
              <a:rPr lang="en-AU" sz="32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3200" b="1" u="sng"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restoration</a:t>
            </a:r>
            <a:r>
              <a:rPr lang="en-AU" sz="32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of all things”</a:t>
            </a:r>
            <a:r>
              <a:rPr lang="en-AU" sz="32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spoken of by Peter</a:t>
            </a:r>
            <a:r>
              <a:rPr lang="en-AU" sz="28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(Acts 3:21) </a:t>
            </a:r>
            <a:br>
              <a:rPr lang="en-AU" sz="28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will become eternal reality</a:t>
            </a:r>
            <a:endParaRPr lang="en-AU" sz="2800" dirty="0">
              <a:ln>
                <a:solidFill>
                  <a:schemeClr val="tx1">
                    <a:lumMod val="75000"/>
                    <a:lumOff val="25000"/>
                  </a:schemeClr>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9460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82152-733F-9419-740B-D96728A20AE2}"/>
              </a:ext>
            </a:extLst>
          </p:cNvPr>
          <p:cNvPicPr>
            <a:picLocks noChangeAspect="1"/>
          </p:cNvPicPr>
          <p:nvPr/>
        </p:nvPicPr>
        <p:blipFill>
          <a:blip r:embed="rId2"/>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3A61CF4C-9C8C-8103-8813-59EF334CAFC8}"/>
              </a:ext>
            </a:extLst>
          </p:cNvPr>
          <p:cNvSpPr>
            <a:spLocks noGrp="1"/>
          </p:cNvSpPr>
          <p:nvPr>
            <p:ph type="title"/>
          </p:nvPr>
        </p:nvSpPr>
        <p:spPr>
          <a:xfrm>
            <a:off x="8663689" y="1965733"/>
            <a:ext cx="3399691" cy="3537019"/>
          </a:xfrm>
        </p:spPr>
        <p:txBody>
          <a:bodyPr>
            <a:noAutofit/>
          </a:bodyPr>
          <a:lstStyle/>
          <a:p>
            <a:pPr algn="ctr">
              <a:lnSpc>
                <a:spcPct val="110000"/>
              </a:lnSpc>
            </a:pPr>
            <a:r>
              <a:rPr lang="en-AU" sz="2800" b="1" u="sng"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Rev 21:2</a:t>
            </a:r>
            <a:r>
              <a:rPr lang="en-AU" sz="28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ln>
                  <a:solidFill>
                    <a:schemeClr val="tx1">
                      <a:lumMod val="75000"/>
                      <a:lumOff val="25000"/>
                    </a:schemeClr>
                  </a:solidFill>
                </a:ln>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holy city, New Jerusalem, </a:t>
            </a:r>
            <a:br>
              <a:rPr lang="en-AU" sz="3200" b="1" dirty="0">
                <a:ln>
                  <a:solidFill>
                    <a:schemeClr val="tx1">
                      <a:lumMod val="75000"/>
                      <a:lumOff val="25000"/>
                    </a:schemeClr>
                  </a:solidFill>
                </a:ln>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coming down </a:t>
            </a:r>
            <a:b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out of heaven from God…</a:t>
            </a:r>
            <a:endPar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813629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38A3D-9C67-7BF9-FF02-3DAB10BF1E2E}"/>
              </a:ext>
            </a:extLst>
          </p:cNvPr>
          <p:cNvPicPr>
            <a:picLocks noChangeAspect="1"/>
          </p:cNvPicPr>
          <p:nvPr/>
        </p:nvPicPr>
        <p:blipFill>
          <a:blip r:embed="rId2"/>
          <a:stretch>
            <a:fillRect/>
          </a:stretch>
        </p:blipFill>
        <p:spPr>
          <a:xfrm>
            <a:off x="-49878" y="-31178"/>
            <a:ext cx="12192000" cy="6858000"/>
          </a:xfrm>
          <a:prstGeom prst="rect">
            <a:avLst/>
          </a:prstGeom>
        </p:spPr>
      </p:pic>
      <p:sp>
        <p:nvSpPr>
          <p:cNvPr id="4" name="TextBox 3">
            <a:extLst>
              <a:ext uri="{FF2B5EF4-FFF2-40B4-BE49-F238E27FC236}">
                <a16:creationId xmlns:a16="http://schemas.microsoft.com/office/drawing/2014/main" id="{5A97BB6D-1E6D-1A32-2341-231CABFA8EEE}"/>
              </a:ext>
            </a:extLst>
          </p:cNvPr>
          <p:cNvSpPr txBox="1"/>
          <p:nvPr/>
        </p:nvSpPr>
        <p:spPr>
          <a:xfrm>
            <a:off x="7622771" y="-31178"/>
            <a:ext cx="4493027" cy="6920356"/>
          </a:xfrm>
          <a:prstGeom prst="rect">
            <a:avLst/>
          </a:prstGeom>
          <a:noFill/>
        </p:spPr>
        <p:txBody>
          <a:bodyPr wrap="square">
            <a:spAutoFit/>
          </a:bodyPr>
          <a:lstStyle/>
          <a:p>
            <a:pPr algn="ctr" fontAlgn="auto" hangingPunct="1">
              <a:lnSpc>
                <a:spcPct val="120000"/>
              </a:lnSpc>
              <a:spcAft>
                <a:spcPts val="900"/>
              </a:spcAft>
            </a:pPr>
            <a:r>
              <a:rPr lang="en-AU" sz="2400" b="1" u="sng"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Abraham</a:t>
            </a:r>
            <a:r>
              <a:rPr lang="en-AU" sz="24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t>
            </a: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“…waited for </a:t>
            </a:r>
            <a:r>
              <a:rPr lang="en-AU" sz="2800" b="1" u="sng"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cit</a:t>
            </a:r>
            <a:r>
              <a:rPr lang="en-AU" sz="28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y </a:t>
            </a: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which has foundations, whose builder and maker is God.”  </a:t>
            </a:r>
            <a:r>
              <a:rPr lang="en-AU" sz="2000" b="1" u="sng"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Heb 11:10</a:t>
            </a:r>
            <a:r>
              <a:rPr lang="en-AU" sz="2000" b="1"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400" b="1" u="sng"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All who died in faith</a:t>
            </a:r>
            <a:r>
              <a:rPr lang="en-AU" sz="2400" b="1"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t>
            </a:r>
            <a:r>
              <a:rPr lang="en-AU" sz="24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“…desire a better, that is, a </a:t>
            </a:r>
            <a:r>
              <a:rPr lang="en-AU" sz="2800" b="1" u="sng"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heavenl</a:t>
            </a:r>
            <a:r>
              <a:rPr lang="en-AU" sz="28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y </a:t>
            </a:r>
            <a:r>
              <a:rPr lang="en-AU" sz="2800" b="1" u="sng"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countr</a:t>
            </a:r>
            <a:r>
              <a:rPr lang="en-AU" sz="28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y.  </a:t>
            </a:r>
            <a:r>
              <a:rPr lang="en-AU" sz="28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Therefore God is not ashamed to be called their God, for </a:t>
            </a:r>
            <a:r>
              <a:rPr lang="en-AU" sz="32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He has </a:t>
            </a:r>
            <a:r>
              <a:rPr lang="en-AU" sz="3200" b="1" u="sng"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prepared a cit</a:t>
            </a:r>
            <a:r>
              <a:rPr lang="en-AU" sz="3200" b="1"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y for them.”  </a:t>
            </a:r>
            <a:r>
              <a:rPr lang="en-AU" sz="2000" b="1" u="sng"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Heb 11:16</a:t>
            </a:r>
            <a:endParaRPr lang="en-AU" sz="2800" u="sng"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63367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6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E0FA38-F17B-1632-6956-4CD3A2FE7087}"/>
              </a:ext>
            </a:extLst>
          </p:cNvPr>
          <p:cNvCxnSpPr>
            <a:cxnSpLocks/>
          </p:cNvCxnSpPr>
          <p:nvPr/>
        </p:nvCxnSpPr>
        <p:spPr>
          <a:xfrm>
            <a:off x="548640" y="3588774"/>
            <a:ext cx="10502818"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1205E9A-6CA2-9D04-4AB4-1299365E9A82}"/>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intensity="1"/>
                    </a14:imgEffect>
                  </a14:imgLayer>
                </a14:imgProps>
              </a:ext>
            </a:extLst>
          </a:blip>
          <a:stretch>
            <a:fillRect/>
          </a:stretch>
        </p:blipFill>
        <p:spPr>
          <a:xfrm>
            <a:off x="1232623" y="1502425"/>
            <a:ext cx="1311072" cy="3853150"/>
          </a:xfrm>
          <a:prstGeom prst="rect">
            <a:avLst/>
          </a:prstGeom>
        </p:spPr>
      </p:pic>
      <p:sp>
        <p:nvSpPr>
          <p:cNvPr id="17" name="TextBox 16">
            <a:extLst>
              <a:ext uri="{FF2B5EF4-FFF2-40B4-BE49-F238E27FC236}">
                <a16:creationId xmlns:a16="http://schemas.microsoft.com/office/drawing/2014/main" id="{22C1C38B-A734-12BE-5902-6131AF805DA5}"/>
              </a:ext>
            </a:extLst>
          </p:cNvPr>
          <p:cNvSpPr txBox="1"/>
          <p:nvPr/>
        </p:nvSpPr>
        <p:spPr>
          <a:xfrm>
            <a:off x="1410177" y="2265335"/>
            <a:ext cx="955964" cy="1200329"/>
          </a:xfrm>
          <a:prstGeom prst="rect">
            <a:avLst/>
          </a:prstGeom>
          <a:noFill/>
        </p:spPr>
        <p:txBody>
          <a:bodyPr wrap="square" rtlCol="0">
            <a:spAutoFit/>
          </a:bodyPr>
          <a:lstStyle/>
          <a:p>
            <a:pPr algn="ctr"/>
            <a:r>
              <a:rPr lang="en-AU" b="1" dirty="0"/>
              <a:t>Spirit</a:t>
            </a:r>
          </a:p>
          <a:p>
            <a:pPr algn="ctr"/>
            <a:r>
              <a:rPr lang="en-AU" b="1" dirty="0"/>
              <a:t>Soul</a:t>
            </a:r>
          </a:p>
          <a:p>
            <a:pPr algn="ctr"/>
            <a:endParaRPr lang="en-AU" b="1" dirty="0"/>
          </a:p>
          <a:p>
            <a:pPr algn="ctr"/>
            <a:r>
              <a:rPr lang="en-AU" b="1" dirty="0"/>
              <a:t>body</a:t>
            </a:r>
          </a:p>
        </p:txBody>
      </p:sp>
      <p:sp>
        <p:nvSpPr>
          <p:cNvPr id="18" name="TextBox 17">
            <a:extLst>
              <a:ext uri="{FF2B5EF4-FFF2-40B4-BE49-F238E27FC236}">
                <a16:creationId xmlns:a16="http://schemas.microsoft.com/office/drawing/2014/main" id="{40BD925E-0357-F4A1-1849-B31842B86E90}"/>
              </a:ext>
            </a:extLst>
          </p:cNvPr>
          <p:cNvSpPr txBox="1"/>
          <p:nvPr/>
        </p:nvSpPr>
        <p:spPr>
          <a:xfrm>
            <a:off x="1293116" y="959646"/>
            <a:ext cx="1172777" cy="369332"/>
          </a:xfrm>
          <a:prstGeom prst="rect">
            <a:avLst/>
          </a:prstGeom>
          <a:noFill/>
        </p:spPr>
        <p:txBody>
          <a:bodyPr wrap="square" rtlCol="0">
            <a:spAutoFit/>
          </a:bodyPr>
          <a:lstStyle/>
          <a:p>
            <a:r>
              <a:rPr lang="en-AU" b="1" dirty="0">
                <a:solidFill>
                  <a:srgbClr val="FFFF00"/>
                </a:solidFill>
                <a:effectLst>
                  <a:outerShdw blurRad="38100" dist="38100" dir="2700000" algn="tl">
                    <a:srgbClr val="000000">
                      <a:alpha val="43137"/>
                    </a:srgbClr>
                  </a:outerShdw>
                </a:effectLst>
              </a:rPr>
              <a:t>At death</a:t>
            </a:r>
          </a:p>
        </p:txBody>
      </p:sp>
      <p:sp>
        <p:nvSpPr>
          <p:cNvPr id="25" name="TextBox 24">
            <a:extLst>
              <a:ext uri="{FF2B5EF4-FFF2-40B4-BE49-F238E27FC236}">
                <a16:creationId xmlns:a16="http://schemas.microsoft.com/office/drawing/2014/main" id="{33F73A43-00CD-AF93-CA13-415431869E31}"/>
              </a:ext>
            </a:extLst>
          </p:cNvPr>
          <p:cNvSpPr txBox="1"/>
          <p:nvPr/>
        </p:nvSpPr>
        <p:spPr>
          <a:xfrm>
            <a:off x="1293116" y="6118485"/>
            <a:ext cx="1388226" cy="646331"/>
          </a:xfrm>
          <a:prstGeom prst="rect">
            <a:avLst/>
          </a:prstGeom>
          <a:noFill/>
        </p:spPr>
        <p:txBody>
          <a:bodyPr wrap="square" rtlCol="0">
            <a:spAutoFit/>
          </a:bodyPr>
          <a:lstStyle/>
          <a:p>
            <a:r>
              <a:rPr lang="en-AU" b="1" dirty="0">
                <a:solidFill>
                  <a:schemeClr val="bg1"/>
                </a:solidFill>
              </a:rPr>
              <a:t>GRAVE</a:t>
            </a:r>
          </a:p>
          <a:p>
            <a:r>
              <a:rPr lang="en-AU" b="1" dirty="0">
                <a:solidFill>
                  <a:schemeClr val="bg1"/>
                </a:solidFill>
              </a:rPr>
              <a:t>ALL PEOPLE</a:t>
            </a:r>
          </a:p>
        </p:txBody>
      </p:sp>
      <p:cxnSp>
        <p:nvCxnSpPr>
          <p:cNvPr id="32" name="Straight Arrow Connector 31">
            <a:extLst>
              <a:ext uri="{FF2B5EF4-FFF2-40B4-BE49-F238E27FC236}">
                <a16:creationId xmlns:a16="http://schemas.microsoft.com/office/drawing/2014/main" id="{EED68596-05CC-71BA-32D8-C77DFAF47F9E}"/>
              </a:ext>
            </a:extLst>
          </p:cNvPr>
          <p:cNvCxnSpPr>
            <a:cxnSpLocks/>
          </p:cNvCxnSpPr>
          <p:nvPr/>
        </p:nvCxnSpPr>
        <p:spPr>
          <a:xfrm>
            <a:off x="1747764" y="3574922"/>
            <a:ext cx="13317" cy="23636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DDC5CC8C-001D-E72B-DEE5-3F719B6ECD8F}"/>
              </a:ext>
            </a:extLst>
          </p:cNvPr>
          <p:cNvPicPr>
            <a:picLocks noChangeAspect="1"/>
          </p:cNvPicPr>
          <p:nvPr/>
        </p:nvPicPr>
        <p:blipFill>
          <a:blip r:embed="rId4"/>
          <a:stretch>
            <a:fillRect/>
          </a:stretch>
        </p:blipFill>
        <p:spPr>
          <a:xfrm>
            <a:off x="1833023" y="3544203"/>
            <a:ext cx="487722" cy="2954920"/>
          </a:xfrm>
          <a:prstGeom prst="rect">
            <a:avLst/>
          </a:prstGeom>
        </p:spPr>
      </p:pic>
      <p:sp>
        <p:nvSpPr>
          <p:cNvPr id="62" name="TextBox 61">
            <a:extLst>
              <a:ext uri="{FF2B5EF4-FFF2-40B4-BE49-F238E27FC236}">
                <a16:creationId xmlns:a16="http://schemas.microsoft.com/office/drawing/2014/main" id="{591FD99F-EC60-BA08-797B-3789E5E7336A}"/>
              </a:ext>
            </a:extLst>
          </p:cNvPr>
          <p:cNvSpPr txBox="1"/>
          <p:nvPr/>
        </p:nvSpPr>
        <p:spPr>
          <a:xfrm>
            <a:off x="6969071" y="2294494"/>
            <a:ext cx="1429319" cy="830997"/>
          </a:xfrm>
          <a:prstGeom prst="rect">
            <a:avLst/>
          </a:prstGeom>
          <a:noFill/>
        </p:spPr>
        <p:txBody>
          <a:bodyPr wrap="square" rtlCol="0">
            <a:spAutoFit/>
          </a:bodyPr>
          <a:lstStyle/>
          <a:p>
            <a:pPr algn="ctr"/>
            <a:r>
              <a:rPr lang="en-AU" sz="1600" dirty="0">
                <a:latin typeface="Arial Rounded MT Bold" panose="020F0704030504030204" pitchFamily="34" charset="0"/>
              </a:rPr>
              <a:t>Resurrected glorified </a:t>
            </a:r>
          </a:p>
          <a:p>
            <a:pPr algn="ctr"/>
            <a:r>
              <a:rPr lang="en-AU" sz="1600" dirty="0">
                <a:latin typeface="Arial Rounded MT Bold" panose="020F0704030504030204" pitchFamily="34" charset="0"/>
              </a:rPr>
              <a:t>body</a:t>
            </a:r>
          </a:p>
        </p:txBody>
      </p:sp>
    </p:spTree>
    <p:extLst>
      <p:ext uri="{BB962C8B-B14F-4D97-AF65-F5344CB8AC3E}">
        <p14:creationId xmlns:p14="http://schemas.microsoft.com/office/powerpoint/2010/main" val="1696858049"/>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up)">
                                      <p:cBhvr>
                                        <p:cTn id="7" dur="1750"/>
                                        <p:tgtEl>
                                          <p:spTgt spid="25">
                                            <p:txEl>
                                              <p:pRg st="0" end="0"/>
                                            </p:txEl>
                                          </p:spTgt>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wipe(up)">
                                      <p:cBhvr>
                                        <p:cTn id="11" dur="175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C0735-CDA4-F1E7-5D0A-F6EB4D8A01B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26D657E-C50D-6DBA-D341-88750F1409CA}"/>
              </a:ext>
            </a:extLst>
          </p:cNvPr>
          <p:cNvSpPr txBox="1"/>
          <p:nvPr/>
        </p:nvSpPr>
        <p:spPr>
          <a:xfrm>
            <a:off x="7154426" y="0"/>
            <a:ext cx="5037574" cy="7132722"/>
          </a:xfrm>
          <a:prstGeom prst="rect">
            <a:avLst/>
          </a:prstGeom>
          <a:noFill/>
        </p:spPr>
        <p:txBody>
          <a:bodyPr wrap="square">
            <a:spAutoFit/>
          </a:bodyPr>
          <a:lstStyle/>
          <a:p>
            <a:pPr algn="ctr" hangingPunct="0">
              <a:spcBef>
                <a:spcPts val="2400"/>
              </a:spcBef>
              <a:spcAft>
                <a:spcPts val="900"/>
              </a:spcAft>
            </a:pPr>
            <a:r>
              <a:rPr lang="en-AU" sz="2800" b="1" u="sng" kern="0"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Revelation 21:3-4</a:t>
            </a:r>
            <a:r>
              <a:rPr lang="en-AU" sz="2800" b="1" kern="0" dirty="0">
                <a:ln>
                  <a:solidFill>
                    <a:schemeClr val="tx1">
                      <a:lumMod val="75000"/>
                      <a:lumOff val="2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“And I heard a loud voice from heaven saying, “Behold, </a:t>
            </a:r>
            <a:b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br>
            <a:r>
              <a:rPr lang="en-AU" sz="2800" b="1" kern="0"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the tabernacle of God is </a:t>
            </a:r>
            <a:r>
              <a:rPr lang="en-AU" sz="2800" b="1" u="sng" kern="0"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with men</a:t>
            </a:r>
            <a:r>
              <a:rPr lang="en-AU" sz="2800" b="1" kern="0"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and He will dwell with them,</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and they shall be His people. </a:t>
            </a:r>
            <a:r>
              <a:rPr lang="en-AU" sz="2800" b="1" u="sng" kern="0"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God Himself will be with them</a:t>
            </a:r>
            <a:r>
              <a:rPr lang="en-AU" sz="2800" b="1" kern="0"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and be their God. And God will wipe away every </a:t>
            </a:r>
            <a:r>
              <a:rPr lang="en-AU" sz="2800" b="1" i="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tear</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from their eyes; there shall be </a:t>
            </a:r>
            <a:r>
              <a:rPr lang="en-AU" sz="2800" b="1" u="sng" kern="0" dirty="0">
                <a:ln>
                  <a:solidFill>
                    <a:schemeClr val="tx1">
                      <a:lumMod val="75000"/>
                      <a:lumOff val="2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no more </a:t>
            </a:r>
            <a:r>
              <a:rPr lang="en-AU" sz="2800" b="1" i="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death,</a:t>
            </a:r>
            <a:r>
              <a:rPr lang="en-AU" sz="2800" b="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nor </a:t>
            </a:r>
            <a:r>
              <a:rPr lang="en-AU" sz="2800" b="1" i="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sorrow,</a:t>
            </a:r>
            <a:r>
              <a:rPr lang="en-AU" sz="2800" b="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nor </a:t>
            </a:r>
            <a:r>
              <a:rPr lang="en-AU" sz="2800" b="1" i="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crying.</a:t>
            </a:r>
            <a:r>
              <a:rPr lang="en-AU" sz="2800" b="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There shall be no more </a:t>
            </a:r>
            <a:r>
              <a:rPr lang="en-AU" sz="2800" b="1" i="1" kern="0" dirty="0">
                <a:ln>
                  <a:solidFill>
                    <a:schemeClr val="tx1">
                      <a:lumMod val="75000"/>
                      <a:lumOff val="25000"/>
                    </a:schemeClr>
                  </a:solidFill>
                </a:ln>
                <a:solidFill>
                  <a:schemeClr val="accent2"/>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pain,</a:t>
            </a:r>
            <a:r>
              <a:rPr lang="en-AU" sz="28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for the former things have passed away.”</a:t>
            </a:r>
            <a:endParaRPr lang="en-AU" sz="1400" b="1" kern="0"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endParaRPr>
          </a:p>
          <a:p>
            <a:pPr algn="ctr" hangingPunct="0">
              <a:spcBef>
                <a:spcPts val="2400"/>
              </a:spcBef>
              <a:spcAft>
                <a:spcPts val="900"/>
              </a:spcAft>
            </a:pPr>
            <a:endParaRPr lang="en-AU" sz="100" b="1" kern="0" dirty="0">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3959990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D0535-BB5A-0B83-B5DC-BECA0AD23C26}"/>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6870937" y="1067116"/>
            <a:ext cx="5321063" cy="3190559"/>
          </a:xfrm>
          <a:prstGeom prst="rect">
            <a:avLst/>
          </a:prstGeom>
          <a:effectLst>
            <a:softEdge rad="127000"/>
          </a:effectLst>
        </p:spPr>
      </p:pic>
      <p:sp>
        <p:nvSpPr>
          <p:cNvPr id="4" name="TextBox 3">
            <a:extLst>
              <a:ext uri="{FF2B5EF4-FFF2-40B4-BE49-F238E27FC236}">
                <a16:creationId xmlns:a16="http://schemas.microsoft.com/office/drawing/2014/main" id="{B7A4A3C1-D60D-9515-2D24-687AA8FE55B7}"/>
              </a:ext>
            </a:extLst>
          </p:cNvPr>
          <p:cNvSpPr txBox="1"/>
          <p:nvPr/>
        </p:nvSpPr>
        <p:spPr>
          <a:xfrm>
            <a:off x="161926" y="0"/>
            <a:ext cx="12030074" cy="7206588"/>
          </a:xfrm>
          <a:prstGeom prst="rect">
            <a:avLst/>
          </a:prstGeom>
          <a:noFill/>
        </p:spPr>
        <p:txBody>
          <a:bodyPr wrap="square">
            <a:spAutoFit/>
          </a:bodyPr>
          <a:lstStyle/>
          <a:p>
            <a:pPr algn="ct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GOD’S HEAVEN and the NEW EARTH will no longer be separate places, </a:t>
            </a: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but they will be </a:t>
            </a:r>
            <a:r>
              <a:rPr lang="en-AU" sz="2800" b="1" u="sng"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mer</a:t>
            </a:r>
            <a:r>
              <a:rPr lang="en-AU" sz="28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a:t>
            </a:r>
            <a:r>
              <a:rPr lang="en-AU" sz="2800" b="1" u="sng"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ed</a:t>
            </a: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into one realm. </a:t>
            </a:r>
          </a:p>
          <a:p>
            <a:pPr algn="ctr"/>
            <a:endParaRPr lang="en-AU" sz="16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endParaRPr>
          </a:p>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It’s </a:t>
            </a:r>
            <a:r>
              <a:rPr lang="en-AU" sz="32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HOLY CITY</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where </a:t>
            </a:r>
            <a:b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righteousness dwells</a:t>
            </a:r>
            <a:endPar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GOD will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dwell with </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His people </a:t>
            </a:r>
            <a:b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forever</a:t>
            </a:r>
            <a:endPar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Everything negative that was part of </a:t>
            </a:r>
            <a:b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CURSE will be </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one</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i="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tears, death, sorrow, crying, pain</a:t>
            </a:r>
            <a:endParaRPr lang="en-AU" sz="28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CITY will be </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filled with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GOD’S GLORY</a:t>
            </a:r>
          </a:p>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will be </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NO MORE SEA</a:t>
            </a:r>
            <a:r>
              <a:rPr lang="en-AU" sz="32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32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 full description of its exquisite structure and beauty is given </a:t>
            </a:r>
            <a:r>
              <a:rPr lang="en-AU" sz="2000" b="1" dirty="0" err="1">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vv</a:t>
            </a:r>
            <a:r>
              <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11-21)</a:t>
            </a:r>
            <a:endPar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endParaRPr lang="en-AU" sz="2800" dirty="0">
              <a:solidFill>
                <a:schemeClr val="bg1"/>
              </a:solidFill>
            </a:endParaRPr>
          </a:p>
        </p:txBody>
      </p:sp>
    </p:spTree>
    <p:extLst>
      <p:ext uri="{BB962C8B-B14F-4D97-AF65-F5344CB8AC3E}">
        <p14:creationId xmlns:p14="http://schemas.microsoft.com/office/powerpoint/2010/main" val="1581099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3000"/>
                                        <p:tgtEl>
                                          <p:spTgt spid="4">
                                            <p:txEl>
                                              <p:pRg st="0" end="0"/>
                                            </p:txEl>
                                          </p:spTgt>
                                        </p:tgtEl>
                                      </p:cBhvr>
                                    </p:animEffect>
                                  </p:childTnLst>
                                </p:cTn>
                              </p:par>
                              <p:par>
                                <p:cTn id="8" presetID="6" presetClass="entr" presetSubtype="32"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3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2500"/>
                                        <p:tgtEl>
                                          <p:spTgt spid="4">
                                            <p:txEl>
                                              <p:pRg st="2" end="2"/>
                                            </p:txEl>
                                          </p:spTgt>
                                        </p:tgtEl>
                                      </p:cBhvr>
                                    </p:animEffect>
                                  </p:childTnLst>
                                </p:cTn>
                              </p:par>
                            </p:childTnLst>
                          </p:cTn>
                        </p:par>
                        <p:par>
                          <p:cTn id="16" fill="hold">
                            <p:stCondLst>
                              <p:cond delay="2500"/>
                            </p:stCondLst>
                            <p:childTnLst>
                              <p:par>
                                <p:cTn id="17" presetID="22" presetClass="entr" presetSubtype="8" fill="hold" nodeType="afterEffect">
                                  <p:stCondLst>
                                    <p:cond delay="2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2500"/>
                                        <p:tgtEl>
                                          <p:spTgt spid="4">
                                            <p:txEl>
                                              <p:pRg st="3" end="3"/>
                                            </p:txEl>
                                          </p:spTgt>
                                        </p:tgtEl>
                                      </p:cBhvr>
                                    </p:animEffect>
                                  </p:childTnLst>
                                </p:cTn>
                              </p:par>
                            </p:childTnLst>
                          </p:cTn>
                        </p:par>
                        <p:par>
                          <p:cTn id="20" fill="hold">
                            <p:stCondLst>
                              <p:cond delay="7500"/>
                            </p:stCondLst>
                            <p:childTnLst>
                              <p:par>
                                <p:cTn id="21" presetID="22" presetClass="entr" presetSubtype="8" fill="hold" nodeType="afterEffect">
                                  <p:stCondLst>
                                    <p:cond delay="2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2500"/>
                                        <p:tgtEl>
                                          <p:spTgt spid="4">
                                            <p:txEl>
                                              <p:pRg st="4" end="4"/>
                                            </p:txEl>
                                          </p:spTgt>
                                        </p:tgtEl>
                                      </p:cBhvr>
                                    </p:animEffect>
                                  </p:childTnLst>
                                </p:cTn>
                              </p:par>
                            </p:childTnLst>
                          </p:cTn>
                        </p:par>
                        <p:par>
                          <p:cTn id="24" fill="hold">
                            <p:stCondLst>
                              <p:cond delay="12500"/>
                            </p:stCondLst>
                            <p:childTnLst>
                              <p:par>
                                <p:cTn id="25" presetID="22" presetClass="entr" presetSubtype="8" fill="hold" nodeType="afterEffect">
                                  <p:stCondLst>
                                    <p:cond delay="250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2500"/>
                                        <p:tgtEl>
                                          <p:spTgt spid="4">
                                            <p:txEl>
                                              <p:pRg st="5" end="5"/>
                                            </p:txEl>
                                          </p:spTgt>
                                        </p:tgtEl>
                                      </p:cBhvr>
                                    </p:animEffect>
                                  </p:childTnLst>
                                </p:cTn>
                              </p:par>
                            </p:childTnLst>
                          </p:cTn>
                        </p:par>
                        <p:par>
                          <p:cTn id="28" fill="hold">
                            <p:stCondLst>
                              <p:cond delay="17500"/>
                            </p:stCondLst>
                            <p:childTnLst>
                              <p:par>
                                <p:cTn id="29" presetID="22" presetClass="entr" presetSubtype="8" fill="hold" nodeType="afterEffect">
                                  <p:stCondLst>
                                    <p:cond delay="25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2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C721A9-84A9-E8FC-005F-3E4FB526EC81}"/>
              </a:ext>
            </a:extLst>
          </p:cNvPr>
          <p:cNvSpPr txBox="1"/>
          <p:nvPr/>
        </p:nvSpPr>
        <p:spPr>
          <a:xfrm>
            <a:off x="0" y="302182"/>
            <a:ext cx="12125325" cy="6253635"/>
          </a:xfrm>
          <a:prstGeom prst="rect">
            <a:avLst/>
          </a:prstGeom>
          <a:noFill/>
        </p:spPr>
        <p:txBody>
          <a:bodyPr wrap="square">
            <a:spAutoFit/>
          </a:bodyPr>
          <a:lstStyle/>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will not be a separate TEMPLE </a:t>
            </a:r>
            <a:b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because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God Almighty and</a:t>
            </a:r>
            <a:b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Lamb </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will be its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TEMPLE</a:t>
            </a:r>
            <a:endParaRPr lang="en-AU" sz="28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will be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NO NIGHT</a:t>
            </a:r>
            <a:endParaRPr lang="en-AU" sz="28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will be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NO SUN </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or </a:t>
            </a: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MOON</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because the glory of God will be its light</a:t>
            </a:r>
          </a:p>
          <a:p>
            <a:pPr marL="228600" fontAlgn="auto" hangingPunct="1">
              <a:lnSpc>
                <a:spcPct val="120000"/>
              </a:lnSpc>
              <a:spcAft>
                <a:spcPts val="900"/>
              </a:spcAft>
            </a:pPr>
            <a:r>
              <a:rPr lang="en-AU" sz="3200" b="1" u="sng"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This is a literal city of immense proportions</a:t>
            </a:r>
            <a:r>
              <a:rPr lang="en-AU" sz="32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ln>
                  <a:solidFill>
                    <a:schemeClr val="tx1"/>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2,400 km long, 2,400 km wide, 2,400 km high</a:t>
            </a:r>
            <a:endParaRPr lang="en-AU" sz="2800" b="1"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742950" lvl="1" indent="-285750" fontAlgn="auto" hangingPunct="1">
              <a:lnSpc>
                <a:spcPct val="120000"/>
              </a:lnSpc>
              <a:spcAft>
                <a:spcPts val="900"/>
              </a:spcAft>
              <a:buFont typeface="Courier New" panose="02070309020205020404" pitchFamily="49" charset="0"/>
              <a:buChar char="o"/>
            </a:pPr>
            <a:r>
              <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About Brisbane to Hobart on one side!</a:t>
            </a:r>
            <a:endPar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742950" lvl="1" indent="-285750" fontAlgn="auto" hangingPunct="1">
              <a:lnSpc>
                <a:spcPct val="120000"/>
              </a:lnSpc>
              <a:spcAft>
                <a:spcPts val="900"/>
              </a:spcAft>
              <a:buFont typeface="Courier New" panose="02070309020205020404" pitchFamily="49" charset="0"/>
              <a:buChar char="o"/>
            </a:pPr>
            <a:r>
              <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surface area is about 5.76 M sq km </a:t>
            </a:r>
            <a:br>
              <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2000" b="1" dirty="0">
                <a:ln>
                  <a:solidFill>
                    <a:schemeClr val="tx1"/>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(all of City of London is 16.08 sq km)</a:t>
            </a:r>
            <a:endParaRPr lang="en-AU" sz="1050" b="1" dirty="0">
              <a:ln>
                <a:solidFill>
                  <a:schemeClr val="tx1"/>
                </a:solidFill>
              </a:ln>
              <a:solidFill>
                <a:srgbClr val="FFFF0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19CB1-5BF9-D481-4227-7D469AE22DF9}"/>
              </a:ext>
            </a:extLst>
          </p:cNvPr>
          <p:cNvPicPr>
            <a:picLocks noChangeAspect="1"/>
          </p:cNvPicPr>
          <p:nvPr/>
        </p:nvPicPr>
        <p:blipFill>
          <a:blip r:embed="rId2"/>
          <a:stretch>
            <a:fillRect/>
          </a:stretch>
        </p:blipFill>
        <p:spPr>
          <a:xfrm>
            <a:off x="6643152" y="104775"/>
            <a:ext cx="5548848" cy="3324224"/>
          </a:xfrm>
          <a:prstGeom prst="rect">
            <a:avLst/>
          </a:prstGeom>
        </p:spPr>
      </p:pic>
    </p:spTree>
    <p:extLst>
      <p:ext uri="{BB962C8B-B14F-4D97-AF65-F5344CB8AC3E}">
        <p14:creationId xmlns:p14="http://schemas.microsoft.com/office/powerpoint/2010/main" val="1685815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500"/>
                                        <p:tgtEl>
                                          <p:spTgt spid="4">
                                            <p:txEl>
                                              <p:pRg st="0" end="0"/>
                                            </p:txEl>
                                          </p:spTgt>
                                        </p:tgtEl>
                                      </p:cBhvr>
                                    </p:animEffect>
                                  </p:childTnLst>
                                </p:cTn>
                              </p:par>
                            </p:childTnLst>
                          </p:cTn>
                        </p:par>
                        <p:par>
                          <p:cTn id="8" fill="hold">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2500"/>
                                        <p:tgtEl>
                                          <p:spTgt spid="4">
                                            <p:txEl>
                                              <p:pRg st="1" end="1"/>
                                            </p:txEl>
                                          </p:spTgt>
                                        </p:tgtEl>
                                      </p:cBhvr>
                                    </p:animEffect>
                                  </p:childTnLst>
                                </p:cTn>
                              </p:par>
                            </p:childTnLst>
                          </p:cTn>
                        </p:par>
                        <p:par>
                          <p:cTn id="12" fill="hold">
                            <p:stCondLst>
                              <p:cond delay="7000"/>
                            </p:stCondLst>
                            <p:childTnLst>
                              <p:par>
                                <p:cTn id="13" presetID="22" presetClass="entr" presetSubtype="8" fill="hold" nodeType="afterEffect">
                                  <p:stCondLst>
                                    <p:cond delay="2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2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2000"/>
                                        <p:tgtEl>
                                          <p:spTgt spid="4">
                                            <p:txEl>
                                              <p:pRg st="3" end="3"/>
                                            </p:txEl>
                                          </p:spTgt>
                                        </p:tgtEl>
                                      </p:cBhvr>
                                    </p:animEffect>
                                  </p:childTnLst>
                                </p:cTn>
                              </p:par>
                            </p:childTnLst>
                          </p:cTn>
                        </p:par>
                        <p:par>
                          <p:cTn id="21" fill="hold">
                            <p:stCondLst>
                              <p:cond delay="2000"/>
                            </p:stCondLst>
                            <p:childTnLst>
                              <p:par>
                                <p:cTn id="22" presetID="22" presetClass="entr" presetSubtype="8" fill="hold" nodeType="afterEffect">
                                  <p:stCondLst>
                                    <p:cond delay="150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left)">
                                      <p:cBhvr>
                                        <p:cTn id="24" dur="2500"/>
                                        <p:tgtEl>
                                          <p:spTgt spid="4">
                                            <p:txEl>
                                              <p:pRg st="4" end="4"/>
                                            </p:txEl>
                                          </p:spTgt>
                                        </p:tgtEl>
                                      </p:cBhvr>
                                    </p:animEffect>
                                  </p:childTnLst>
                                </p:cTn>
                              </p:par>
                            </p:childTnLst>
                          </p:cTn>
                        </p:par>
                        <p:par>
                          <p:cTn id="25" fill="hold">
                            <p:stCondLst>
                              <p:cond delay="6000"/>
                            </p:stCondLst>
                            <p:childTnLst>
                              <p:par>
                                <p:cTn id="26" presetID="22" presetClass="entr" presetSubtype="8" fill="hold" nodeType="afterEffect">
                                  <p:stCondLst>
                                    <p:cond delay="150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2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3433C4-B100-8E23-C872-197894422ABC}"/>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D0DB55D3-247F-A4A0-A91E-042533940706}"/>
              </a:ext>
            </a:extLst>
          </p:cNvPr>
          <p:cNvSpPr txBox="1"/>
          <p:nvPr/>
        </p:nvSpPr>
        <p:spPr>
          <a:xfrm>
            <a:off x="180974" y="716103"/>
            <a:ext cx="12011025" cy="5638980"/>
          </a:xfrm>
          <a:prstGeom prst="rect">
            <a:avLst/>
          </a:prstGeom>
          <a:noFill/>
        </p:spPr>
        <p:txBody>
          <a:bodyPr wrap="square">
            <a:spAutoFit/>
          </a:bodyPr>
          <a:lstStyle/>
          <a:p>
            <a:pPr marL="342900" lvl="0" indent="-342900" fontAlgn="auto" hangingPunct="1">
              <a:lnSpc>
                <a:spcPct val="120000"/>
              </a:lnSpc>
              <a:spcAft>
                <a:spcPts val="900"/>
              </a:spcAft>
              <a:buFont typeface="Symbol" panose="05050102010706020507" pitchFamily="18" charset="2"/>
              <a:buChar char=""/>
            </a:pP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 beautiful RIVER will flow through it with </a:t>
            </a:r>
            <a:b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 </a:t>
            </a:r>
            <a:r>
              <a:rPr lang="en-AU" sz="3200" b="1" u="sng"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WATER of LIFE</a:t>
            </a:r>
          </a:p>
          <a:p>
            <a:pPr marL="342900" lvl="0" indent="-342900" fontAlgn="auto" hangingPunct="1">
              <a:lnSpc>
                <a:spcPct val="120000"/>
              </a:lnSpc>
              <a:spcAft>
                <a:spcPts val="900"/>
              </a:spcAft>
              <a:buFont typeface="Symbol" panose="05050102010706020507" pitchFamily="18" charset="2"/>
              <a:buChar char=""/>
            </a:pPr>
            <a:endParaRPr lang="en-AU" sz="1400" b="1"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a:t>
            </a:r>
            <a:r>
              <a:rPr lang="en-AU" sz="3200" b="1"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3200" b="1" u="sng"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TREE of LIFE </a:t>
            </a: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will be there</a:t>
            </a:r>
          </a:p>
          <a:p>
            <a:pPr marL="342900" lvl="0" indent="-342900" fontAlgn="auto" hangingPunct="1">
              <a:lnSpc>
                <a:spcPct val="120000"/>
              </a:lnSpc>
              <a:spcAft>
                <a:spcPts val="900"/>
              </a:spcAft>
              <a:buFont typeface="Symbol" panose="05050102010706020507" pitchFamily="18" charset="2"/>
              <a:buChar char=""/>
            </a:pPr>
            <a:endParaRPr lang="en-AU" sz="14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There will be </a:t>
            </a:r>
            <a:r>
              <a:rPr lang="en-AU" sz="3200" b="1" u="sng"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PERFECT RIGHTEOUSNESS</a:t>
            </a:r>
            <a:r>
              <a:rPr lang="en-AU" sz="3200" b="1"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br>
              <a:rPr lang="en-AU" sz="3200" b="1"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and UNHINDERED FELLOWSHIP</a:t>
            </a:r>
          </a:p>
          <a:p>
            <a:pPr lvl="0" fontAlgn="auto" hangingPunct="1">
              <a:lnSpc>
                <a:spcPct val="120000"/>
              </a:lnSpc>
              <a:spcAft>
                <a:spcPts val="900"/>
              </a:spcAft>
            </a:pPr>
            <a:r>
              <a:rPr lang="en-AU" sz="14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endParaRPr lang="en-AU" sz="14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lvl="0" indent="-342900" fontAlgn="auto" hangingPunct="1">
              <a:lnSpc>
                <a:spcPct val="120000"/>
              </a:lnSpc>
              <a:spcAft>
                <a:spcPts val="900"/>
              </a:spcAft>
              <a:buFont typeface="Symbol" panose="05050102010706020507" pitchFamily="18" charset="2"/>
              <a:buChar char=""/>
            </a:pPr>
            <a: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And there will be things to do there. </a:t>
            </a:r>
            <a:br>
              <a:rPr lang="en-AU" sz="3200" b="1" dirty="0">
                <a:ln w="9525">
                  <a:solidFill>
                    <a:schemeClr val="tx1">
                      <a:lumMod val="65000"/>
                      <a:lumOff val="35000"/>
                    </a:schemeClr>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ln w="9525">
                  <a:solidFill>
                    <a:schemeClr val="tx1">
                      <a:lumMod val="65000"/>
                      <a:lumOff val="35000"/>
                    </a:schemeClr>
                  </a:solidFill>
                </a:ln>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Rev 22:3 says, </a:t>
            </a:r>
            <a:r>
              <a:rPr lang="en-AU" sz="3200" b="1"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“His servants shall serve Him” </a:t>
            </a:r>
            <a:endParaRPr lang="en-AU" sz="3200" b="1" dirty="0">
              <a:ln w="9525">
                <a:solidFill>
                  <a:schemeClr val="tx1">
                    <a:lumMod val="65000"/>
                    <a:lumOff val="35000"/>
                  </a:schemeClr>
                </a:solidFill>
              </a:ln>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33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par>
                          <p:cTn id="8" fill="hold">
                            <p:stCondLst>
                              <p:cond delay="3000"/>
                            </p:stCondLst>
                            <p:childTnLst>
                              <p:par>
                                <p:cTn id="9" presetID="22" presetClass="entr" presetSubtype="1" fill="hold" nodeType="afterEffect">
                                  <p:stCondLst>
                                    <p:cond delay="150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up)">
                                      <p:cBhvr>
                                        <p:cTn id="11" dur="3000"/>
                                        <p:tgtEl>
                                          <p:spTgt spid="4">
                                            <p:txEl>
                                              <p:pRg st="2" end="2"/>
                                            </p:txEl>
                                          </p:spTgt>
                                        </p:tgtEl>
                                      </p:cBhvr>
                                    </p:animEffect>
                                  </p:childTnLst>
                                </p:cTn>
                              </p:par>
                            </p:childTnLst>
                          </p:cTn>
                        </p:par>
                        <p:par>
                          <p:cTn id="12" fill="hold">
                            <p:stCondLst>
                              <p:cond delay="7500"/>
                            </p:stCondLst>
                            <p:childTnLst>
                              <p:par>
                                <p:cTn id="13" presetID="22" presetClass="entr" presetSubtype="1" fill="hold" nodeType="afterEffect">
                                  <p:stCondLst>
                                    <p:cond delay="150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up)">
                                      <p:cBhvr>
                                        <p:cTn id="15" dur="3000"/>
                                        <p:tgtEl>
                                          <p:spTgt spid="4">
                                            <p:txEl>
                                              <p:pRg st="4" end="4"/>
                                            </p:txEl>
                                          </p:spTgt>
                                        </p:tgtEl>
                                      </p:cBhvr>
                                    </p:animEffect>
                                  </p:childTnLst>
                                </p:cTn>
                              </p:par>
                            </p:childTnLst>
                          </p:cTn>
                        </p:par>
                        <p:par>
                          <p:cTn id="16" fill="hold">
                            <p:stCondLst>
                              <p:cond delay="12000"/>
                            </p:stCondLst>
                            <p:childTnLst>
                              <p:par>
                                <p:cTn id="17" presetID="22" presetClass="entr" presetSubtype="1" fill="hold" nodeType="afterEffect">
                                  <p:stCondLst>
                                    <p:cond delay="150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wipe(up)">
                                      <p:cBhvr>
                                        <p:cTn id="19" dur="3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BF632-063A-3C6D-668B-B8C6968247DE}"/>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3E4950D6-6246-DCF5-26EB-8365F63CDB9E}"/>
              </a:ext>
            </a:extLst>
          </p:cNvPr>
          <p:cNvSpPr txBox="1"/>
          <p:nvPr/>
        </p:nvSpPr>
        <p:spPr>
          <a:xfrm>
            <a:off x="4752975" y="583372"/>
            <a:ext cx="7149193" cy="1092607"/>
          </a:xfrm>
          <a:prstGeom prst="rect">
            <a:avLst/>
          </a:prstGeom>
          <a:noFill/>
        </p:spPr>
        <p:txBody>
          <a:bodyPr wrap="square">
            <a:spAutoFit/>
          </a:bodyPr>
          <a:lstStyle/>
          <a:p>
            <a:r>
              <a:rPr lang="en-AU" sz="3600" b="1" u="sng" dirty="0">
                <a:solidFill>
                  <a:schemeClr val="bg1"/>
                </a:solidFill>
                <a:effectLst>
                  <a:outerShdw blurRad="38100" dist="38100" dir="2700000" algn="tl">
                    <a:srgbClr val="000000">
                      <a:alpha val="43137"/>
                    </a:srgbClr>
                  </a:outerShdw>
                </a:effectLst>
                <a:latin typeface="Arial Rounded MT Bold" panose="020F0704030504030204" pitchFamily="34" charset="0"/>
              </a:rPr>
              <a:t>NEW </a:t>
            </a:r>
            <a:r>
              <a:rPr lang="en-AU" sz="3600" b="1" u="sng" dirty="0">
                <a:solidFill>
                  <a:srgbClr val="FFC000"/>
                </a:solidFill>
                <a:effectLst>
                  <a:outerShdw blurRad="38100" dist="38100" dir="2700000" algn="tl">
                    <a:srgbClr val="000000">
                      <a:alpha val="43137"/>
                    </a:srgbClr>
                  </a:outerShdw>
                </a:effectLst>
                <a:latin typeface="Arial Rounded MT Bold" panose="020F0704030504030204" pitchFamily="34" charset="0"/>
              </a:rPr>
              <a:t>HEAVENS</a:t>
            </a:r>
            <a:r>
              <a:rPr lang="en-AU" sz="3600" b="1" dirty="0">
                <a:solidFill>
                  <a:srgbClr val="FFC000"/>
                </a:solidFill>
                <a:effectLst>
                  <a:outerShdw blurRad="38100" dist="38100" dir="2700000" algn="tl">
                    <a:srgbClr val="000000">
                      <a:alpha val="43137"/>
                    </a:srgbClr>
                  </a:outerShdw>
                </a:effectLst>
                <a:latin typeface="Arial Rounded MT Bold" panose="020F0704030504030204" pitchFamily="34" charset="0"/>
              </a:rPr>
              <a:t>… </a:t>
            </a:r>
            <a:r>
              <a:rPr lang="en-AU" sz="3600" b="1" u="sng" dirty="0">
                <a:solidFill>
                  <a:schemeClr val="bg1"/>
                </a:solidFill>
                <a:effectLst>
                  <a:outerShdw blurRad="38100" dist="38100" dir="2700000" algn="tl">
                    <a:srgbClr val="000000">
                      <a:alpha val="43137"/>
                    </a:srgbClr>
                  </a:outerShdw>
                </a:effectLst>
                <a:latin typeface="Arial Rounded MT Bold" panose="020F0704030504030204" pitchFamily="34" charset="0"/>
              </a:rPr>
              <a:t>NEW EARTH</a:t>
            </a:r>
          </a:p>
          <a:p>
            <a:r>
              <a:rPr lang="en-AU" sz="400" b="1" dirty="0">
                <a:solidFill>
                  <a:schemeClr val="bg1"/>
                </a:solidFill>
                <a:effectLst>
                  <a:outerShdw blurRad="38100" dist="38100" dir="2700000" algn="tl">
                    <a:srgbClr val="000000">
                      <a:alpha val="43137"/>
                    </a:srgbClr>
                  </a:outerShdw>
                </a:effectLst>
                <a:latin typeface="Arial Rounded MT Bold" panose="020F0704030504030204" pitchFamily="34" charset="0"/>
              </a:rPr>
              <a:t> </a:t>
            </a:r>
            <a:r>
              <a:rPr lang="en-AU" sz="900" b="1" dirty="0">
                <a:solidFill>
                  <a:schemeClr val="bg1"/>
                </a:solidFill>
                <a:effectLst>
                  <a:outerShdw blurRad="38100" dist="38100" dir="2700000" algn="tl">
                    <a:srgbClr val="000000">
                      <a:alpha val="43137"/>
                    </a:srgbClr>
                  </a:outerShdw>
                </a:effectLst>
                <a:latin typeface="Arial Rounded MT Bold" panose="020F0704030504030204" pitchFamily="34" charset="0"/>
              </a:rPr>
              <a:t>     </a:t>
            </a:r>
          </a:p>
          <a:p>
            <a:r>
              <a:rPr lang="en-AU" sz="2000" b="1" i="1" dirty="0">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“…the best is yet to come!”</a:t>
            </a:r>
            <a:endParaRPr lang="en-AU" sz="1200" i="1" dirty="0">
              <a:solidFill>
                <a:srgbClr val="FFFF0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61419D4-188E-9CEE-7973-D5CD52D1BE69}"/>
              </a:ext>
            </a:extLst>
          </p:cNvPr>
          <p:cNvSpPr txBox="1"/>
          <p:nvPr/>
        </p:nvSpPr>
        <p:spPr>
          <a:xfrm>
            <a:off x="1047799" y="2263335"/>
            <a:ext cx="10723024" cy="1534074"/>
          </a:xfrm>
          <a:prstGeom prst="rect">
            <a:avLst/>
          </a:prstGeom>
          <a:noFill/>
          <a:ln w="57150">
            <a:noFill/>
          </a:ln>
        </p:spPr>
        <p:txBody>
          <a:bodyPr wrap="square">
            <a:spAutoFit/>
          </a:bodyPr>
          <a:lstStyle/>
          <a:p>
            <a:pPr algn="r" fontAlgn="auto" hangingPunct="1">
              <a:lnSpc>
                <a:spcPct val="120000"/>
              </a:lnSpc>
              <a:spcAft>
                <a:spcPts val="900"/>
              </a:spcAft>
            </a:pPr>
            <a:r>
              <a:rPr lang="en-AU" sz="2400" b="1" u="sng" dirty="0">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Challenge 1</a:t>
            </a:r>
            <a:r>
              <a:rPr lang="en-AU" sz="2400" b="1" dirty="0">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a:t>
            </a:r>
            <a:r>
              <a:rPr lang="en-AU" sz="24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  “…since all these things will be dissolved, </a:t>
            </a:r>
            <a:br>
              <a:rPr lang="en-AU" sz="24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br>
            <a:r>
              <a:rPr lang="en-AU" sz="2800" b="1" u="sng" dirty="0">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what manner of persons ought you to be </a:t>
            </a:r>
            <a:r>
              <a:rPr lang="en-AU" sz="2800" b="1" dirty="0">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in holy conduct and godliness, </a:t>
            </a:r>
            <a:r>
              <a:rPr lang="en-AU" sz="24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Segoe UI" panose="020B0502040204020203" pitchFamily="34" charset="0"/>
              </a:rPr>
              <a:t>looking for and hastening the coming of the day of God…”</a:t>
            </a:r>
            <a:endParaRPr lang="en-AU" sz="1400" dirty="0">
              <a:solidFill>
                <a:schemeClr val="bg1"/>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3F0776-0436-C777-00FD-9F9DAA9BC605}"/>
              </a:ext>
            </a:extLst>
          </p:cNvPr>
          <p:cNvSpPr txBox="1"/>
          <p:nvPr/>
        </p:nvSpPr>
        <p:spPr>
          <a:xfrm>
            <a:off x="1764166" y="4414652"/>
            <a:ext cx="10022107" cy="1452321"/>
          </a:xfrm>
          <a:prstGeom prst="rect">
            <a:avLst/>
          </a:prstGeom>
          <a:noFill/>
          <a:ln w="79375">
            <a:noFill/>
          </a:ln>
        </p:spPr>
        <p:txBody>
          <a:bodyPr wrap="square">
            <a:spAutoFit/>
          </a:bodyPr>
          <a:lstStyle/>
          <a:p>
            <a:pPr algn="r" hangingPunct="0">
              <a:lnSpc>
                <a:spcPct val="120000"/>
              </a:lnSpc>
              <a:spcAft>
                <a:spcPts val="1000"/>
              </a:spcAft>
            </a:pPr>
            <a:r>
              <a:rPr lang="en-AU" sz="2400" b="1" u="sng" dirty="0">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Challenge 2</a:t>
            </a:r>
            <a:r>
              <a:rPr lang="en-AU" sz="2400" b="1" dirty="0">
                <a:solidFill>
                  <a:srgbClr val="FFFF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t>
            </a:r>
            <a:r>
              <a:rPr lang="en-AU" sz="2400" b="1" dirty="0">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  </a:t>
            </a:r>
            <a:r>
              <a:rPr lang="en-AU"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Since we have received such an open and gracious invitation from the Lord Himself, </a:t>
            </a:r>
            <a:r>
              <a:rPr lang="en-AU" sz="2800" b="1" u="heavy" dirty="0">
                <a:solidFill>
                  <a:srgbClr val="FFC000"/>
                </a:solidFill>
                <a:effectLst>
                  <a:outerShdw blurRad="38100" dist="38100" dir="2700000" algn="tl">
                    <a:srgbClr val="000000">
                      <a:alpha val="43137"/>
                    </a:srgbClr>
                  </a:outerShdw>
                </a:effectLst>
                <a:latin typeface="Arial Rounded MT Bold" panose="020F0704030504030204" pitchFamily="34" charset="0"/>
              </a:rPr>
              <a:t>won’t you respond in faith </a:t>
            </a:r>
            <a:br>
              <a:rPr lang="en-AU" sz="2800" b="1" dirty="0">
                <a:solidFill>
                  <a:srgbClr val="FFC000"/>
                </a:solidFill>
                <a:effectLst>
                  <a:outerShdw blurRad="38100" dist="38100" dir="2700000" algn="tl">
                    <a:srgbClr val="000000">
                      <a:alpha val="43137"/>
                    </a:srgbClr>
                  </a:outerShdw>
                </a:effectLst>
                <a:latin typeface="Arial Rounded MT Bold" panose="020F0704030504030204" pitchFamily="34" charset="0"/>
              </a:rPr>
            </a:br>
            <a:r>
              <a:rPr lang="en-AU"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and receive the blessing of ETERNAL LIFE?</a:t>
            </a:r>
            <a:endParaRPr lang="en-AU" sz="24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3" descr="A black and white logo&#10;&#10;Description automatically generated">
            <a:extLst>
              <a:ext uri="{FF2B5EF4-FFF2-40B4-BE49-F238E27FC236}">
                <a16:creationId xmlns:a16="http://schemas.microsoft.com/office/drawing/2014/main" id="{72DCAB24-3274-835A-6C81-D90CE52E4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32" y="349016"/>
            <a:ext cx="2948668" cy="672665"/>
          </a:xfrm>
          <a:prstGeom prst="rect">
            <a:avLst/>
          </a:prstGeom>
        </p:spPr>
      </p:pic>
    </p:spTree>
    <p:extLst>
      <p:ext uri="{BB962C8B-B14F-4D97-AF65-F5344CB8AC3E}">
        <p14:creationId xmlns:p14="http://schemas.microsoft.com/office/powerpoint/2010/main" val="33036572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250"/>
                                        <p:tgtEl>
                                          <p:spTgt spid="6">
                                            <p:txEl>
                                              <p:pRg st="0" end="0"/>
                                            </p:txEl>
                                          </p:spTgt>
                                        </p:tgtEl>
                                      </p:cBhvr>
                                    </p:animEffect>
                                  </p:childTnLst>
                                </p:cTn>
                              </p:par>
                            </p:childTnLst>
                          </p:cTn>
                        </p:par>
                        <p:par>
                          <p:cTn id="8" fill="hold">
                            <p:stCondLst>
                              <p:cond delay="2750"/>
                            </p:stCondLst>
                            <p:childTnLst>
                              <p:par>
                                <p:cTn id="9" presetID="22" presetClass="entr" presetSubtype="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2250"/>
                                        <p:tgtEl>
                                          <p:spTgt spid="6">
                                            <p:txEl>
                                              <p:pRg st="1" end="1"/>
                                            </p:txEl>
                                          </p:spTgt>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225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up)">
                                      <p:cBhvr>
                                        <p:cTn id="20" dur="225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up)">
                                      <p:cBhvr>
                                        <p:cTn id="2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E0FA38-F17B-1632-6956-4CD3A2FE7087}"/>
              </a:ext>
            </a:extLst>
          </p:cNvPr>
          <p:cNvCxnSpPr>
            <a:cxnSpLocks/>
          </p:cNvCxnSpPr>
          <p:nvPr/>
        </p:nvCxnSpPr>
        <p:spPr>
          <a:xfrm>
            <a:off x="548640" y="3588774"/>
            <a:ext cx="10502818"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1205E9A-6CA2-9D04-4AB4-1299365E9A82}"/>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intensity="1"/>
                    </a14:imgEffect>
                  </a14:imgLayer>
                </a14:imgProps>
              </a:ext>
            </a:extLst>
          </a:blip>
          <a:stretch>
            <a:fillRect/>
          </a:stretch>
        </p:blipFill>
        <p:spPr>
          <a:xfrm>
            <a:off x="1232623" y="1502425"/>
            <a:ext cx="1311072" cy="3853150"/>
          </a:xfrm>
          <a:prstGeom prst="rect">
            <a:avLst/>
          </a:prstGeom>
        </p:spPr>
      </p:pic>
      <p:sp>
        <p:nvSpPr>
          <p:cNvPr id="17" name="TextBox 16">
            <a:extLst>
              <a:ext uri="{FF2B5EF4-FFF2-40B4-BE49-F238E27FC236}">
                <a16:creationId xmlns:a16="http://schemas.microsoft.com/office/drawing/2014/main" id="{22C1C38B-A734-12BE-5902-6131AF805DA5}"/>
              </a:ext>
            </a:extLst>
          </p:cNvPr>
          <p:cNvSpPr txBox="1"/>
          <p:nvPr/>
        </p:nvSpPr>
        <p:spPr>
          <a:xfrm>
            <a:off x="1410177" y="2265335"/>
            <a:ext cx="955964" cy="1200329"/>
          </a:xfrm>
          <a:prstGeom prst="rect">
            <a:avLst/>
          </a:prstGeom>
          <a:noFill/>
        </p:spPr>
        <p:txBody>
          <a:bodyPr wrap="square" rtlCol="0">
            <a:spAutoFit/>
          </a:bodyPr>
          <a:lstStyle/>
          <a:p>
            <a:pPr algn="ctr"/>
            <a:r>
              <a:rPr lang="en-AU" b="1" dirty="0"/>
              <a:t>Spirit</a:t>
            </a:r>
          </a:p>
          <a:p>
            <a:pPr algn="ctr"/>
            <a:r>
              <a:rPr lang="en-AU" b="1" dirty="0"/>
              <a:t>Soul</a:t>
            </a:r>
          </a:p>
          <a:p>
            <a:pPr algn="ctr"/>
            <a:endParaRPr lang="en-AU" b="1" dirty="0"/>
          </a:p>
          <a:p>
            <a:pPr algn="ctr"/>
            <a:r>
              <a:rPr lang="en-AU" b="1" dirty="0"/>
              <a:t>body</a:t>
            </a:r>
          </a:p>
        </p:txBody>
      </p:sp>
      <p:sp>
        <p:nvSpPr>
          <p:cNvPr id="18" name="TextBox 17">
            <a:extLst>
              <a:ext uri="{FF2B5EF4-FFF2-40B4-BE49-F238E27FC236}">
                <a16:creationId xmlns:a16="http://schemas.microsoft.com/office/drawing/2014/main" id="{40BD925E-0357-F4A1-1849-B31842B86E90}"/>
              </a:ext>
            </a:extLst>
          </p:cNvPr>
          <p:cNvSpPr txBox="1"/>
          <p:nvPr/>
        </p:nvSpPr>
        <p:spPr>
          <a:xfrm>
            <a:off x="1509929" y="959646"/>
            <a:ext cx="955964" cy="369332"/>
          </a:xfrm>
          <a:prstGeom prst="rect">
            <a:avLst/>
          </a:prstGeom>
          <a:noFill/>
        </p:spPr>
        <p:txBody>
          <a:bodyPr wrap="square" rtlCol="0">
            <a:spAutoFit/>
          </a:bodyPr>
          <a:lstStyle/>
          <a:p>
            <a:r>
              <a:rPr lang="en-AU" b="1" dirty="0">
                <a:solidFill>
                  <a:schemeClr val="bg1"/>
                </a:solidFill>
              </a:rPr>
              <a:t>death</a:t>
            </a:r>
          </a:p>
        </p:txBody>
      </p:sp>
      <p:cxnSp>
        <p:nvCxnSpPr>
          <p:cNvPr id="20" name="Straight Arrow Connector 19">
            <a:extLst>
              <a:ext uri="{FF2B5EF4-FFF2-40B4-BE49-F238E27FC236}">
                <a16:creationId xmlns:a16="http://schemas.microsoft.com/office/drawing/2014/main" id="{8DAD36C2-12C0-AA4C-6828-1491876C587D}"/>
              </a:ext>
            </a:extLst>
          </p:cNvPr>
          <p:cNvCxnSpPr>
            <a:cxnSpLocks/>
          </p:cNvCxnSpPr>
          <p:nvPr/>
        </p:nvCxnSpPr>
        <p:spPr>
          <a:xfrm flipV="1">
            <a:off x="2219498" y="1144312"/>
            <a:ext cx="1762298" cy="150810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86969E-DD9A-AB5D-A8FD-B2F8FDD014E0}"/>
              </a:ext>
            </a:extLst>
          </p:cNvPr>
          <p:cNvSpPr txBox="1"/>
          <p:nvPr/>
        </p:nvSpPr>
        <p:spPr>
          <a:xfrm>
            <a:off x="2821559" y="556827"/>
            <a:ext cx="2800401" cy="461665"/>
          </a:xfrm>
          <a:prstGeom prst="rect">
            <a:avLst/>
          </a:prstGeom>
          <a:noFill/>
        </p:spPr>
        <p:txBody>
          <a:bodyPr wrap="square" rtlCol="0">
            <a:spAutoFit/>
          </a:bodyPr>
          <a:lstStyle/>
          <a:p>
            <a:r>
              <a:rPr lang="en-AU" sz="2400" b="1" dirty="0">
                <a:solidFill>
                  <a:srgbClr val="FFC000"/>
                </a:solidFill>
                <a:effectLst>
                  <a:outerShdw blurRad="38100" dist="38100" dir="2700000" algn="tl">
                    <a:srgbClr val="000000">
                      <a:alpha val="43137"/>
                    </a:srgbClr>
                  </a:outerShdw>
                </a:effectLst>
              </a:rPr>
              <a:t>HEAVEN</a:t>
            </a:r>
            <a:r>
              <a:rPr lang="en-AU" sz="2400" b="1" dirty="0">
                <a:solidFill>
                  <a:schemeClr val="bg1"/>
                </a:solidFill>
              </a:rPr>
              <a:t> with Christ</a:t>
            </a:r>
          </a:p>
        </p:txBody>
      </p:sp>
      <p:sp>
        <p:nvSpPr>
          <p:cNvPr id="24" name="TextBox 23">
            <a:extLst>
              <a:ext uri="{FF2B5EF4-FFF2-40B4-BE49-F238E27FC236}">
                <a16:creationId xmlns:a16="http://schemas.microsoft.com/office/drawing/2014/main" id="{5C9A2526-BD78-4981-142C-8E6CB45BA339}"/>
              </a:ext>
            </a:extLst>
          </p:cNvPr>
          <p:cNvSpPr txBox="1"/>
          <p:nvPr/>
        </p:nvSpPr>
        <p:spPr>
          <a:xfrm rot="19239939">
            <a:off x="2744693" y="1283761"/>
            <a:ext cx="1216645" cy="369332"/>
          </a:xfrm>
          <a:prstGeom prst="rect">
            <a:avLst/>
          </a:prstGeom>
          <a:noFill/>
        </p:spPr>
        <p:txBody>
          <a:bodyPr wrap="square" rtlCol="0">
            <a:spAutoFit/>
          </a:bodyPr>
          <a:lstStyle/>
          <a:p>
            <a:r>
              <a:rPr lang="en-AU" b="1" dirty="0">
                <a:solidFill>
                  <a:schemeClr val="bg1"/>
                </a:solidFill>
              </a:rPr>
              <a:t>believer</a:t>
            </a:r>
          </a:p>
        </p:txBody>
      </p:sp>
      <p:sp>
        <p:nvSpPr>
          <p:cNvPr id="25" name="TextBox 24">
            <a:extLst>
              <a:ext uri="{FF2B5EF4-FFF2-40B4-BE49-F238E27FC236}">
                <a16:creationId xmlns:a16="http://schemas.microsoft.com/office/drawing/2014/main" id="{33F73A43-00CD-AF93-CA13-415431869E31}"/>
              </a:ext>
            </a:extLst>
          </p:cNvPr>
          <p:cNvSpPr txBox="1"/>
          <p:nvPr/>
        </p:nvSpPr>
        <p:spPr>
          <a:xfrm>
            <a:off x="1293116" y="6118485"/>
            <a:ext cx="1388226" cy="646331"/>
          </a:xfrm>
          <a:prstGeom prst="rect">
            <a:avLst/>
          </a:prstGeom>
          <a:noFill/>
        </p:spPr>
        <p:txBody>
          <a:bodyPr wrap="square" rtlCol="0">
            <a:spAutoFit/>
          </a:bodyPr>
          <a:lstStyle/>
          <a:p>
            <a:r>
              <a:rPr lang="en-AU" b="1" dirty="0">
                <a:solidFill>
                  <a:schemeClr val="bg1"/>
                </a:solidFill>
              </a:rPr>
              <a:t>GRAVE</a:t>
            </a:r>
          </a:p>
          <a:p>
            <a:r>
              <a:rPr lang="en-AU" b="1" dirty="0">
                <a:solidFill>
                  <a:schemeClr val="bg1"/>
                </a:solidFill>
              </a:rPr>
              <a:t>All people</a:t>
            </a:r>
          </a:p>
        </p:txBody>
      </p:sp>
      <p:cxnSp>
        <p:nvCxnSpPr>
          <p:cNvPr id="32" name="Straight Arrow Connector 31">
            <a:extLst>
              <a:ext uri="{FF2B5EF4-FFF2-40B4-BE49-F238E27FC236}">
                <a16:creationId xmlns:a16="http://schemas.microsoft.com/office/drawing/2014/main" id="{EED68596-05CC-71BA-32D8-C77DFAF47F9E}"/>
              </a:ext>
            </a:extLst>
          </p:cNvPr>
          <p:cNvCxnSpPr>
            <a:cxnSpLocks/>
          </p:cNvCxnSpPr>
          <p:nvPr/>
        </p:nvCxnSpPr>
        <p:spPr>
          <a:xfrm>
            <a:off x="1747764" y="3574922"/>
            <a:ext cx="13317" cy="23636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DDC5CC8C-001D-E72B-DEE5-3F719B6ECD8F}"/>
              </a:ext>
            </a:extLst>
          </p:cNvPr>
          <p:cNvPicPr>
            <a:picLocks noChangeAspect="1"/>
          </p:cNvPicPr>
          <p:nvPr/>
        </p:nvPicPr>
        <p:blipFill>
          <a:blip r:embed="rId4"/>
          <a:stretch>
            <a:fillRect/>
          </a:stretch>
        </p:blipFill>
        <p:spPr>
          <a:xfrm>
            <a:off x="1833023" y="3544203"/>
            <a:ext cx="487722" cy="2954920"/>
          </a:xfrm>
          <a:prstGeom prst="rect">
            <a:avLst/>
          </a:prstGeom>
        </p:spPr>
      </p:pic>
      <p:sp>
        <p:nvSpPr>
          <p:cNvPr id="62" name="TextBox 61">
            <a:extLst>
              <a:ext uri="{FF2B5EF4-FFF2-40B4-BE49-F238E27FC236}">
                <a16:creationId xmlns:a16="http://schemas.microsoft.com/office/drawing/2014/main" id="{591FD99F-EC60-BA08-797B-3789E5E7336A}"/>
              </a:ext>
            </a:extLst>
          </p:cNvPr>
          <p:cNvSpPr txBox="1"/>
          <p:nvPr/>
        </p:nvSpPr>
        <p:spPr>
          <a:xfrm>
            <a:off x="6969071" y="2294494"/>
            <a:ext cx="1429319" cy="830997"/>
          </a:xfrm>
          <a:prstGeom prst="rect">
            <a:avLst/>
          </a:prstGeom>
          <a:noFill/>
        </p:spPr>
        <p:txBody>
          <a:bodyPr wrap="square" rtlCol="0">
            <a:spAutoFit/>
          </a:bodyPr>
          <a:lstStyle/>
          <a:p>
            <a:pPr algn="ctr"/>
            <a:r>
              <a:rPr lang="en-AU" sz="1600" dirty="0">
                <a:latin typeface="Arial Rounded MT Bold" panose="020F0704030504030204" pitchFamily="34" charset="0"/>
              </a:rPr>
              <a:t>Resurrected glorified </a:t>
            </a:r>
          </a:p>
          <a:p>
            <a:pPr algn="ctr"/>
            <a:r>
              <a:rPr lang="en-AU" sz="1600" dirty="0">
                <a:latin typeface="Arial Rounded MT Bold" panose="020F0704030504030204" pitchFamily="34" charset="0"/>
              </a:rPr>
              <a:t>body</a:t>
            </a:r>
          </a:p>
        </p:txBody>
      </p:sp>
    </p:spTree>
    <p:extLst>
      <p:ext uri="{BB962C8B-B14F-4D97-AF65-F5344CB8AC3E}">
        <p14:creationId xmlns:p14="http://schemas.microsoft.com/office/powerpoint/2010/main" val="24072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2000"/>
                                        <p:tgtEl>
                                          <p:spTgt spid="20"/>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out)">
                                      <p:cBhvr>
                                        <p:cTn id="1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E0FA38-F17B-1632-6956-4CD3A2FE7087}"/>
              </a:ext>
            </a:extLst>
          </p:cNvPr>
          <p:cNvCxnSpPr>
            <a:cxnSpLocks/>
          </p:cNvCxnSpPr>
          <p:nvPr/>
        </p:nvCxnSpPr>
        <p:spPr>
          <a:xfrm>
            <a:off x="548640" y="3588774"/>
            <a:ext cx="10502818"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1205E9A-6CA2-9D04-4AB4-1299365E9A82}"/>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intensity="1"/>
                    </a14:imgEffect>
                  </a14:imgLayer>
                </a14:imgProps>
              </a:ext>
            </a:extLst>
          </a:blip>
          <a:stretch>
            <a:fillRect/>
          </a:stretch>
        </p:blipFill>
        <p:spPr>
          <a:xfrm>
            <a:off x="1232623" y="1502425"/>
            <a:ext cx="1311072" cy="3853150"/>
          </a:xfrm>
          <a:prstGeom prst="rect">
            <a:avLst/>
          </a:prstGeom>
        </p:spPr>
      </p:pic>
      <p:sp>
        <p:nvSpPr>
          <p:cNvPr id="17" name="TextBox 16">
            <a:extLst>
              <a:ext uri="{FF2B5EF4-FFF2-40B4-BE49-F238E27FC236}">
                <a16:creationId xmlns:a16="http://schemas.microsoft.com/office/drawing/2014/main" id="{22C1C38B-A734-12BE-5902-6131AF805DA5}"/>
              </a:ext>
            </a:extLst>
          </p:cNvPr>
          <p:cNvSpPr txBox="1"/>
          <p:nvPr/>
        </p:nvSpPr>
        <p:spPr>
          <a:xfrm>
            <a:off x="1410177" y="2265335"/>
            <a:ext cx="955964" cy="1200329"/>
          </a:xfrm>
          <a:prstGeom prst="rect">
            <a:avLst/>
          </a:prstGeom>
          <a:noFill/>
        </p:spPr>
        <p:txBody>
          <a:bodyPr wrap="square" rtlCol="0">
            <a:spAutoFit/>
          </a:bodyPr>
          <a:lstStyle/>
          <a:p>
            <a:pPr algn="ctr"/>
            <a:r>
              <a:rPr lang="en-AU" b="1" dirty="0"/>
              <a:t>Spirit</a:t>
            </a:r>
          </a:p>
          <a:p>
            <a:pPr algn="ctr"/>
            <a:r>
              <a:rPr lang="en-AU" b="1" dirty="0"/>
              <a:t>Soul</a:t>
            </a:r>
          </a:p>
          <a:p>
            <a:pPr algn="ctr"/>
            <a:endParaRPr lang="en-AU" b="1" dirty="0"/>
          </a:p>
          <a:p>
            <a:pPr algn="ctr"/>
            <a:r>
              <a:rPr lang="en-AU" b="1" dirty="0"/>
              <a:t>body</a:t>
            </a:r>
          </a:p>
        </p:txBody>
      </p:sp>
      <p:sp>
        <p:nvSpPr>
          <p:cNvPr id="18" name="TextBox 17">
            <a:extLst>
              <a:ext uri="{FF2B5EF4-FFF2-40B4-BE49-F238E27FC236}">
                <a16:creationId xmlns:a16="http://schemas.microsoft.com/office/drawing/2014/main" id="{40BD925E-0357-F4A1-1849-B31842B86E90}"/>
              </a:ext>
            </a:extLst>
          </p:cNvPr>
          <p:cNvSpPr txBox="1"/>
          <p:nvPr/>
        </p:nvSpPr>
        <p:spPr>
          <a:xfrm>
            <a:off x="1509929" y="959646"/>
            <a:ext cx="955964" cy="369332"/>
          </a:xfrm>
          <a:prstGeom prst="rect">
            <a:avLst/>
          </a:prstGeom>
          <a:noFill/>
        </p:spPr>
        <p:txBody>
          <a:bodyPr wrap="square" rtlCol="0">
            <a:spAutoFit/>
          </a:bodyPr>
          <a:lstStyle/>
          <a:p>
            <a:r>
              <a:rPr lang="en-AU" b="1" dirty="0">
                <a:solidFill>
                  <a:schemeClr val="bg1"/>
                </a:solidFill>
              </a:rPr>
              <a:t>death</a:t>
            </a:r>
          </a:p>
        </p:txBody>
      </p:sp>
      <p:cxnSp>
        <p:nvCxnSpPr>
          <p:cNvPr id="20" name="Straight Arrow Connector 19">
            <a:extLst>
              <a:ext uri="{FF2B5EF4-FFF2-40B4-BE49-F238E27FC236}">
                <a16:creationId xmlns:a16="http://schemas.microsoft.com/office/drawing/2014/main" id="{8DAD36C2-12C0-AA4C-6828-1491876C587D}"/>
              </a:ext>
            </a:extLst>
          </p:cNvPr>
          <p:cNvCxnSpPr>
            <a:cxnSpLocks/>
          </p:cNvCxnSpPr>
          <p:nvPr/>
        </p:nvCxnSpPr>
        <p:spPr>
          <a:xfrm flipV="1">
            <a:off x="2219498" y="1144312"/>
            <a:ext cx="1762298" cy="150810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86969E-DD9A-AB5D-A8FD-B2F8FDD014E0}"/>
              </a:ext>
            </a:extLst>
          </p:cNvPr>
          <p:cNvSpPr txBox="1"/>
          <p:nvPr/>
        </p:nvSpPr>
        <p:spPr>
          <a:xfrm>
            <a:off x="2821559" y="556827"/>
            <a:ext cx="2800401" cy="461665"/>
          </a:xfrm>
          <a:prstGeom prst="rect">
            <a:avLst/>
          </a:prstGeom>
          <a:noFill/>
        </p:spPr>
        <p:txBody>
          <a:bodyPr wrap="square" rtlCol="0">
            <a:spAutoFit/>
          </a:bodyPr>
          <a:lstStyle/>
          <a:p>
            <a:r>
              <a:rPr lang="en-AU" sz="2400" b="1" dirty="0">
                <a:solidFill>
                  <a:srgbClr val="FFC000"/>
                </a:solidFill>
              </a:rPr>
              <a:t>HEAVEN</a:t>
            </a:r>
            <a:r>
              <a:rPr lang="en-AU" sz="2400" b="1" dirty="0">
                <a:solidFill>
                  <a:schemeClr val="bg1"/>
                </a:solidFill>
              </a:rPr>
              <a:t> with Christ</a:t>
            </a:r>
          </a:p>
        </p:txBody>
      </p:sp>
      <p:sp>
        <p:nvSpPr>
          <p:cNvPr id="24" name="TextBox 23">
            <a:extLst>
              <a:ext uri="{FF2B5EF4-FFF2-40B4-BE49-F238E27FC236}">
                <a16:creationId xmlns:a16="http://schemas.microsoft.com/office/drawing/2014/main" id="{5C9A2526-BD78-4981-142C-8E6CB45BA339}"/>
              </a:ext>
            </a:extLst>
          </p:cNvPr>
          <p:cNvSpPr txBox="1"/>
          <p:nvPr/>
        </p:nvSpPr>
        <p:spPr>
          <a:xfrm rot="19239939">
            <a:off x="2744693" y="1283761"/>
            <a:ext cx="1216645" cy="369332"/>
          </a:xfrm>
          <a:prstGeom prst="rect">
            <a:avLst/>
          </a:prstGeom>
          <a:noFill/>
        </p:spPr>
        <p:txBody>
          <a:bodyPr wrap="square" rtlCol="0">
            <a:spAutoFit/>
          </a:bodyPr>
          <a:lstStyle/>
          <a:p>
            <a:r>
              <a:rPr lang="en-AU" b="1" dirty="0">
                <a:solidFill>
                  <a:schemeClr val="bg1"/>
                </a:solidFill>
              </a:rPr>
              <a:t>believer</a:t>
            </a:r>
          </a:p>
        </p:txBody>
      </p:sp>
      <p:sp>
        <p:nvSpPr>
          <p:cNvPr id="25" name="TextBox 24">
            <a:extLst>
              <a:ext uri="{FF2B5EF4-FFF2-40B4-BE49-F238E27FC236}">
                <a16:creationId xmlns:a16="http://schemas.microsoft.com/office/drawing/2014/main" id="{33F73A43-00CD-AF93-CA13-415431869E31}"/>
              </a:ext>
            </a:extLst>
          </p:cNvPr>
          <p:cNvSpPr txBox="1"/>
          <p:nvPr/>
        </p:nvSpPr>
        <p:spPr>
          <a:xfrm>
            <a:off x="1293116" y="6118485"/>
            <a:ext cx="1388226" cy="646331"/>
          </a:xfrm>
          <a:prstGeom prst="rect">
            <a:avLst/>
          </a:prstGeom>
          <a:noFill/>
        </p:spPr>
        <p:txBody>
          <a:bodyPr wrap="square" rtlCol="0">
            <a:spAutoFit/>
          </a:bodyPr>
          <a:lstStyle/>
          <a:p>
            <a:r>
              <a:rPr lang="en-AU" b="1" dirty="0">
                <a:solidFill>
                  <a:schemeClr val="bg1"/>
                </a:solidFill>
              </a:rPr>
              <a:t>GRAVE</a:t>
            </a:r>
          </a:p>
          <a:p>
            <a:r>
              <a:rPr lang="en-AU" b="1" dirty="0">
                <a:solidFill>
                  <a:schemeClr val="bg1"/>
                </a:solidFill>
              </a:rPr>
              <a:t>All people</a:t>
            </a:r>
          </a:p>
        </p:txBody>
      </p:sp>
      <p:sp>
        <p:nvSpPr>
          <p:cNvPr id="26" name="TextBox 25">
            <a:extLst>
              <a:ext uri="{FF2B5EF4-FFF2-40B4-BE49-F238E27FC236}">
                <a16:creationId xmlns:a16="http://schemas.microsoft.com/office/drawing/2014/main" id="{C6680037-2EA9-34BC-4996-736684A2A99E}"/>
              </a:ext>
            </a:extLst>
          </p:cNvPr>
          <p:cNvSpPr txBox="1"/>
          <p:nvPr/>
        </p:nvSpPr>
        <p:spPr>
          <a:xfrm>
            <a:off x="3060576" y="6150933"/>
            <a:ext cx="3468043" cy="646331"/>
          </a:xfrm>
          <a:prstGeom prst="rect">
            <a:avLst/>
          </a:prstGeom>
          <a:noFill/>
        </p:spPr>
        <p:txBody>
          <a:bodyPr wrap="square" rtlCol="0">
            <a:spAutoFit/>
          </a:bodyPr>
          <a:lstStyle/>
          <a:p>
            <a:r>
              <a:rPr lang="en-AU" b="1" dirty="0">
                <a:solidFill>
                  <a:schemeClr val="bg1"/>
                </a:solidFill>
              </a:rPr>
              <a:t>HADES</a:t>
            </a:r>
          </a:p>
          <a:p>
            <a:r>
              <a:rPr lang="en-AU" b="1" dirty="0">
                <a:solidFill>
                  <a:schemeClr val="bg1"/>
                </a:solidFill>
              </a:rPr>
              <a:t>waiting place of the unsaved dead</a:t>
            </a:r>
          </a:p>
        </p:txBody>
      </p:sp>
      <p:cxnSp>
        <p:nvCxnSpPr>
          <p:cNvPr id="28" name="Straight Arrow Connector 27">
            <a:extLst>
              <a:ext uri="{FF2B5EF4-FFF2-40B4-BE49-F238E27FC236}">
                <a16:creationId xmlns:a16="http://schemas.microsoft.com/office/drawing/2014/main" id="{4C5656BF-B4E2-A747-7126-AD7304B8D79B}"/>
              </a:ext>
            </a:extLst>
          </p:cNvPr>
          <p:cNvCxnSpPr>
            <a:cxnSpLocks/>
          </p:cNvCxnSpPr>
          <p:nvPr/>
        </p:nvCxnSpPr>
        <p:spPr>
          <a:xfrm>
            <a:off x="2119745" y="2826327"/>
            <a:ext cx="1421477" cy="32921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D68596-05CC-71BA-32D8-C77DFAF47F9E}"/>
              </a:ext>
            </a:extLst>
          </p:cNvPr>
          <p:cNvCxnSpPr>
            <a:cxnSpLocks/>
          </p:cNvCxnSpPr>
          <p:nvPr/>
        </p:nvCxnSpPr>
        <p:spPr>
          <a:xfrm>
            <a:off x="1747764" y="3574922"/>
            <a:ext cx="13317" cy="23636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82386B1-3B4F-57C1-929F-6616539D60EA}"/>
              </a:ext>
            </a:extLst>
          </p:cNvPr>
          <p:cNvSpPr txBox="1"/>
          <p:nvPr/>
        </p:nvSpPr>
        <p:spPr>
          <a:xfrm rot="3978526">
            <a:off x="2575450" y="4668962"/>
            <a:ext cx="1388226" cy="369332"/>
          </a:xfrm>
          <a:prstGeom prst="rect">
            <a:avLst/>
          </a:prstGeom>
          <a:noFill/>
        </p:spPr>
        <p:txBody>
          <a:bodyPr wrap="square" rtlCol="0">
            <a:spAutoFit/>
          </a:bodyPr>
          <a:lstStyle/>
          <a:p>
            <a:r>
              <a:rPr lang="en-AU" b="1" dirty="0">
                <a:solidFill>
                  <a:schemeClr val="bg1"/>
                </a:solidFill>
              </a:rPr>
              <a:t>unbeliever</a:t>
            </a:r>
          </a:p>
        </p:txBody>
      </p:sp>
      <p:pic>
        <p:nvPicPr>
          <p:cNvPr id="52" name="Picture 51">
            <a:extLst>
              <a:ext uri="{FF2B5EF4-FFF2-40B4-BE49-F238E27FC236}">
                <a16:creationId xmlns:a16="http://schemas.microsoft.com/office/drawing/2014/main" id="{DDC5CC8C-001D-E72B-DEE5-3F719B6ECD8F}"/>
              </a:ext>
            </a:extLst>
          </p:cNvPr>
          <p:cNvPicPr>
            <a:picLocks noChangeAspect="1"/>
          </p:cNvPicPr>
          <p:nvPr/>
        </p:nvPicPr>
        <p:blipFill>
          <a:blip r:embed="rId4"/>
          <a:stretch>
            <a:fillRect/>
          </a:stretch>
        </p:blipFill>
        <p:spPr>
          <a:xfrm>
            <a:off x="1833023" y="3544203"/>
            <a:ext cx="487722" cy="2954920"/>
          </a:xfrm>
          <a:prstGeom prst="rect">
            <a:avLst/>
          </a:prstGeom>
        </p:spPr>
      </p:pic>
      <p:sp>
        <p:nvSpPr>
          <p:cNvPr id="62" name="TextBox 61">
            <a:extLst>
              <a:ext uri="{FF2B5EF4-FFF2-40B4-BE49-F238E27FC236}">
                <a16:creationId xmlns:a16="http://schemas.microsoft.com/office/drawing/2014/main" id="{591FD99F-EC60-BA08-797B-3789E5E7336A}"/>
              </a:ext>
            </a:extLst>
          </p:cNvPr>
          <p:cNvSpPr txBox="1"/>
          <p:nvPr/>
        </p:nvSpPr>
        <p:spPr>
          <a:xfrm>
            <a:off x="6969071" y="2294494"/>
            <a:ext cx="1429319" cy="830997"/>
          </a:xfrm>
          <a:prstGeom prst="rect">
            <a:avLst/>
          </a:prstGeom>
          <a:noFill/>
        </p:spPr>
        <p:txBody>
          <a:bodyPr wrap="square" rtlCol="0">
            <a:spAutoFit/>
          </a:bodyPr>
          <a:lstStyle/>
          <a:p>
            <a:pPr algn="ctr"/>
            <a:r>
              <a:rPr lang="en-AU" sz="1600" dirty="0">
                <a:latin typeface="Arial Rounded MT Bold" panose="020F0704030504030204" pitchFamily="34" charset="0"/>
              </a:rPr>
              <a:t>Resurrected glorified </a:t>
            </a:r>
          </a:p>
          <a:p>
            <a:pPr algn="ctr"/>
            <a:r>
              <a:rPr lang="en-AU" sz="1600" dirty="0">
                <a:latin typeface="Arial Rounded MT Bold" panose="020F0704030504030204" pitchFamily="34" charset="0"/>
              </a:rPr>
              <a:t>body</a:t>
            </a:r>
          </a:p>
        </p:txBody>
      </p:sp>
    </p:spTree>
    <p:extLst>
      <p:ext uri="{BB962C8B-B14F-4D97-AF65-F5344CB8AC3E}">
        <p14:creationId xmlns:p14="http://schemas.microsoft.com/office/powerpoint/2010/main" val="146331643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2000"/>
                                        <p:tgtEl>
                                          <p:spTgt spid="33"/>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2000"/>
                                        <p:tgtEl>
                                          <p:spTgt spid="28"/>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up)">
                                      <p:cBhvr>
                                        <p:cTn id="14" dur="2000"/>
                                        <p:tgtEl>
                                          <p:spTgt spid="26">
                                            <p:txEl>
                                              <p:pRg st="0" end="0"/>
                                            </p:txEl>
                                          </p:spTgt>
                                        </p:tgtEl>
                                      </p:cBhvr>
                                    </p:animEffect>
                                  </p:childTnLst>
                                </p:cTn>
                              </p:par>
                            </p:childTnLst>
                          </p:cTn>
                        </p:par>
                        <p:par>
                          <p:cTn id="15" fill="hold">
                            <p:stCondLst>
                              <p:cond delay="4000"/>
                            </p:stCondLst>
                            <p:childTnLst>
                              <p:par>
                                <p:cTn id="16" presetID="22" presetClass="entr" presetSubtype="1" fill="hold" nodeType="afterEffect">
                                  <p:stCondLst>
                                    <p:cond delay="0"/>
                                  </p:stCondLst>
                                  <p:childTnLst>
                                    <p:set>
                                      <p:cBhvr>
                                        <p:cTn id="17" dur="1" fill="hold">
                                          <p:stCondLst>
                                            <p:cond delay="0"/>
                                          </p:stCondLst>
                                        </p:cTn>
                                        <p:tgtEl>
                                          <p:spTgt spid="26">
                                            <p:txEl>
                                              <p:pRg st="1" end="1"/>
                                            </p:txEl>
                                          </p:spTgt>
                                        </p:tgtEl>
                                        <p:attrNameLst>
                                          <p:attrName>style.visibility</p:attrName>
                                        </p:attrNameLst>
                                      </p:cBhvr>
                                      <p:to>
                                        <p:strVal val="visible"/>
                                      </p:to>
                                    </p:set>
                                    <p:animEffect transition="in" filter="wipe(up)">
                                      <p:cBhvr>
                                        <p:cTn id="18" dur="2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E0FA38-F17B-1632-6956-4CD3A2FE7087}"/>
              </a:ext>
            </a:extLst>
          </p:cNvPr>
          <p:cNvCxnSpPr>
            <a:cxnSpLocks/>
          </p:cNvCxnSpPr>
          <p:nvPr/>
        </p:nvCxnSpPr>
        <p:spPr>
          <a:xfrm>
            <a:off x="548640" y="3588774"/>
            <a:ext cx="10502818"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1205E9A-6CA2-9D04-4AB4-1299365E9A82}"/>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intensity="1"/>
                    </a14:imgEffect>
                  </a14:imgLayer>
                </a14:imgProps>
              </a:ext>
            </a:extLst>
          </a:blip>
          <a:stretch>
            <a:fillRect/>
          </a:stretch>
        </p:blipFill>
        <p:spPr>
          <a:xfrm>
            <a:off x="1232623" y="1502425"/>
            <a:ext cx="1311072" cy="3853150"/>
          </a:xfrm>
          <a:prstGeom prst="rect">
            <a:avLst/>
          </a:prstGeom>
        </p:spPr>
      </p:pic>
      <p:sp>
        <p:nvSpPr>
          <p:cNvPr id="17" name="TextBox 16">
            <a:extLst>
              <a:ext uri="{FF2B5EF4-FFF2-40B4-BE49-F238E27FC236}">
                <a16:creationId xmlns:a16="http://schemas.microsoft.com/office/drawing/2014/main" id="{22C1C38B-A734-12BE-5902-6131AF805DA5}"/>
              </a:ext>
            </a:extLst>
          </p:cNvPr>
          <p:cNvSpPr txBox="1"/>
          <p:nvPr/>
        </p:nvSpPr>
        <p:spPr>
          <a:xfrm>
            <a:off x="1410177" y="2265335"/>
            <a:ext cx="955964" cy="1200329"/>
          </a:xfrm>
          <a:prstGeom prst="rect">
            <a:avLst/>
          </a:prstGeom>
          <a:noFill/>
        </p:spPr>
        <p:txBody>
          <a:bodyPr wrap="square" rtlCol="0">
            <a:spAutoFit/>
          </a:bodyPr>
          <a:lstStyle/>
          <a:p>
            <a:pPr algn="ctr"/>
            <a:r>
              <a:rPr lang="en-AU" b="1" dirty="0"/>
              <a:t>Spirit</a:t>
            </a:r>
          </a:p>
          <a:p>
            <a:pPr algn="ctr"/>
            <a:r>
              <a:rPr lang="en-AU" b="1" dirty="0"/>
              <a:t>Soul</a:t>
            </a:r>
          </a:p>
          <a:p>
            <a:pPr algn="ctr"/>
            <a:endParaRPr lang="en-AU" b="1" dirty="0"/>
          </a:p>
          <a:p>
            <a:pPr algn="ctr"/>
            <a:r>
              <a:rPr lang="en-AU" b="1" dirty="0"/>
              <a:t>body</a:t>
            </a:r>
          </a:p>
        </p:txBody>
      </p:sp>
      <p:sp>
        <p:nvSpPr>
          <p:cNvPr id="18" name="TextBox 17">
            <a:extLst>
              <a:ext uri="{FF2B5EF4-FFF2-40B4-BE49-F238E27FC236}">
                <a16:creationId xmlns:a16="http://schemas.microsoft.com/office/drawing/2014/main" id="{40BD925E-0357-F4A1-1849-B31842B86E90}"/>
              </a:ext>
            </a:extLst>
          </p:cNvPr>
          <p:cNvSpPr txBox="1"/>
          <p:nvPr/>
        </p:nvSpPr>
        <p:spPr>
          <a:xfrm>
            <a:off x="1509929" y="959646"/>
            <a:ext cx="955964" cy="369332"/>
          </a:xfrm>
          <a:prstGeom prst="rect">
            <a:avLst/>
          </a:prstGeom>
          <a:noFill/>
        </p:spPr>
        <p:txBody>
          <a:bodyPr wrap="square" rtlCol="0">
            <a:spAutoFit/>
          </a:bodyPr>
          <a:lstStyle/>
          <a:p>
            <a:r>
              <a:rPr lang="en-AU" b="1" dirty="0">
                <a:solidFill>
                  <a:schemeClr val="bg1"/>
                </a:solidFill>
              </a:rPr>
              <a:t>death</a:t>
            </a:r>
          </a:p>
        </p:txBody>
      </p:sp>
      <p:sp>
        <p:nvSpPr>
          <p:cNvPr id="23" name="TextBox 22">
            <a:extLst>
              <a:ext uri="{FF2B5EF4-FFF2-40B4-BE49-F238E27FC236}">
                <a16:creationId xmlns:a16="http://schemas.microsoft.com/office/drawing/2014/main" id="{B586969E-DD9A-AB5D-A8FD-B2F8FDD014E0}"/>
              </a:ext>
            </a:extLst>
          </p:cNvPr>
          <p:cNvSpPr txBox="1"/>
          <p:nvPr/>
        </p:nvSpPr>
        <p:spPr>
          <a:xfrm>
            <a:off x="2821559" y="556827"/>
            <a:ext cx="2800401" cy="461665"/>
          </a:xfrm>
          <a:prstGeom prst="rect">
            <a:avLst/>
          </a:prstGeom>
          <a:noFill/>
        </p:spPr>
        <p:txBody>
          <a:bodyPr wrap="square" rtlCol="0">
            <a:spAutoFit/>
          </a:bodyPr>
          <a:lstStyle/>
          <a:p>
            <a:r>
              <a:rPr lang="en-AU" sz="2400" b="1" dirty="0">
                <a:solidFill>
                  <a:srgbClr val="FFC000"/>
                </a:solidFill>
              </a:rPr>
              <a:t>HEAVEN</a:t>
            </a:r>
            <a:r>
              <a:rPr lang="en-AU" sz="2400" b="1" dirty="0">
                <a:solidFill>
                  <a:schemeClr val="bg1"/>
                </a:solidFill>
              </a:rPr>
              <a:t> with Christ</a:t>
            </a:r>
          </a:p>
        </p:txBody>
      </p:sp>
      <p:sp>
        <p:nvSpPr>
          <p:cNvPr id="25" name="TextBox 24">
            <a:extLst>
              <a:ext uri="{FF2B5EF4-FFF2-40B4-BE49-F238E27FC236}">
                <a16:creationId xmlns:a16="http://schemas.microsoft.com/office/drawing/2014/main" id="{33F73A43-00CD-AF93-CA13-415431869E31}"/>
              </a:ext>
            </a:extLst>
          </p:cNvPr>
          <p:cNvSpPr txBox="1"/>
          <p:nvPr/>
        </p:nvSpPr>
        <p:spPr>
          <a:xfrm>
            <a:off x="1293116" y="6118485"/>
            <a:ext cx="1388226" cy="646331"/>
          </a:xfrm>
          <a:prstGeom prst="rect">
            <a:avLst/>
          </a:prstGeom>
          <a:noFill/>
        </p:spPr>
        <p:txBody>
          <a:bodyPr wrap="square" rtlCol="0">
            <a:spAutoFit/>
          </a:bodyPr>
          <a:lstStyle/>
          <a:p>
            <a:r>
              <a:rPr lang="en-AU" b="1" dirty="0">
                <a:solidFill>
                  <a:schemeClr val="bg1"/>
                </a:solidFill>
              </a:rPr>
              <a:t>GRAVE</a:t>
            </a:r>
          </a:p>
          <a:p>
            <a:r>
              <a:rPr lang="en-AU" b="1" dirty="0">
                <a:solidFill>
                  <a:schemeClr val="bg1"/>
                </a:solidFill>
              </a:rPr>
              <a:t>All people</a:t>
            </a:r>
          </a:p>
        </p:txBody>
      </p:sp>
      <p:sp>
        <p:nvSpPr>
          <p:cNvPr id="26" name="TextBox 25">
            <a:extLst>
              <a:ext uri="{FF2B5EF4-FFF2-40B4-BE49-F238E27FC236}">
                <a16:creationId xmlns:a16="http://schemas.microsoft.com/office/drawing/2014/main" id="{C6680037-2EA9-34BC-4996-736684A2A99E}"/>
              </a:ext>
            </a:extLst>
          </p:cNvPr>
          <p:cNvSpPr txBox="1"/>
          <p:nvPr/>
        </p:nvSpPr>
        <p:spPr>
          <a:xfrm>
            <a:off x="3060576" y="6150933"/>
            <a:ext cx="3468043" cy="646331"/>
          </a:xfrm>
          <a:prstGeom prst="rect">
            <a:avLst/>
          </a:prstGeom>
          <a:noFill/>
        </p:spPr>
        <p:txBody>
          <a:bodyPr wrap="square" rtlCol="0">
            <a:spAutoFit/>
          </a:bodyPr>
          <a:lstStyle/>
          <a:p>
            <a:r>
              <a:rPr lang="en-AU" b="1" dirty="0">
                <a:solidFill>
                  <a:schemeClr val="bg1"/>
                </a:solidFill>
              </a:rPr>
              <a:t>HADES</a:t>
            </a:r>
          </a:p>
          <a:p>
            <a:r>
              <a:rPr lang="en-AU" b="1" dirty="0">
                <a:solidFill>
                  <a:schemeClr val="bg1"/>
                </a:solidFill>
              </a:rPr>
              <a:t>waiting place of the unsaved dead</a:t>
            </a:r>
          </a:p>
        </p:txBody>
      </p:sp>
      <p:cxnSp>
        <p:nvCxnSpPr>
          <p:cNvPr id="28" name="Straight Arrow Connector 27">
            <a:extLst>
              <a:ext uri="{FF2B5EF4-FFF2-40B4-BE49-F238E27FC236}">
                <a16:creationId xmlns:a16="http://schemas.microsoft.com/office/drawing/2014/main" id="{4C5656BF-B4E2-A747-7126-AD7304B8D79B}"/>
              </a:ext>
            </a:extLst>
          </p:cNvPr>
          <p:cNvCxnSpPr>
            <a:cxnSpLocks/>
          </p:cNvCxnSpPr>
          <p:nvPr/>
        </p:nvCxnSpPr>
        <p:spPr>
          <a:xfrm>
            <a:off x="2119745" y="2826327"/>
            <a:ext cx="1421477" cy="32921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ED68596-05CC-71BA-32D8-C77DFAF47F9E}"/>
              </a:ext>
            </a:extLst>
          </p:cNvPr>
          <p:cNvCxnSpPr>
            <a:cxnSpLocks/>
          </p:cNvCxnSpPr>
          <p:nvPr/>
        </p:nvCxnSpPr>
        <p:spPr>
          <a:xfrm>
            <a:off x="1747764" y="3574922"/>
            <a:ext cx="13317" cy="23636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82386B1-3B4F-57C1-929F-6616539D60EA}"/>
              </a:ext>
            </a:extLst>
          </p:cNvPr>
          <p:cNvSpPr txBox="1"/>
          <p:nvPr/>
        </p:nvSpPr>
        <p:spPr>
          <a:xfrm rot="3978526">
            <a:off x="2575450" y="4668962"/>
            <a:ext cx="1388226" cy="369332"/>
          </a:xfrm>
          <a:prstGeom prst="rect">
            <a:avLst/>
          </a:prstGeom>
          <a:noFill/>
        </p:spPr>
        <p:txBody>
          <a:bodyPr wrap="square" rtlCol="0">
            <a:spAutoFit/>
          </a:bodyPr>
          <a:lstStyle/>
          <a:p>
            <a:r>
              <a:rPr lang="en-AU" b="1" dirty="0">
                <a:solidFill>
                  <a:schemeClr val="bg1"/>
                </a:solidFill>
              </a:rPr>
              <a:t>unbeliever</a:t>
            </a:r>
          </a:p>
        </p:txBody>
      </p:sp>
      <p:cxnSp>
        <p:nvCxnSpPr>
          <p:cNvPr id="38" name="Straight Arrow Connector 37">
            <a:extLst>
              <a:ext uri="{FF2B5EF4-FFF2-40B4-BE49-F238E27FC236}">
                <a16:creationId xmlns:a16="http://schemas.microsoft.com/office/drawing/2014/main" id="{C3392FAB-24DA-9F0E-1801-C7D7C84436EA}"/>
              </a:ext>
            </a:extLst>
          </p:cNvPr>
          <p:cNvCxnSpPr/>
          <p:nvPr/>
        </p:nvCxnSpPr>
        <p:spPr>
          <a:xfrm>
            <a:off x="3912502" y="6335599"/>
            <a:ext cx="6531734" cy="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0B8CBB9-812D-2A62-6ABB-9FD4E8AFA5C0}"/>
              </a:ext>
            </a:extLst>
          </p:cNvPr>
          <p:cNvCxnSpPr>
            <a:cxnSpLocks/>
          </p:cNvCxnSpPr>
          <p:nvPr/>
        </p:nvCxnSpPr>
        <p:spPr>
          <a:xfrm flipH="1" flipV="1">
            <a:off x="10333703" y="1499449"/>
            <a:ext cx="110533" cy="483615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Logo&#10;&#10;Description automatically generated">
            <a:extLst>
              <a:ext uri="{FF2B5EF4-FFF2-40B4-BE49-F238E27FC236}">
                <a16:creationId xmlns:a16="http://schemas.microsoft.com/office/drawing/2014/main" id="{F036AEF4-28EE-BF7A-5417-4485213999B9}"/>
              </a:ext>
            </a:extLst>
          </p:cNvPr>
          <p:cNvPicPr>
            <a:picLocks noChangeAspect="1"/>
          </p:cNvPicPr>
          <p:nvPr/>
        </p:nvPicPr>
        <p:blipFill rotWithShape="1">
          <a:blip r:embed="rId4">
            <a:extLst>
              <a:ext uri="{28A0092B-C50C-407E-A947-70E740481C1C}">
                <a14:useLocalDpi xmlns:a14="http://schemas.microsoft.com/office/drawing/2010/main" val="0"/>
              </a:ext>
            </a:extLst>
          </a:blip>
          <a:srcRect l="35117" t="18471" r="35403" b="19050"/>
          <a:stretch/>
        </p:blipFill>
        <p:spPr>
          <a:xfrm>
            <a:off x="10064910" y="727590"/>
            <a:ext cx="537585" cy="615240"/>
          </a:xfrm>
          <a:prstGeom prst="rect">
            <a:avLst/>
          </a:prstGeom>
        </p:spPr>
      </p:pic>
      <p:sp>
        <p:nvSpPr>
          <p:cNvPr id="44" name="TextBox 43">
            <a:extLst>
              <a:ext uri="{FF2B5EF4-FFF2-40B4-BE49-F238E27FC236}">
                <a16:creationId xmlns:a16="http://schemas.microsoft.com/office/drawing/2014/main" id="{F799443A-2A8F-F2BA-9427-581CD2456D87}"/>
              </a:ext>
            </a:extLst>
          </p:cNvPr>
          <p:cNvSpPr txBox="1"/>
          <p:nvPr/>
        </p:nvSpPr>
        <p:spPr>
          <a:xfrm>
            <a:off x="10658579" y="507816"/>
            <a:ext cx="1369142" cy="923330"/>
          </a:xfrm>
          <a:prstGeom prst="rect">
            <a:avLst/>
          </a:prstGeom>
          <a:noFill/>
        </p:spPr>
        <p:txBody>
          <a:bodyPr wrap="square" rtlCol="0">
            <a:spAutoFit/>
          </a:bodyPr>
          <a:lstStyle/>
          <a:p>
            <a:r>
              <a:rPr lang="en-AU" b="1" dirty="0">
                <a:solidFill>
                  <a:schemeClr val="bg1"/>
                </a:solidFill>
              </a:rPr>
              <a:t>Great White Throne Judgement</a:t>
            </a:r>
          </a:p>
        </p:txBody>
      </p:sp>
      <p:pic>
        <p:nvPicPr>
          <p:cNvPr id="52" name="Picture 51">
            <a:extLst>
              <a:ext uri="{FF2B5EF4-FFF2-40B4-BE49-F238E27FC236}">
                <a16:creationId xmlns:a16="http://schemas.microsoft.com/office/drawing/2014/main" id="{DDC5CC8C-001D-E72B-DEE5-3F719B6ECD8F}"/>
              </a:ext>
            </a:extLst>
          </p:cNvPr>
          <p:cNvPicPr>
            <a:picLocks noChangeAspect="1"/>
          </p:cNvPicPr>
          <p:nvPr/>
        </p:nvPicPr>
        <p:blipFill>
          <a:blip r:embed="rId5"/>
          <a:stretch>
            <a:fillRect/>
          </a:stretch>
        </p:blipFill>
        <p:spPr>
          <a:xfrm>
            <a:off x="1833023" y="3544203"/>
            <a:ext cx="487722" cy="2954920"/>
          </a:xfrm>
          <a:prstGeom prst="rect">
            <a:avLst/>
          </a:prstGeom>
        </p:spPr>
      </p:pic>
      <p:sp>
        <p:nvSpPr>
          <p:cNvPr id="59" name="TextBox 58">
            <a:extLst>
              <a:ext uri="{FF2B5EF4-FFF2-40B4-BE49-F238E27FC236}">
                <a16:creationId xmlns:a16="http://schemas.microsoft.com/office/drawing/2014/main" id="{91FA2098-4DD9-1BA4-D39A-0A8B1ACA7E85}"/>
              </a:ext>
            </a:extLst>
          </p:cNvPr>
          <p:cNvSpPr txBox="1"/>
          <p:nvPr/>
        </p:nvSpPr>
        <p:spPr>
          <a:xfrm>
            <a:off x="8650780" y="5873935"/>
            <a:ext cx="1793456" cy="369332"/>
          </a:xfrm>
          <a:prstGeom prst="rect">
            <a:avLst/>
          </a:prstGeom>
          <a:noFill/>
        </p:spPr>
        <p:txBody>
          <a:bodyPr wrap="square" rtlCol="0">
            <a:spAutoFit/>
          </a:bodyPr>
          <a:lstStyle/>
          <a:p>
            <a:r>
              <a:rPr lang="en-AU" b="1" dirty="0">
                <a:solidFill>
                  <a:schemeClr val="bg1"/>
                </a:solidFill>
              </a:rPr>
              <a:t>2</a:t>
            </a:r>
            <a:r>
              <a:rPr lang="en-AU" b="1" baseline="30000" dirty="0">
                <a:solidFill>
                  <a:schemeClr val="bg1"/>
                </a:solidFill>
              </a:rPr>
              <a:t>nd</a:t>
            </a:r>
            <a:r>
              <a:rPr lang="en-AU" b="1" dirty="0">
                <a:solidFill>
                  <a:schemeClr val="bg1"/>
                </a:solidFill>
              </a:rPr>
              <a:t> resurrection</a:t>
            </a:r>
          </a:p>
        </p:txBody>
      </p:sp>
      <p:cxnSp>
        <p:nvCxnSpPr>
          <p:cNvPr id="61" name="Straight Arrow Connector 60">
            <a:extLst>
              <a:ext uri="{FF2B5EF4-FFF2-40B4-BE49-F238E27FC236}">
                <a16:creationId xmlns:a16="http://schemas.microsoft.com/office/drawing/2014/main" id="{B2653107-5CD7-BCF7-CAF8-4BE98DF3DB26}"/>
              </a:ext>
            </a:extLst>
          </p:cNvPr>
          <p:cNvCxnSpPr/>
          <p:nvPr/>
        </p:nvCxnSpPr>
        <p:spPr>
          <a:xfrm>
            <a:off x="2219498" y="6335599"/>
            <a:ext cx="740012" cy="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91FD99F-EC60-BA08-797B-3789E5E7336A}"/>
              </a:ext>
            </a:extLst>
          </p:cNvPr>
          <p:cNvSpPr txBox="1"/>
          <p:nvPr/>
        </p:nvSpPr>
        <p:spPr>
          <a:xfrm>
            <a:off x="6969071" y="2294494"/>
            <a:ext cx="1429319" cy="830997"/>
          </a:xfrm>
          <a:prstGeom prst="rect">
            <a:avLst/>
          </a:prstGeom>
          <a:noFill/>
        </p:spPr>
        <p:txBody>
          <a:bodyPr wrap="square" rtlCol="0">
            <a:spAutoFit/>
          </a:bodyPr>
          <a:lstStyle/>
          <a:p>
            <a:pPr algn="ctr"/>
            <a:r>
              <a:rPr lang="en-AU" sz="1600" dirty="0">
                <a:latin typeface="Arial Rounded MT Bold" panose="020F0704030504030204" pitchFamily="34" charset="0"/>
              </a:rPr>
              <a:t>Resurrected glorified </a:t>
            </a:r>
          </a:p>
          <a:p>
            <a:pPr algn="ctr"/>
            <a:r>
              <a:rPr lang="en-AU" sz="1600" dirty="0">
                <a:latin typeface="Arial Rounded MT Bold" panose="020F0704030504030204" pitchFamily="34" charset="0"/>
              </a:rPr>
              <a:t>body</a:t>
            </a:r>
          </a:p>
        </p:txBody>
      </p:sp>
    </p:spTree>
    <p:extLst>
      <p:ext uri="{BB962C8B-B14F-4D97-AF65-F5344CB8AC3E}">
        <p14:creationId xmlns:p14="http://schemas.microsoft.com/office/powerpoint/2010/main" val="32820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1500"/>
                                        <p:tgtEl>
                                          <p:spTgt spid="38"/>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2000"/>
                                        <p:tgtEl>
                                          <p:spTgt spid="40"/>
                                        </p:tgtEl>
                                      </p:cBhvr>
                                    </p:animEffect>
                                  </p:childTnLst>
                                </p:cTn>
                              </p:par>
                            </p:childTnLst>
                          </p:cTn>
                        </p:par>
                        <p:par>
                          <p:cTn id="16" fill="hold">
                            <p:stCondLst>
                              <p:cond delay="4500"/>
                            </p:stCondLst>
                            <p:childTnLst>
                              <p:par>
                                <p:cTn id="17" presetID="6" presetClass="entr" presetSubtype="3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circle(out)">
                                      <p:cBhvr>
                                        <p:cTn id="19" dur="2000"/>
                                        <p:tgtEl>
                                          <p:spTgt spid="43"/>
                                        </p:tgtEl>
                                      </p:cBhvr>
                                    </p:animEffect>
                                  </p:childTnLst>
                                </p:cTn>
                              </p:par>
                              <p:par>
                                <p:cTn id="20" presetID="6" presetClass="entr" presetSubtype="32" fill="hold" nodeType="with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circle(out)">
                                      <p:cBhvr>
                                        <p:cTn id="22" dur="20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E0FA38-F17B-1632-6956-4CD3A2FE7087}"/>
              </a:ext>
            </a:extLst>
          </p:cNvPr>
          <p:cNvCxnSpPr>
            <a:cxnSpLocks/>
          </p:cNvCxnSpPr>
          <p:nvPr/>
        </p:nvCxnSpPr>
        <p:spPr>
          <a:xfrm>
            <a:off x="540327" y="3564285"/>
            <a:ext cx="10502818"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1205E9A-6CA2-9D04-4AB4-1299365E9A82}"/>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intensity="1"/>
                    </a14:imgEffect>
                  </a14:imgLayer>
                </a14:imgProps>
              </a:ext>
            </a:extLst>
          </a:blip>
          <a:stretch>
            <a:fillRect/>
          </a:stretch>
        </p:blipFill>
        <p:spPr>
          <a:xfrm>
            <a:off x="1232623" y="1502425"/>
            <a:ext cx="1311072" cy="3853150"/>
          </a:xfrm>
          <a:prstGeom prst="rect">
            <a:avLst/>
          </a:prstGeom>
        </p:spPr>
      </p:pic>
      <p:sp>
        <p:nvSpPr>
          <p:cNvPr id="17" name="TextBox 16">
            <a:extLst>
              <a:ext uri="{FF2B5EF4-FFF2-40B4-BE49-F238E27FC236}">
                <a16:creationId xmlns:a16="http://schemas.microsoft.com/office/drawing/2014/main" id="{22C1C38B-A734-12BE-5902-6131AF805DA5}"/>
              </a:ext>
            </a:extLst>
          </p:cNvPr>
          <p:cNvSpPr txBox="1"/>
          <p:nvPr/>
        </p:nvSpPr>
        <p:spPr>
          <a:xfrm>
            <a:off x="1410177" y="2405319"/>
            <a:ext cx="955964" cy="1200329"/>
          </a:xfrm>
          <a:prstGeom prst="rect">
            <a:avLst/>
          </a:prstGeom>
          <a:noFill/>
        </p:spPr>
        <p:txBody>
          <a:bodyPr wrap="square" rtlCol="0">
            <a:spAutoFit/>
          </a:bodyPr>
          <a:lstStyle/>
          <a:p>
            <a:pPr algn="ctr"/>
            <a:r>
              <a:rPr lang="en-AU" b="1" dirty="0"/>
              <a:t>Spirit</a:t>
            </a:r>
          </a:p>
          <a:p>
            <a:pPr algn="ctr"/>
            <a:r>
              <a:rPr lang="en-AU" b="1" dirty="0"/>
              <a:t>Soul</a:t>
            </a:r>
          </a:p>
          <a:p>
            <a:pPr algn="ctr"/>
            <a:endParaRPr lang="en-AU" b="1" dirty="0"/>
          </a:p>
          <a:p>
            <a:pPr algn="ctr"/>
            <a:r>
              <a:rPr lang="en-AU" b="1" dirty="0"/>
              <a:t>body</a:t>
            </a:r>
          </a:p>
        </p:txBody>
      </p:sp>
      <p:sp>
        <p:nvSpPr>
          <p:cNvPr id="18" name="TextBox 17">
            <a:extLst>
              <a:ext uri="{FF2B5EF4-FFF2-40B4-BE49-F238E27FC236}">
                <a16:creationId xmlns:a16="http://schemas.microsoft.com/office/drawing/2014/main" id="{40BD925E-0357-F4A1-1849-B31842B86E90}"/>
              </a:ext>
            </a:extLst>
          </p:cNvPr>
          <p:cNvSpPr txBox="1"/>
          <p:nvPr/>
        </p:nvSpPr>
        <p:spPr>
          <a:xfrm>
            <a:off x="1509929" y="959646"/>
            <a:ext cx="955964" cy="369332"/>
          </a:xfrm>
          <a:prstGeom prst="rect">
            <a:avLst/>
          </a:prstGeom>
          <a:noFill/>
        </p:spPr>
        <p:txBody>
          <a:bodyPr wrap="square" rtlCol="0">
            <a:spAutoFit/>
          </a:bodyPr>
          <a:lstStyle/>
          <a:p>
            <a:r>
              <a:rPr lang="en-AU" b="1" dirty="0">
                <a:solidFill>
                  <a:schemeClr val="bg1"/>
                </a:solidFill>
              </a:rPr>
              <a:t>death</a:t>
            </a:r>
          </a:p>
        </p:txBody>
      </p:sp>
      <p:cxnSp>
        <p:nvCxnSpPr>
          <p:cNvPr id="20" name="Straight Arrow Connector 19">
            <a:extLst>
              <a:ext uri="{FF2B5EF4-FFF2-40B4-BE49-F238E27FC236}">
                <a16:creationId xmlns:a16="http://schemas.microsoft.com/office/drawing/2014/main" id="{8DAD36C2-12C0-AA4C-6828-1491876C587D}"/>
              </a:ext>
            </a:extLst>
          </p:cNvPr>
          <p:cNvCxnSpPr>
            <a:cxnSpLocks/>
          </p:cNvCxnSpPr>
          <p:nvPr/>
        </p:nvCxnSpPr>
        <p:spPr>
          <a:xfrm flipV="1">
            <a:off x="2219498" y="1144312"/>
            <a:ext cx="1762298" cy="150810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86969E-DD9A-AB5D-A8FD-B2F8FDD014E0}"/>
              </a:ext>
            </a:extLst>
          </p:cNvPr>
          <p:cNvSpPr txBox="1"/>
          <p:nvPr/>
        </p:nvSpPr>
        <p:spPr>
          <a:xfrm>
            <a:off x="2821559" y="556827"/>
            <a:ext cx="2800401" cy="461665"/>
          </a:xfrm>
          <a:prstGeom prst="rect">
            <a:avLst/>
          </a:prstGeom>
          <a:noFill/>
        </p:spPr>
        <p:txBody>
          <a:bodyPr wrap="square" rtlCol="0">
            <a:spAutoFit/>
          </a:bodyPr>
          <a:lstStyle/>
          <a:p>
            <a:r>
              <a:rPr lang="en-AU" sz="2400" b="1" dirty="0">
                <a:solidFill>
                  <a:srgbClr val="FFC000"/>
                </a:solidFill>
              </a:rPr>
              <a:t>HEAVEN</a:t>
            </a:r>
            <a:r>
              <a:rPr lang="en-AU" sz="2400" b="1" dirty="0">
                <a:solidFill>
                  <a:schemeClr val="bg1"/>
                </a:solidFill>
              </a:rPr>
              <a:t> with Christ</a:t>
            </a:r>
          </a:p>
        </p:txBody>
      </p:sp>
      <p:sp>
        <p:nvSpPr>
          <p:cNvPr id="24" name="TextBox 23">
            <a:extLst>
              <a:ext uri="{FF2B5EF4-FFF2-40B4-BE49-F238E27FC236}">
                <a16:creationId xmlns:a16="http://schemas.microsoft.com/office/drawing/2014/main" id="{5C9A2526-BD78-4981-142C-8E6CB45BA339}"/>
              </a:ext>
            </a:extLst>
          </p:cNvPr>
          <p:cNvSpPr txBox="1"/>
          <p:nvPr/>
        </p:nvSpPr>
        <p:spPr>
          <a:xfrm rot="19239939">
            <a:off x="2744693" y="1283761"/>
            <a:ext cx="1216645" cy="369332"/>
          </a:xfrm>
          <a:prstGeom prst="rect">
            <a:avLst/>
          </a:prstGeom>
          <a:noFill/>
        </p:spPr>
        <p:txBody>
          <a:bodyPr wrap="square" rtlCol="0">
            <a:spAutoFit/>
          </a:bodyPr>
          <a:lstStyle/>
          <a:p>
            <a:r>
              <a:rPr lang="en-AU" b="1" dirty="0">
                <a:solidFill>
                  <a:schemeClr val="bg1"/>
                </a:solidFill>
              </a:rPr>
              <a:t>believer</a:t>
            </a:r>
          </a:p>
        </p:txBody>
      </p:sp>
      <p:sp>
        <p:nvSpPr>
          <p:cNvPr id="25" name="TextBox 24">
            <a:extLst>
              <a:ext uri="{FF2B5EF4-FFF2-40B4-BE49-F238E27FC236}">
                <a16:creationId xmlns:a16="http://schemas.microsoft.com/office/drawing/2014/main" id="{33F73A43-00CD-AF93-CA13-415431869E31}"/>
              </a:ext>
            </a:extLst>
          </p:cNvPr>
          <p:cNvSpPr txBox="1"/>
          <p:nvPr/>
        </p:nvSpPr>
        <p:spPr>
          <a:xfrm>
            <a:off x="1293116" y="6118485"/>
            <a:ext cx="1388226" cy="646331"/>
          </a:xfrm>
          <a:prstGeom prst="rect">
            <a:avLst/>
          </a:prstGeom>
          <a:noFill/>
        </p:spPr>
        <p:txBody>
          <a:bodyPr wrap="square" rtlCol="0">
            <a:spAutoFit/>
          </a:bodyPr>
          <a:lstStyle/>
          <a:p>
            <a:r>
              <a:rPr lang="en-AU" b="1" dirty="0">
                <a:solidFill>
                  <a:schemeClr val="bg1"/>
                </a:solidFill>
              </a:rPr>
              <a:t>GRAVE</a:t>
            </a:r>
          </a:p>
          <a:p>
            <a:r>
              <a:rPr lang="en-AU" b="1" dirty="0">
                <a:solidFill>
                  <a:schemeClr val="bg1"/>
                </a:solidFill>
              </a:rPr>
              <a:t>All people</a:t>
            </a:r>
          </a:p>
        </p:txBody>
      </p:sp>
      <p:cxnSp>
        <p:nvCxnSpPr>
          <p:cNvPr id="32" name="Straight Arrow Connector 31">
            <a:extLst>
              <a:ext uri="{FF2B5EF4-FFF2-40B4-BE49-F238E27FC236}">
                <a16:creationId xmlns:a16="http://schemas.microsoft.com/office/drawing/2014/main" id="{EED68596-05CC-71BA-32D8-C77DFAF47F9E}"/>
              </a:ext>
            </a:extLst>
          </p:cNvPr>
          <p:cNvCxnSpPr>
            <a:cxnSpLocks/>
          </p:cNvCxnSpPr>
          <p:nvPr/>
        </p:nvCxnSpPr>
        <p:spPr>
          <a:xfrm>
            <a:off x="1747764" y="3574922"/>
            <a:ext cx="13317" cy="23636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3239C254-8383-13BC-D912-5D78065BB289}"/>
              </a:ext>
            </a:extLst>
          </p:cNvPr>
          <p:cNvPicPr>
            <a:picLocks noChangeAspect="1"/>
          </p:cNvPicPr>
          <p:nvPr/>
        </p:nvPicPr>
        <p:blipFill>
          <a:blip r:embed="rId4"/>
          <a:stretch>
            <a:fillRect/>
          </a:stretch>
        </p:blipFill>
        <p:spPr>
          <a:xfrm>
            <a:off x="7028354" y="1499449"/>
            <a:ext cx="1310754" cy="3859102"/>
          </a:xfrm>
          <a:prstGeom prst="rect">
            <a:avLst/>
          </a:prstGeom>
          <a:effectLst>
            <a:softEdge rad="31750"/>
          </a:effectLst>
        </p:spPr>
      </p:pic>
      <p:sp>
        <p:nvSpPr>
          <p:cNvPr id="35" name="TextBox 34">
            <a:extLst>
              <a:ext uri="{FF2B5EF4-FFF2-40B4-BE49-F238E27FC236}">
                <a16:creationId xmlns:a16="http://schemas.microsoft.com/office/drawing/2014/main" id="{CB4E896E-F4FF-BCF6-CD2F-473FADA026F9}"/>
              </a:ext>
            </a:extLst>
          </p:cNvPr>
          <p:cNvSpPr txBox="1"/>
          <p:nvPr/>
        </p:nvSpPr>
        <p:spPr>
          <a:xfrm>
            <a:off x="7137890" y="720398"/>
            <a:ext cx="1120612" cy="369332"/>
          </a:xfrm>
          <a:prstGeom prst="rect">
            <a:avLst/>
          </a:prstGeom>
          <a:noFill/>
        </p:spPr>
        <p:txBody>
          <a:bodyPr wrap="square" rtlCol="0">
            <a:spAutoFit/>
          </a:bodyPr>
          <a:lstStyle/>
          <a:p>
            <a:r>
              <a:rPr lang="en-AU" b="1" dirty="0">
                <a:solidFill>
                  <a:schemeClr val="bg1"/>
                </a:solidFill>
              </a:rPr>
              <a:t>RAPTURE</a:t>
            </a:r>
          </a:p>
        </p:txBody>
      </p:sp>
      <p:sp>
        <p:nvSpPr>
          <p:cNvPr id="48" name="Freeform: Shape 47">
            <a:extLst>
              <a:ext uri="{FF2B5EF4-FFF2-40B4-BE49-F238E27FC236}">
                <a16:creationId xmlns:a16="http://schemas.microsoft.com/office/drawing/2014/main" id="{0C592B78-0F5F-B9A6-F4A2-EA610D2F6C1F}"/>
              </a:ext>
            </a:extLst>
          </p:cNvPr>
          <p:cNvSpPr/>
          <p:nvPr/>
        </p:nvSpPr>
        <p:spPr>
          <a:xfrm>
            <a:off x="4269070" y="959646"/>
            <a:ext cx="2788215" cy="2192193"/>
          </a:xfrm>
          <a:custGeom>
            <a:avLst/>
            <a:gdLst>
              <a:gd name="connsiteX0" fmla="*/ 0 w 2844155"/>
              <a:gd name="connsiteY0" fmla="*/ 171632 h 1479322"/>
              <a:gd name="connsiteX1" fmla="*/ 1150374 w 2844155"/>
              <a:gd name="connsiteY1" fmla="*/ 1479322 h 1479322"/>
              <a:gd name="connsiteX2" fmla="*/ 2654710 w 2844155"/>
              <a:gd name="connsiteY2" fmla="*/ 171632 h 1479322"/>
              <a:gd name="connsiteX3" fmla="*/ 2772697 w 2844155"/>
              <a:gd name="connsiteY3" fmla="*/ 53645 h 1479322"/>
            </a:gdLst>
            <a:ahLst/>
            <a:cxnLst>
              <a:cxn ang="0">
                <a:pos x="connsiteX0" y="connsiteY0"/>
              </a:cxn>
              <a:cxn ang="0">
                <a:pos x="connsiteX1" y="connsiteY1"/>
              </a:cxn>
              <a:cxn ang="0">
                <a:pos x="connsiteX2" y="connsiteY2"/>
              </a:cxn>
              <a:cxn ang="0">
                <a:pos x="connsiteX3" y="connsiteY3"/>
              </a:cxn>
            </a:cxnLst>
            <a:rect l="l" t="t" r="r" b="b"/>
            <a:pathLst>
              <a:path w="2844155" h="1479322">
                <a:moveTo>
                  <a:pt x="0" y="171632"/>
                </a:moveTo>
                <a:cubicBezTo>
                  <a:pt x="353961" y="825477"/>
                  <a:pt x="707922" y="1479322"/>
                  <a:pt x="1150374" y="1479322"/>
                </a:cubicBezTo>
                <a:cubicBezTo>
                  <a:pt x="1592826" y="1479322"/>
                  <a:pt x="2384323" y="409245"/>
                  <a:pt x="2654710" y="171632"/>
                </a:cubicBezTo>
                <a:cubicBezTo>
                  <a:pt x="2925097" y="-65981"/>
                  <a:pt x="2848897" y="-6168"/>
                  <a:pt x="2772697" y="53645"/>
                </a:cubicBezTo>
              </a:path>
            </a:pathLst>
          </a:custGeom>
          <a:noFill/>
          <a:ln w="762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0" name="Straight Arrow Connector 49">
            <a:extLst>
              <a:ext uri="{FF2B5EF4-FFF2-40B4-BE49-F238E27FC236}">
                <a16:creationId xmlns:a16="http://schemas.microsoft.com/office/drawing/2014/main" id="{B2487EB9-CBF3-A3C6-F2F2-074CA1F014BB}"/>
              </a:ext>
            </a:extLst>
          </p:cNvPr>
          <p:cNvCxnSpPr>
            <a:cxnSpLocks/>
            <a:stCxn id="48" idx="3"/>
          </p:cNvCxnSpPr>
          <p:nvPr/>
        </p:nvCxnSpPr>
        <p:spPr>
          <a:xfrm flipV="1">
            <a:off x="6987232" y="887796"/>
            <a:ext cx="150658" cy="1513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DDC5CC8C-001D-E72B-DEE5-3F719B6ECD8F}"/>
              </a:ext>
            </a:extLst>
          </p:cNvPr>
          <p:cNvPicPr>
            <a:picLocks noChangeAspect="1"/>
          </p:cNvPicPr>
          <p:nvPr/>
        </p:nvPicPr>
        <p:blipFill>
          <a:blip r:embed="rId5"/>
          <a:stretch>
            <a:fillRect/>
          </a:stretch>
        </p:blipFill>
        <p:spPr>
          <a:xfrm>
            <a:off x="1833023" y="3544203"/>
            <a:ext cx="487722" cy="2954920"/>
          </a:xfrm>
          <a:prstGeom prst="rect">
            <a:avLst/>
          </a:prstGeom>
        </p:spPr>
      </p:pic>
      <p:cxnSp>
        <p:nvCxnSpPr>
          <p:cNvPr id="55" name="Straight Arrow Connector 54">
            <a:extLst>
              <a:ext uri="{FF2B5EF4-FFF2-40B4-BE49-F238E27FC236}">
                <a16:creationId xmlns:a16="http://schemas.microsoft.com/office/drawing/2014/main" id="{951B0F60-D165-EE20-05B0-B2AB369ABBBF}"/>
              </a:ext>
            </a:extLst>
          </p:cNvPr>
          <p:cNvCxnSpPr/>
          <p:nvPr/>
        </p:nvCxnSpPr>
        <p:spPr>
          <a:xfrm>
            <a:off x="1931239" y="5835889"/>
            <a:ext cx="5752492" cy="0"/>
          </a:xfrm>
          <a:prstGeom prst="straightConnector1">
            <a:avLst/>
          </a:pr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882B8CC-A5AE-8034-19E6-F9D3A533A82C}"/>
              </a:ext>
            </a:extLst>
          </p:cNvPr>
          <p:cNvCxnSpPr/>
          <p:nvPr/>
        </p:nvCxnSpPr>
        <p:spPr>
          <a:xfrm flipV="1">
            <a:off x="7683731" y="4763508"/>
            <a:ext cx="0" cy="1072382"/>
          </a:xfrm>
          <a:prstGeom prst="straightConnector1">
            <a:avLst/>
          </a:pr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7D0092A-BB21-8F30-A8C2-A5580A9A2555}"/>
              </a:ext>
            </a:extLst>
          </p:cNvPr>
          <p:cNvSpPr txBox="1"/>
          <p:nvPr/>
        </p:nvSpPr>
        <p:spPr>
          <a:xfrm>
            <a:off x="5903590" y="5299699"/>
            <a:ext cx="1696744" cy="369332"/>
          </a:xfrm>
          <a:prstGeom prst="rect">
            <a:avLst/>
          </a:prstGeom>
          <a:noFill/>
        </p:spPr>
        <p:txBody>
          <a:bodyPr wrap="square" rtlCol="0">
            <a:spAutoFit/>
          </a:bodyPr>
          <a:lstStyle/>
          <a:p>
            <a:r>
              <a:rPr lang="en-AU" b="1" dirty="0">
                <a:solidFill>
                  <a:schemeClr val="bg1"/>
                </a:solidFill>
              </a:rPr>
              <a:t>1</a:t>
            </a:r>
            <a:r>
              <a:rPr lang="en-AU" b="1" baseline="30000" dirty="0">
                <a:solidFill>
                  <a:schemeClr val="bg1"/>
                </a:solidFill>
              </a:rPr>
              <a:t>st</a:t>
            </a:r>
            <a:r>
              <a:rPr lang="en-AU" b="1" dirty="0">
                <a:solidFill>
                  <a:schemeClr val="bg1"/>
                </a:solidFill>
              </a:rPr>
              <a:t> resurrection</a:t>
            </a:r>
          </a:p>
        </p:txBody>
      </p:sp>
      <p:sp>
        <p:nvSpPr>
          <p:cNvPr id="62" name="TextBox 61">
            <a:extLst>
              <a:ext uri="{FF2B5EF4-FFF2-40B4-BE49-F238E27FC236}">
                <a16:creationId xmlns:a16="http://schemas.microsoft.com/office/drawing/2014/main" id="{591FD99F-EC60-BA08-797B-3789E5E7336A}"/>
              </a:ext>
            </a:extLst>
          </p:cNvPr>
          <p:cNvSpPr txBox="1"/>
          <p:nvPr/>
        </p:nvSpPr>
        <p:spPr>
          <a:xfrm>
            <a:off x="6969071" y="2341523"/>
            <a:ext cx="1429319" cy="830997"/>
          </a:xfrm>
          <a:prstGeom prst="rect">
            <a:avLst/>
          </a:prstGeom>
          <a:noFill/>
        </p:spPr>
        <p:txBody>
          <a:bodyPr wrap="square" rtlCol="0">
            <a:spAutoFit/>
          </a:bodyPr>
          <a:lstStyle/>
          <a:p>
            <a:pPr algn="ctr"/>
            <a:r>
              <a:rPr lang="en-AU" sz="1600" b="1" dirty="0"/>
              <a:t>resurrected glorified </a:t>
            </a:r>
          </a:p>
          <a:p>
            <a:pPr algn="ctr"/>
            <a:r>
              <a:rPr lang="en-AU" sz="1600" b="1" dirty="0"/>
              <a:t>body</a:t>
            </a:r>
          </a:p>
        </p:txBody>
      </p:sp>
    </p:spTree>
    <p:extLst>
      <p:ext uri="{BB962C8B-B14F-4D97-AF65-F5344CB8AC3E}">
        <p14:creationId xmlns:p14="http://schemas.microsoft.com/office/powerpoint/2010/main" val="4014058828"/>
      </p:ext>
    </p:extLst>
  </p:cSld>
  <p:clrMapOvr>
    <a:masterClrMapping/>
  </p:clrMapOvr>
  <mc:AlternateContent xmlns:mc="http://schemas.openxmlformats.org/markup-compatibility/2006" xmlns:p14="http://schemas.microsoft.com/office/powerpoint/2010/main">
    <mc:Choice Requires="p14">
      <p:transition spd="slow" p14:dur="3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2000"/>
                                        <p:tgtEl>
                                          <p:spTgt spid="48"/>
                                        </p:tgtEl>
                                      </p:cBhvr>
                                    </p:animEffect>
                                  </p:childTnLst>
                                </p:cTn>
                              </p:par>
                            </p:childTnLst>
                          </p:cTn>
                        </p:par>
                        <p:par>
                          <p:cTn id="8" fill="hold">
                            <p:stCondLst>
                              <p:cond delay="2500"/>
                            </p:stCondLst>
                            <p:childTnLst>
                              <p:par>
                                <p:cTn id="9" presetID="1"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par>
                          <p:cTn id="11" fill="hold">
                            <p:stCondLst>
                              <p:cond delay="2500"/>
                            </p:stCondLst>
                            <p:childTnLst>
                              <p:par>
                                <p:cTn id="12" presetID="6" presetClass="entr" presetSubtype="32"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2000"/>
                                        <p:tgtEl>
                                          <p:spTgt spid="35"/>
                                        </p:tgtEl>
                                      </p:cBhvr>
                                    </p:animEffect>
                                  </p:childTnLst>
                                </p:cTn>
                              </p:par>
                            </p:childTnLst>
                          </p:cTn>
                        </p:par>
                        <p:par>
                          <p:cTn id="15" fill="hold">
                            <p:stCondLst>
                              <p:cond delay="4500"/>
                            </p:stCondLst>
                            <p:childTnLst>
                              <p:par>
                                <p:cTn id="16" presetID="22" presetClass="entr" presetSubtype="8"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2000"/>
                                        <p:tgtEl>
                                          <p:spTgt spid="5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6500"/>
                            </p:stCondLst>
                            <p:childTnLst>
                              <p:par>
                                <p:cTn id="23" presetID="22" presetClass="entr" presetSubtype="4"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down)">
                                      <p:cBhvr>
                                        <p:cTn id="25" dur="750"/>
                                        <p:tgtEl>
                                          <p:spTgt spid="57"/>
                                        </p:tgtEl>
                                      </p:cBhvr>
                                    </p:animEffect>
                                  </p:childTnLst>
                                </p:cTn>
                              </p:par>
                            </p:childTnLst>
                          </p:cTn>
                        </p:par>
                        <p:par>
                          <p:cTn id="26" fill="hold">
                            <p:stCondLst>
                              <p:cond delay="7250"/>
                            </p:stCondLst>
                            <p:childTnLst>
                              <p:par>
                                <p:cTn id="27" presetID="22" presetClass="entr" presetSubtype="4"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2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8" grpId="0" animBg="1"/>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CE893-A11C-0F8A-78C1-94123E2ECFA6}"/>
              </a:ext>
            </a:extLst>
          </p:cNvPr>
          <p:cNvSpPr txBox="1"/>
          <p:nvPr/>
        </p:nvSpPr>
        <p:spPr>
          <a:xfrm>
            <a:off x="288358" y="3070158"/>
            <a:ext cx="11781322" cy="3300904"/>
          </a:xfrm>
          <a:prstGeom prst="rect">
            <a:avLst/>
          </a:prstGeom>
          <a:noFill/>
        </p:spPr>
        <p:txBody>
          <a:bodyPr wrap="square">
            <a:spAutoFit/>
          </a:bodyPr>
          <a:lstStyle/>
          <a:p>
            <a:pPr hangingPunct="0">
              <a:lnSpc>
                <a:spcPct val="120000"/>
              </a:lnSpc>
              <a:spcAft>
                <a:spcPts val="1000"/>
              </a:spcAft>
            </a:pPr>
            <a:r>
              <a:rPr lang="en-AU" sz="2800" b="1" u="sng"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Heb 12:22-24</a:t>
            </a:r>
            <a:r>
              <a:rPr lang="en-AU" sz="2800" b="1" dirty="0">
                <a:solidFill>
                  <a:srgbClr val="FFFF00"/>
                </a:solidFill>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 you have come to Mount Zion, </a:t>
            </a:r>
            <a:r>
              <a:rPr lang="en-AU" sz="32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To The City Of The Living God, The Heavenly Jerusalem.</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 You have come to thousands upon thousands of angels in joyful assembly, to the church of the firstborn,</a:t>
            </a:r>
            <a:r>
              <a:rPr lang="en-AU" sz="28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whose names are written in heaven.</a:t>
            </a:r>
            <a:r>
              <a:rPr lang="en-AU" sz="28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You have come to God, the Judge of all, </a:t>
            </a:r>
            <a:r>
              <a:rPr lang="en-AU" sz="28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to the spirits of the righteous made perfect</a:t>
            </a:r>
            <a:r>
              <a:rPr lang="en-AU" sz="28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to Jesus the mediator of a new covenant…”</a:t>
            </a:r>
            <a:endParaRPr lang="en-AU" sz="2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C9BC2E2-3138-B10E-2EAA-C57B2EF44BFC}"/>
              </a:ext>
            </a:extLst>
          </p:cNvPr>
          <p:cNvPicPr>
            <a:picLocks noChangeAspect="1"/>
          </p:cNvPicPr>
          <p:nvPr/>
        </p:nvPicPr>
        <p:blipFill>
          <a:blip r:embed="rId2"/>
          <a:stretch>
            <a:fillRect/>
          </a:stretch>
        </p:blipFill>
        <p:spPr>
          <a:xfrm>
            <a:off x="288357" y="114299"/>
            <a:ext cx="11579387" cy="2872774"/>
          </a:xfrm>
          <a:prstGeom prst="rect">
            <a:avLst/>
          </a:prstGeom>
          <a:effectLst>
            <a:softEdge rad="63500"/>
          </a:effectLst>
        </p:spPr>
      </p:pic>
      <p:cxnSp>
        <p:nvCxnSpPr>
          <p:cNvPr id="5" name="Straight Arrow Connector 4">
            <a:extLst>
              <a:ext uri="{FF2B5EF4-FFF2-40B4-BE49-F238E27FC236}">
                <a16:creationId xmlns:a16="http://schemas.microsoft.com/office/drawing/2014/main" id="{F0F1A46B-BDA3-FE7E-6A7A-111F2B07D6A4}"/>
              </a:ext>
            </a:extLst>
          </p:cNvPr>
          <p:cNvCxnSpPr>
            <a:cxnSpLocks/>
          </p:cNvCxnSpPr>
          <p:nvPr/>
        </p:nvCxnSpPr>
        <p:spPr>
          <a:xfrm>
            <a:off x="457200" y="4297680"/>
            <a:ext cx="796695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12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A538-EB3A-8381-B36F-23B73998C040}"/>
              </a:ext>
            </a:extLst>
          </p:cNvPr>
          <p:cNvSpPr>
            <a:spLocks noGrp="1"/>
          </p:cNvSpPr>
          <p:nvPr>
            <p:ph type="title"/>
          </p:nvPr>
        </p:nvSpPr>
        <p:spPr>
          <a:xfrm>
            <a:off x="7488454" y="1"/>
            <a:ext cx="4703546" cy="6858000"/>
          </a:xfrm>
        </p:spPr>
        <p:txBody>
          <a:bodyPr>
            <a:normAutofit fontScale="90000"/>
          </a:bodyPr>
          <a:lstStyle/>
          <a:p>
            <a:pPr algn="ctr" hangingPunct="0">
              <a:lnSpc>
                <a:spcPct val="120000"/>
              </a:lnSpc>
              <a:spcAft>
                <a:spcPts val="1000"/>
              </a:spcAft>
            </a:pPr>
            <a:r>
              <a:rPr lang="en-AU" sz="3100" b="1" u="sng"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Luke 9:29-31</a:t>
            </a:r>
            <a:r>
              <a:rPr lang="en-AU" sz="31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3100"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a:t>
            </a:r>
            <a:r>
              <a:rPr lang="en-AU" sz="31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As He prayed, the appearance of His face was altered, and His robe became white and glistening. And behold, two men talked with Him, who were </a:t>
            </a:r>
            <a:r>
              <a:rPr lang="en-AU" sz="31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Moses</a:t>
            </a:r>
            <a:r>
              <a:rPr lang="en-AU" sz="31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31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and</a:t>
            </a:r>
            <a:r>
              <a:rPr lang="en-AU" sz="31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31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Eli</a:t>
            </a:r>
            <a:r>
              <a:rPr lang="en-AU" sz="31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j</a:t>
            </a:r>
            <a:r>
              <a:rPr lang="en-AU" sz="3100" b="1" u="sng"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ah</a:t>
            </a:r>
            <a:r>
              <a:rPr lang="en-AU" sz="31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31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who appeared in glory and spoke of His decease which He was about to accomplish at Jerusalem.”</a:t>
            </a:r>
            <a:endParaRPr lang="en-AU" dirty="0">
              <a:solidFill>
                <a:schemeClr val="bg1"/>
              </a:solidFill>
            </a:endParaRPr>
          </a:p>
        </p:txBody>
      </p:sp>
      <p:pic>
        <p:nvPicPr>
          <p:cNvPr id="3" name="Picture 2">
            <a:extLst>
              <a:ext uri="{FF2B5EF4-FFF2-40B4-BE49-F238E27FC236}">
                <a16:creationId xmlns:a16="http://schemas.microsoft.com/office/drawing/2014/main" id="{18C2D293-01C7-CAE5-0D53-0080D1D09445}"/>
              </a:ext>
            </a:extLst>
          </p:cNvPr>
          <p:cNvPicPr>
            <a:picLocks noChangeAspect="1"/>
          </p:cNvPicPr>
          <p:nvPr/>
        </p:nvPicPr>
        <p:blipFill>
          <a:blip r:embed="rId2"/>
          <a:stretch>
            <a:fillRect/>
          </a:stretch>
        </p:blipFill>
        <p:spPr>
          <a:xfrm>
            <a:off x="0" y="0"/>
            <a:ext cx="7405202" cy="6869749"/>
          </a:xfrm>
          <a:prstGeom prst="rect">
            <a:avLst/>
          </a:prstGeom>
          <a:effectLst>
            <a:softEdge rad="127000"/>
          </a:effectLst>
        </p:spPr>
      </p:pic>
    </p:spTree>
    <p:extLst>
      <p:ext uri="{BB962C8B-B14F-4D97-AF65-F5344CB8AC3E}">
        <p14:creationId xmlns:p14="http://schemas.microsoft.com/office/powerpoint/2010/main" val="3770932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255B-226D-2A27-DC4D-2D0FCC98DA37}"/>
              </a:ext>
            </a:extLst>
          </p:cNvPr>
          <p:cNvSpPr>
            <a:spLocks noGrp="1"/>
          </p:cNvSpPr>
          <p:nvPr>
            <p:ph type="title"/>
          </p:nvPr>
        </p:nvSpPr>
        <p:spPr>
          <a:xfrm>
            <a:off x="266008" y="199506"/>
            <a:ext cx="3516284" cy="1186534"/>
          </a:xfrm>
        </p:spPr>
        <p:txBody>
          <a:bodyPr>
            <a:noAutofit/>
          </a:bodyPr>
          <a:lstStyle/>
          <a:p>
            <a: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Luke 16:19-31</a:t>
            </a:r>
            <a:b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2 Cor 5:10</a:t>
            </a:r>
            <a:endParaRPr lang="en-AU" sz="4000" dirty="0"/>
          </a:p>
        </p:txBody>
      </p:sp>
      <p:sp>
        <p:nvSpPr>
          <p:cNvPr id="4" name="TextBox 3">
            <a:extLst>
              <a:ext uri="{FF2B5EF4-FFF2-40B4-BE49-F238E27FC236}">
                <a16:creationId xmlns:a16="http://schemas.microsoft.com/office/drawing/2014/main" id="{FBACD65E-6993-CEB2-9F86-E62DF90B6407}"/>
              </a:ext>
            </a:extLst>
          </p:cNvPr>
          <p:cNvSpPr txBox="1"/>
          <p:nvPr/>
        </p:nvSpPr>
        <p:spPr>
          <a:xfrm>
            <a:off x="197251" y="2042772"/>
            <a:ext cx="5267120" cy="3886000"/>
          </a:xfrm>
          <a:prstGeom prst="rect">
            <a:avLst/>
          </a:prstGeom>
          <a:noFill/>
        </p:spPr>
        <p:txBody>
          <a:bodyPr wrap="square">
            <a:spAutoFit/>
          </a:bodyPr>
          <a:lstStyle/>
          <a:p>
            <a:pPr lvl="0" hangingPunct="0">
              <a:lnSpc>
                <a:spcPct val="120000"/>
              </a:lnSpc>
              <a:spcAft>
                <a:spcPts val="1000"/>
              </a:spcAft>
            </a:pPr>
            <a:r>
              <a:rPr lang="en-AU" sz="2800" b="1" u="sng"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1 Corinthians 13:12</a:t>
            </a:r>
            <a: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t>  </a:t>
            </a:r>
            <a:br>
              <a:rPr lang="en-AU" sz="2800" b="1" dirty="0">
                <a:solidFill>
                  <a:srgbClr val="FFFF00"/>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28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“For now we see only a reflection as in a mirror; then we shall see face to face. </a:t>
            </a:r>
            <a:r>
              <a:rPr lang="en-AU" sz="32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t>Now I know in part; then</a:t>
            </a:r>
            <a:br>
              <a:rPr lang="en-AU" sz="3200" b="1" dirty="0">
                <a:solidFill>
                  <a:schemeClr val="bg1"/>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r>
              <a:rPr lang="en-AU" sz="3200" b="1" u="sng" dirty="0">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I shall know full</a:t>
            </a:r>
            <a:r>
              <a:rPr lang="en-AU" sz="3200" b="1" dirty="0">
                <a:solidFill>
                  <a:srgbClr val="FFC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y</a:t>
            </a:r>
            <a:r>
              <a:rPr lang="en-AU" sz="32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 </a:t>
            </a:r>
            <a:br>
              <a:rPr lang="en-AU" sz="32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br>
            <a:r>
              <a:rPr lang="en-AU" sz="3200" b="1" dirty="0">
                <a:solidFill>
                  <a:srgbClr val="FFC000"/>
                </a:solidFill>
                <a:effectLst/>
                <a:latin typeface="Arial Rounded MT Bold" panose="020F0704030504030204" pitchFamily="34" charset="0"/>
                <a:ea typeface="Times New Roman" panose="02020603050405020304" pitchFamily="18" charset="0"/>
                <a:cs typeface="Arial" panose="020B0604020202020204" pitchFamily="34" charset="0"/>
              </a:rPr>
              <a:t>even as I am fully known.”</a:t>
            </a:r>
            <a:endParaRPr lang="en-AU" sz="2800" dirty="0">
              <a:solidFill>
                <a:srgbClr val="FFC000"/>
              </a:solidFill>
              <a:effectLst/>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1920503-8CA4-58D9-A5F2-8368B40A0F6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3000"/>
                    </a14:imgEffect>
                  </a14:imgLayer>
                </a14:imgProps>
              </a:ext>
            </a:extLst>
          </a:blip>
          <a:srcRect b="17334"/>
          <a:stretch/>
        </p:blipFill>
        <p:spPr>
          <a:xfrm>
            <a:off x="5464371" y="0"/>
            <a:ext cx="6727629" cy="6858000"/>
          </a:xfrm>
          <a:prstGeom prst="rect">
            <a:avLst/>
          </a:prstGeom>
          <a:effectLst>
            <a:softEdge rad="127000"/>
          </a:effectLst>
        </p:spPr>
      </p:pic>
    </p:spTree>
    <p:extLst>
      <p:ext uri="{BB962C8B-B14F-4D97-AF65-F5344CB8AC3E}">
        <p14:creationId xmlns:p14="http://schemas.microsoft.com/office/powerpoint/2010/main" val="5128492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2500"/>
                                        <p:tgtEl>
                                          <p:spTgt spid="4">
                                            <p:txEl>
                                              <p:pRg st="0" end="0"/>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ttons_Grow_and_Turn_on_Path_16x9.potx" id="{EBCFE5E7-09C1-4E56-81AE-E1F970236749}" vid="{6AD16C55-8CB0-48A8-AFCA-A43F58E748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TotalTime>
  <Words>1201</Words>
  <Application>Microsoft Office PowerPoint</Application>
  <PresentationFormat>Widescreen</PresentationFormat>
  <Paragraphs>117</Paragraphs>
  <Slides>24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Arial Rounded MT Bold</vt:lpstr>
      <vt:lpstr>Calibri</vt:lpstr>
      <vt:lpstr>Calibri Light</vt:lpstr>
      <vt:lpstr>Comic Sans MS</vt:lpstr>
      <vt:lpstr>Courier New</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9:29-31  “As He prayed, the appearance of His face was altered, and His robe became white and glistening. And behold, two men talked with Him, who were Moses and Elijah, who appeared in glory and spoke of His decease which He was about to accomplish at Jerusalem.”</vt:lpstr>
      <vt:lpstr>Luke 16:19-31   2 Cor 5:10</vt:lpstr>
      <vt:lpstr>In heaven, we DON’T LOSE OUR MEMORY; rather, we add to it!  We have every reason to believe we will KNOW EACH OTHER in heaven</vt:lpstr>
      <vt:lpstr>PowerPoint Presentation</vt:lpstr>
      <vt:lpstr>Isaiah 65:17  “… behold, I create new heavens and a new earth; and the former shall not be remembered or come to mind.”   Psalm 102:25-26  “Of old You laid the foundation of the earth, and the heavens are the work of Your hands.  They will perish, but You will endure; Yes, they will all grow old like a garment; like a cloak You will change them, and they will be changed.”</vt:lpstr>
      <vt:lpstr>Revelation 21:1-5  “Now I saw a new heaven and a new earth,  for the first heaven and the first earth had passed away.   Also, there was no more sea. Then I, John, saw the holy city,  New Jerusalem, coming down out of heaven from God,  prepared as a bride adorned for her husband.”  </vt:lpstr>
      <vt:lpstr>PowerPoint Presentation</vt:lpstr>
      <vt:lpstr>2 Peter 3:7   “…the heavens and the earth which are now preserved by [GOD’S] word, are reserved for fire until  the day of judgement and destruction of ungodly men…”</vt:lpstr>
      <vt:lpstr>2 Peter 3:10-13  “But the day of the Lord will come as a thief in the night, in which the heavens will pass away with a great noise, and the elements will melt with fervent heat; both the earth and the works that are in it will be burned up...    Nevertheless we, according to His promise, look for new heavens and a new earth in which righteousness dwells.”</vt:lpstr>
      <vt:lpstr>The CURSE will finally be over, forever, and “the restoration of all things”  spoken of by Peter  (Acts 3:21)  will become eternal reality</vt:lpstr>
      <vt:lpstr>Rev 21:2    “the holy city, New Jerusalem,  coming down  out of heaven from God…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Lituri</dc:creator>
  <cp:lastModifiedBy>Colin Lituri</cp:lastModifiedBy>
  <cp:revision>1</cp:revision>
  <dcterms:created xsi:type="dcterms:W3CDTF">2023-04-11T05:03:22Z</dcterms:created>
  <dcterms:modified xsi:type="dcterms:W3CDTF">2023-10-05T02:26:58Z</dcterms:modified>
</cp:coreProperties>
</file>