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xml" ContentType="application/inkml+xml"/>
  <Override PartName="/ppt/ink/ink2.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1" r:id="rId1"/>
    <p:sldMasterId id="2147483959" r:id="rId2"/>
    <p:sldMasterId id="2147484010" r:id="rId3"/>
    <p:sldMasterId id="2147484037" r:id="rId4"/>
    <p:sldMasterId id="2147484039" r:id="rId5"/>
    <p:sldMasterId id="2147484058" r:id="rId6"/>
    <p:sldMasterId id="2147484082" r:id="rId7"/>
    <p:sldMasterId id="2147484094" r:id="rId8"/>
  </p:sldMasterIdLst>
  <p:notesMasterIdLst>
    <p:notesMasterId r:id="rId51"/>
  </p:notesMasterIdLst>
  <p:handoutMasterIdLst>
    <p:handoutMasterId r:id="rId52"/>
  </p:handoutMasterIdLst>
  <p:sldIdLst>
    <p:sldId id="3409" r:id="rId9"/>
    <p:sldId id="4032" r:id="rId10"/>
    <p:sldId id="4189" r:id="rId11"/>
    <p:sldId id="4190" r:id="rId12"/>
    <p:sldId id="4096" r:id="rId13"/>
    <p:sldId id="4097" r:id="rId14"/>
    <p:sldId id="4075" r:id="rId15"/>
    <p:sldId id="780" r:id="rId16"/>
    <p:sldId id="4076" r:id="rId17"/>
    <p:sldId id="4074" r:id="rId18"/>
    <p:sldId id="4077" r:id="rId19"/>
    <p:sldId id="4134" r:id="rId20"/>
    <p:sldId id="4098" r:id="rId21"/>
    <p:sldId id="4099" r:id="rId22"/>
    <p:sldId id="4100" r:id="rId23"/>
    <p:sldId id="4137" r:id="rId24"/>
    <p:sldId id="2627" r:id="rId25"/>
    <p:sldId id="2626" r:id="rId26"/>
    <p:sldId id="4102" r:id="rId27"/>
    <p:sldId id="4103" r:id="rId28"/>
    <p:sldId id="4105" r:id="rId29"/>
    <p:sldId id="4106" r:id="rId30"/>
    <p:sldId id="4107" r:id="rId31"/>
    <p:sldId id="4108" r:id="rId32"/>
    <p:sldId id="4129" r:id="rId33"/>
    <p:sldId id="4109" r:id="rId34"/>
    <p:sldId id="4110" r:id="rId35"/>
    <p:sldId id="4111" r:id="rId36"/>
    <p:sldId id="4114" r:id="rId37"/>
    <p:sldId id="4192" r:id="rId38"/>
    <p:sldId id="4193" r:id="rId39"/>
    <p:sldId id="4115" r:id="rId40"/>
    <p:sldId id="4116" r:id="rId41"/>
    <p:sldId id="4117" r:id="rId42"/>
    <p:sldId id="4118" r:id="rId43"/>
    <p:sldId id="4119" r:id="rId44"/>
    <p:sldId id="4120" r:id="rId45"/>
    <p:sldId id="4121" r:id="rId46"/>
    <p:sldId id="3426" r:id="rId47"/>
    <p:sldId id="3125" r:id="rId48"/>
    <p:sldId id="2515" r:id="rId49"/>
    <p:sldId id="4125" r:id="rId50"/>
  </p:sldIdLst>
  <p:sldSz cx="9144000" cy="5143500" type="screen16x9"/>
  <p:notesSz cx="6888163" cy="100203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21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21" autoAdjust="0"/>
    <p:restoredTop sz="87026" autoAdjust="0"/>
  </p:normalViewPr>
  <p:slideViewPr>
    <p:cSldViewPr>
      <p:cViewPr varScale="1">
        <p:scale>
          <a:sx n="142" d="100"/>
          <a:sy n="142" d="100"/>
        </p:scale>
        <p:origin x="312" y="126"/>
      </p:cViewPr>
      <p:guideLst>
        <p:guide orient="horz" pos="162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86" d="100"/>
          <a:sy n="86" d="100"/>
        </p:scale>
        <p:origin x="385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D4FB76D2-8641-4A85-8805-5D0F0CF4BEA4}" type="datetimeFigureOut">
              <a:rPr lang="en-AU" smtClean="0"/>
              <a:t>30/10/2023</a:t>
            </a:fld>
            <a:endParaRPr lang="en-AU"/>
          </a:p>
        </p:txBody>
      </p:sp>
      <p:sp>
        <p:nvSpPr>
          <p:cNvPr id="4" name="Footer Placeholder 3"/>
          <p:cNvSpPr>
            <a:spLocks noGrp="1"/>
          </p:cNvSpPr>
          <p:nvPr>
            <p:ph type="ftr" sz="quarter" idx="2"/>
          </p:nvPr>
        </p:nvSpPr>
        <p:spPr>
          <a:xfrm>
            <a:off x="0" y="9518650"/>
            <a:ext cx="2984500" cy="50165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902075" y="9518650"/>
            <a:ext cx="2984500" cy="501650"/>
          </a:xfrm>
          <a:prstGeom prst="rect">
            <a:avLst/>
          </a:prstGeom>
        </p:spPr>
        <p:txBody>
          <a:bodyPr vert="horz" lIns="91440" tIns="45720" rIns="91440" bIns="45720" rtlCol="0" anchor="b"/>
          <a:lstStyle>
            <a:lvl1pPr algn="r">
              <a:defRPr sz="1200"/>
            </a:lvl1pPr>
          </a:lstStyle>
          <a:p>
            <a:fld id="{BD4212B1-8827-40E7-81D7-DDF5F398FCFA}" type="slidenum">
              <a:rPr lang="en-AU" smtClean="0"/>
              <a:t>‹#›</a:t>
            </a:fld>
            <a:endParaRPr lang="en-AU"/>
          </a:p>
        </p:txBody>
      </p:sp>
    </p:spTree>
    <p:extLst>
      <p:ext uri="{BB962C8B-B14F-4D97-AF65-F5344CB8AC3E}">
        <p14:creationId xmlns:p14="http://schemas.microsoft.com/office/powerpoint/2010/main" val="111562494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1T00:03:43.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1T00:03:45.1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US" dirty="0"/>
          </a:p>
        </p:txBody>
      </p:sp>
      <p:sp>
        <p:nvSpPr>
          <p:cNvPr id="3" name="Date Placeholder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A8ADFD5B-A66C-449C-B6E8-FB716D07777D}" type="datetimeFigureOut">
              <a:rPr lang="en-US" smtClean="0"/>
              <a:pPr/>
              <a:t>10/30/2023</a:t>
            </a:fld>
            <a:endParaRPr lang="en-US" dirty="0"/>
          </a:p>
        </p:txBody>
      </p:sp>
      <p:sp>
        <p:nvSpPr>
          <p:cNvPr id="4" name="Slide Image Placeholder 3"/>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lIns="96616" tIns="48308" rIns="96616" bIns="48308" rtlCol="0" anchor="ctr"/>
          <a:lstStyle/>
          <a:p>
            <a:endParaRPr lang="en-US" dirty="0"/>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6" tIns="48308" rIns="96616" bIns="483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CA5D3BF3-D352-46FC-8343-31F56E6730EA}" type="slidenum">
              <a:rPr lang="en-US" smtClean="0"/>
              <a:pPr/>
              <a:t>‹#›</a:t>
            </a:fld>
            <a:endParaRPr lang="en-US" dirty="0"/>
          </a:p>
        </p:txBody>
      </p:sp>
    </p:spTree>
    <p:extLst>
      <p:ext uri="{BB962C8B-B14F-4D97-AF65-F5344CB8AC3E}">
        <p14:creationId xmlns:p14="http://schemas.microsoft.com/office/powerpoint/2010/main" val="2612510700"/>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researchgate.net/profile/Bryan-Lougheed?_sg%5B0%5D=-fkmWJTf49OKODaPrB5p_AGF7WYi9LMxpzRwmpQF-Jseyww5qrnZ3flD6MDCk7XoZccPxJk.LN56TFo4MxFIlPd1vTS50k7fFPuJInhwpf-7cNExWYyxn5C94NY0Q1zj8-hbbrMkOe8uDx9rG5l844QCrgKaSw&amp;_sg%5B1%5D=iTrO5BJ7uW5p5tGp8Q1rUlrFXcMLmjz3BoXpkcdYwMqYbYQ3nGOAW9rkTKHFNIv9vLnbz5o.LFa8bU_QfTEfrJBq9Dx7oLjYFveUdpJYYfn_IMIzL0xWs5eAX_QO1T7B7oFXHlGvZ5wFtISLZvnXILO76C-SeQ" TargetMode="External"/><Relationship Id="rId7" Type="http://schemas.openxmlformats.org/officeDocument/2006/relationships/hyperlink" Target="https://www.researchgate.net/journal/Climate-of-the-Past-1814-9332"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researchgate.net/profile/L-Wacker?_sg%5B0%5D=-fkmWJTf49OKODaPrB5p_AGF7WYi9LMxpzRwmpQF-Jseyww5qrnZ3flD6MDCk7XoZccPxJk.LN56TFo4MxFIlPd1vTS50k7fFPuJInhwpf-7cNExWYyxn5C94NY0Q1zj8-hbbrMkOe8uDx9rG5l844QCrgKaSw&amp;_sg%5B1%5D=iTrO5BJ7uW5p5tGp8Q1rUlrFXcMLmjz3BoXpkcdYwMqYbYQ3nGOAW9rkTKHFNIv9vLnbz5o.LFa8bU_QfTEfrJBq9Dx7oLjYFveUdpJYYfn_IMIzL0xWs5eAX_QO1T7B7oFXHlGvZ5wFtISLZvnXILO76C-SeQ" TargetMode="External"/><Relationship Id="rId5" Type="http://schemas.openxmlformats.org/officeDocument/2006/relationships/hyperlink" Target="https://www.researchgate.net/profile/Ulysses-Ninnemann?_sg%5B0%5D=-fkmWJTf49OKODaPrB5p_AGF7WYi9LMxpzRwmpQF-Jseyww5qrnZ3flD6MDCk7XoZccPxJk.LN56TFo4MxFIlPd1vTS50k7fFPuJInhwpf-7cNExWYyxn5C94NY0Q1zj8-hbbrMkOe8uDx9rG5l844QCrgKaSw&amp;_sg%5B1%5D=iTrO5BJ7uW5p5tGp8Q1rUlrFXcMLmjz3BoXpkcdYwMqYbYQ3nGOAW9rkTKHFNIv9vLnbz5o.LFa8bU_QfTEfrJBq9Dx7oLjYFveUdpJYYfn_IMIzL0xWs5eAX_QO1T7B7oFXHlGvZ5wFtISLZvnXILO76C-SeQ" TargetMode="External"/><Relationship Id="rId4" Type="http://schemas.openxmlformats.org/officeDocument/2006/relationships/hyperlink" Target="https://www.researchgate.net/profile/Brett-Metcalfe?_sg%5B0%5D=-fkmWJTf49OKODaPrB5p_AGF7WYi9LMxpzRwmpQF-Jseyww5qrnZ3flD6MDCk7XoZccPxJk.LN56TFo4MxFIlPd1vTS50k7fFPuJInhwpf-7cNExWYyxn5C94NY0Q1zj8-hbbrMkOe8uDx9rG5l844QCrgKaSw&amp;_sg%5B1%5D=iTrO5BJ7uW5p5tGp8Q1rUlrFXcMLmjz3BoXpkcdYwMqYbYQ3nGOAW9rkTKHFNIv9vLnbz5o.LFa8bU_QfTEfrJBq9Dx7oLjYFveUdpJYYfn_IMIzL0xWs5eAX_QO1T7B7oFXHlGvZ5wFtISLZvnXILO76C-SeQ"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045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1F30414-F915-488C-B6AB-655D84D289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AECD919-F8D1-409D-89A0-B35D910093DD}"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10</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7891" name="Rectangle 2">
            <a:extLst>
              <a:ext uri="{FF2B5EF4-FFF2-40B4-BE49-F238E27FC236}">
                <a16:creationId xmlns:a16="http://schemas.microsoft.com/office/drawing/2014/main" id="{0C805226-30A4-422F-AC2B-58C5B4031F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a:extLst>
              <a:ext uri="{FF2B5EF4-FFF2-40B4-BE49-F238E27FC236}">
                <a16:creationId xmlns:a16="http://schemas.microsoft.com/office/drawing/2014/main" id="{1ED3E8E1-8D45-44BA-A2BD-3238124701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How are fossils formed?</a:t>
            </a:r>
          </a:p>
        </p:txBody>
      </p:sp>
    </p:spTree>
    <p:extLst>
      <p:ext uri="{BB962C8B-B14F-4D97-AF65-F5344CB8AC3E}">
        <p14:creationId xmlns:p14="http://schemas.microsoft.com/office/powerpoint/2010/main" val="4185171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1F30414-F915-488C-B6AB-655D84D289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AECD919-F8D1-409D-89A0-B35D910093DD}"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7891" name="Rectangle 2">
            <a:extLst>
              <a:ext uri="{FF2B5EF4-FFF2-40B4-BE49-F238E27FC236}">
                <a16:creationId xmlns:a16="http://schemas.microsoft.com/office/drawing/2014/main" id="{0C805226-30A4-422F-AC2B-58C5B4031F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a:extLst>
              <a:ext uri="{FF2B5EF4-FFF2-40B4-BE49-F238E27FC236}">
                <a16:creationId xmlns:a16="http://schemas.microsoft.com/office/drawing/2014/main" id="{1ED3E8E1-8D45-44BA-A2BD-3238124701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How are fossils formed?</a:t>
            </a:r>
          </a:p>
        </p:txBody>
      </p:sp>
    </p:spTree>
    <p:extLst>
      <p:ext uri="{BB962C8B-B14F-4D97-AF65-F5344CB8AC3E}">
        <p14:creationId xmlns:p14="http://schemas.microsoft.com/office/powerpoint/2010/main" val="2400581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1F30414-F915-488C-B6AB-655D84D289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AECD919-F8D1-409D-89A0-B35D910093DD}"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12</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7891" name="Rectangle 2">
            <a:extLst>
              <a:ext uri="{FF2B5EF4-FFF2-40B4-BE49-F238E27FC236}">
                <a16:creationId xmlns:a16="http://schemas.microsoft.com/office/drawing/2014/main" id="{0C805226-30A4-422F-AC2B-58C5B4031F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a:extLst>
              <a:ext uri="{FF2B5EF4-FFF2-40B4-BE49-F238E27FC236}">
                <a16:creationId xmlns:a16="http://schemas.microsoft.com/office/drawing/2014/main" id="{1ED3E8E1-8D45-44BA-A2BD-3238124701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How are fossils formed?</a:t>
            </a:r>
          </a:p>
        </p:txBody>
      </p:sp>
    </p:spTree>
    <p:extLst>
      <p:ext uri="{BB962C8B-B14F-4D97-AF65-F5344CB8AC3E}">
        <p14:creationId xmlns:p14="http://schemas.microsoft.com/office/powerpoint/2010/main" val="675704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 agree that this is how fossils are created</a:t>
            </a:r>
          </a:p>
        </p:txBody>
      </p:sp>
      <p:sp>
        <p:nvSpPr>
          <p:cNvPr id="4" name="Slide Number Placeholder 3"/>
          <p:cNvSpPr>
            <a:spLocks noGrp="1"/>
          </p:cNvSpPr>
          <p:nvPr>
            <p:ph type="sldNum" sz="quarter" idx="5"/>
          </p:nvPr>
        </p:nvSpPr>
        <p:spPr/>
        <p:txBody>
          <a:bodyPr/>
          <a:lstStyle/>
          <a:p>
            <a:pPr marL="0" marR="0" lvl="0" indent="0" algn="r" defTabSz="462229"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229" rtl="0" eaLnBrk="1" fontAlgn="auto" latinLnBrk="0" hangingPunct="1">
                <a:lnSpc>
                  <a:spcPct val="100000"/>
                </a:lnSpc>
                <a:spcBef>
                  <a:spcPts val="0"/>
                </a:spcBef>
                <a:spcAft>
                  <a:spcPts val="0"/>
                </a:spcAft>
                <a:buClrTx/>
                <a:buSzTx/>
                <a:buFontTx/>
                <a:buNone/>
                <a:tabLst/>
                <a:defRPr/>
              </a:pPr>
              <a:t>13</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550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dirty="0"/>
          </a:p>
        </p:txBody>
      </p:sp>
      <p:sp>
        <p:nvSpPr>
          <p:cNvPr id="4" name="Rectangle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309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Sediment transfer much lower than perceived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715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AU" b="1" i="0" dirty="0">
                <a:solidFill>
                  <a:srgbClr val="131314"/>
                </a:solidFill>
                <a:effectLst/>
                <a:latin typeface="Manrope Var"/>
              </a:rPr>
              <a:t>Moving beyond the age-depth model paradigm in deep-sea </a:t>
            </a:r>
            <a:r>
              <a:rPr lang="en-AU" b="1" i="0" dirty="0" err="1">
                <a:solidFill>
                  <a:srgbClr val="131314"/>
                </a:solidFill>
                <a:effectLst/>
                <a:latin typeface="Manrope Var"/>
              </a:rPr>
              <a:t>palaeoclimate</a:t>
            </a:r>
            <a:r>
              <a:rPr lang="en-AU" b="1" i="0" dirty="0">
                <a:solidFill>
                  <a:srgbClr val="131314"/>
                </a:solidFill>
                <a:effectLst/>
                <a:latin typeface="Manrope Var"/>
              </a:rPr>
              <a:t> archives: Dual radiocarbon and stable isotope analysis on single foraminifera, </a:t>
            </a:r>
            <a:r>
              <a:rPr lang="en-AU" b="0" i="0" u="none" strike="noStrike" dirty="0">
                <a:solidFill>
                  <a:srgbClr val="131314"/>
                </a:solidFill>
                <a:effectLst/>
                <a:latin typeface="inherit"/>
                <a:hlinkClick r:id="rId3"/>
              </a:rPr>
              <a:t>Bryan Lougheed</a:t>
            </a:r>
            <a:endParaRPr lang="en-AU" b="0" i="0" dirty="0">
              <a:solidFill>
                <a:srgbClr val="131314"/>
              </a:solidFill>
              <a:effectLst/>
              <a:latin typeface="Inter Var"/>
            </a:endParaRPr>
          </a:p>
          <a:p>
            <a:pPr algn="l">
              <a:buFont typeface="Arial" panose="020B0604020202020204" pitchFamily="34" charset="0"/>
              <a:buChar char="•"/>
            </a:pPr>
            <a:r>
              <a:rPr lang="en-AU" b="0" i="0" u="none" strike="noStrike" dirty="0">
                <a:solidFill>
                  <a:srgbClr val="131314"/>
                </a:solidFill>
                <a:effectLst/>
                <a:latin typeface="inherit"/>
                <a:hlinkClick r:id="rId4"/>
              </a:rPr>
              <a:t>Brett Metcalfe</a:t>
            </a:r>
            <a:endParaRPr lang="en-AU" b="0" i="0" dirty="0">
              <a:solidFill>
                <a:srgbClr val="131314"/>
              </a:solidFill>
              <a:effectLst/>
              <a:latin typeface="Inter Var"/>
            </a:endParaRPr>
          </a:p>
          <a:p>
            <a:pPr algn="l">
              <a:buFont typeface="Arial" panose="020B0604020202020204" pitchFamily="34" charset="0"/>
              <a:buChar char="•"/>
            </a:pPr>
            <a:r>
              <a:rPr lang="en-AU" b="0" i="0" u="none" strike="noStrike" dirty="0">
                <a:solidFill>
                  <a:srgbClr val="131314"/>
                </a:solidFill>
                <a:effectLst/>
                <a:latin typeface="inherit"/>
                <a:hlinkClick r:id="rId5"/>
              </a:rPr>
              <a:t>Ulysses Silas </a:t>
            </a:r>
            <a:r>
              <a:rPr lang="en-AU" b="0" i="0" u="none" strike="noStrike" dirty="0" err="1">
                <a:solidFill>
                  <a:srgbClr val="131314"/>
                </a:solidFill>
                <a:effectLst/>
                <a:latin typeface="inherit"/>
                <a:hlinkClick r:id="rId5"/>
              </a:rPr>
              <a:t>Ninnemann</a:t>
            </a:r>
            <a:endParaRPr lang="en-AU" b="0" i="0" dirty="0">
              <a:solidFill>
                <a:srgbClr val="131314"/>
              </a:solidFill>
              <a:effectLst/>
              <a:latin typeface="Inter Var"/>
            </a:endParaRPr>
          </a:p>
          <a:p>
            <a:pPr algn="l">
              <a:buFont typeface="Arial" panose="020B0604020202020204" pitchFamily="34" charset="0"/>
              <a:buChar char="•"/>
            </a:pPr>
            <a:r>
              <a:rPr lang="en-AU" b="0" i="0" u="none" strike="noStrike" dirty="0">
                <a:solidFill>
                  <a:srgbClr val="131314"/>
                </a:solidFill>
                <a:effectLst/>
                <a:latin typeface="inherit"/>
                <a:hlinkClick r:id="rId6"/>
              </a:rPr>
              <a:t>L. Wacker</a:t>
            </a:r>
            <a:endParaRPr lang="en-AU" b="0" i="0" dirty="0">
              <a:solidFill>
                <a:srgbClr val="131314"/>
              </a:solidFill>
              <a:effectLst/>
              <a:latin typeface="Inter V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dirty="0">
                <a:solidFill>
                  <a:srgbClr val="525254"/>
                </a:solidFill>
                <a:effectLst/>
                <a:latin typeface="inherit"/>
                <a:hlinkClick r:id="rId7"/>
              </a:rPr>
              <a:t>Climate of the Past</a:t>
            </a:r>
            <a:r>
              <a:rPr lang="en-US" b="0" i="0" dirty="0">
                <a:solidFill>
                  <a:srgbClr val="525254"/>
                </a:solidFill>
                <a:effectLst/>
                <a:latin typeface="Inter Var"/>
              </a:rPr>
              <a:t> 14(4)</a:t>
            </a:r>
          </a:p>
          <a:p>
            <a:r>
              <a:rPr lang="en-AU" dirty="0"/>
              <a:t>2018</a:t>
            </a:r>
          </a:p>
        </p:txBody>
      </p:sp>
      <p:sp>
        <p:nvSpPr>
          <p:cNvPr id="4" name="Slide Number Placeholder 3"/>
          <p:cNvSpPr>
            <a:spLocks noGrp="1"/>
          </p:cNvSpPr>
          <p:nvPr>
            <p:ph type="sldNum" sz="quarter" idx="5"/>
          </p:nvPr>
        </p:nvSpPr>
        <p:spPr/>
        <p:txBody>
          <a:bodyPr/>
          <a:lstStyle/>
          <a:p>
            <a:fld id="{CA5D3BF3-D352-46FC-8343-31F56E6730EA}" type="slidenum">
              <a:rPr lang="en-US" smtClean="0"/>
              <a:pPr/>
              <a:t>16</a:t>
            </a:fld>
            <a:endParaRPr lang="en-US" dirty="0"/>
          </a:p>
        </p:txBody>
      </p:sp>
    </p:spTree>
    <p:extLst>
      <p:ext uri="{BB962C8B-B14F-4D97-AF65-F5344CB8AC3E}">
        <p14:creationId xmlns:p14="http://schemas.microsoft.com/office/powerpoint/2010/main" val="2652432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dirty="0"/>
          </a:p>
        </p:txBody>
      </p:sp>
      <p:sp>
        <p:nvSpPr>
          <p:cNvPr id="4" name="Rectangle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451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dirty="0"/>
          </a:p>
        </p:txBody>
      </p:sp>
      <p:sp>
        <p:nvSpPr>
          <p:cNvPr id="4" name="Rectangle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7430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Tsunami’s move little sediment? Then what does?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219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r>
              <a:rPr lang="en-US" dirty="0"/>
              <a:t>To do this I travelled the world. Travelling the globe and studying different topics led me to ask the question what is science?</a:t>
            </a:r>
          </a:p>
          <a:p>
            <a:endParaRPr lang="en-US" dirty="0"/>
          </a:p>
          <a:p>
            <a:endParaRPr lang="en-US" dirty="0"/>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176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Tsunami’s move little sediment? Then what does?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360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dirty="0"/>
          </a:p>
        </p:txBody>
      </p:sp>
      <p:sp>
        <p:nvSpPr>
          <p:cNvPr id="4" name="Rectangle 3"/>
          <p:cNvSpPr>
            <a:spLocks noGrp="1"/>
          </p:cNvSpPr>
          <p:nvPr>
            <p:ph type="sldNum" sz="quarter" idx="10"/>
          </p:nvPr>
        </p:nvSpPr>
        <p:spPr/>
        <p:txBody>
          <a:bodyPr/>
          <a:lstStyle/>
          <a:p>
            <a:pPr marL="0" marR="0" lvl="0" indent="0" algn="r" defTabSz="924458"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45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422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62229"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229"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320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62229"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229"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17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388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775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618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971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411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A5D3BF3-D352-46FC-8343-31F56E6730EA}" type="slidenum">
              <a:rPr lang="en-US" smtClean="0"/>
              <a:pPr/>
              <a:t>29</a:t>
            </a:fld>
            <a:endParaRPr lang="en-US" dirty="0"/>
          </a:p>
        </p:txBody>
      </p:sp>
    </p:spTree>
    <p:extLst>
      <p:ext uri="{BB962C8B-B14F-4D97-AF65-F5344CB8AC3E}">
        <p14:creationId xmlns:p14="http://schemas.microsoft.com/office/powerpoint/2010/main" val="109109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r>
              <a:rPr lang="en-US" dirty="0"/>
              <a:t>To do this I travelled the world. Travelling the globe and studying different topics led me to ask the question what is science?</a:t>
            </a:r>
          </a:p>
          <a:p>
            <a:endParaRPr lang="en-US" dirty="0"/>
          </a:p>
          <a:p>
            <a:endParaRPr lang="en-US" dirty="0"/>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2737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A5D3BF3-D352-46FC-8343-31F56E6730EA}" type="slidenum">
              <a:rPr lang="en-US" smtClean="0"/>
              <a:pPr/>
              <a:t>30</a:t>
            </a:fld>
            <a:endParaRPr lang="en-US" dirty="0"/>
          </a:p>
        </p:txBody>
      </p:sp>
    </p:spTree>
    <p:extLst>
      <p:ext uri="{BB962C8B-B14F-4D97-AF65-F5344CB8AC3E}">
        <p14:creationId xmlns:p14="http://schemas.microsoft.com/office/powerpoint/2010/main" val="2649496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A5D3BF3-D352-46FC-8343-31F56E6730EA}" type="slidenum">
              <a:rPr lang="en-US" smtClean="0"/>
              <a:pPr/>
              <a:t>31</a:t>
            </a:fld>
            <a:endParaRPr lang="en-US" dirty="0"/>
          </a:p>
        </p:txBody>
      </p:sp>
    </p:spTree>
    <p:extLst>
      <p:ext uri="{BB962C8B-B14F-4D97-AF65-F5344CB8AC3E}">
        <p14:creationId xmlns:p14="http://schemas.microsoft.com/office/powerpoint/2010/main" val="2674131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4A29B3-C27D-4EAE-BB7C-CEB84B9A3B2B}" type="slidenum">
              <a:rPr kumimoji="0" lang="en-AU"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AU"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43635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So I was now in a dilemma because the Bible agreed with my scientific interpretation.</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874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But we were taught otherwise.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095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Bible makes better sense of the data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801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title of my talk today is “Did God Really Say?” and I think it’s an important talk not only for the church but for every individual’s faith.</a:t>
            </a:r>
          </a:p>
          <a:p>
            <a:r>
              <a:rPr lang="en-AU" sz="1200" kern="1200" dirty="0">
                <a:solidFill>
                  <a:schemeClr val="tx1"/>
                </a:solidFill>
                <a:effectLst/>
                <a:latin typeface="+mn-lt"/>
                <a:ea typeface="+mn-ea"/>
                <a:cs typeface="+mn-cs"/>
              </a:rPr>
              <a:t>One of the biggest challenges Christians face from non-Christians comes in the form of the question “Did God really say..?”  And most of these questions challenge areas of our faith rooted in Genesis.  Current examples are Did God really say….read all</a:t>
            </a:r>
          </a:p>
          <a:p>
            <a:r>
              <a:rPr lang="en-AU" sz="1200" kern="1200" dirty="0">
                <a:solidFill>
                  <a:schemeClr val="tx1"/>
                </a:solidFill>
                <a:effectLst/>
                <a:latin typeface="+mn-lt"/>
                <a:ea typeface="+mn-ea"/>
                <a:cs typeface="+mn-cs"/>
              </a:rPr>
              <a:t>It is interesting that the original question that the enemy asked Eve in the Garden hasn’t changed over time.  </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92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20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92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257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r>
              <a:rPr lang="en-US" dirty="0"/>
              <a:t>To do this I travelled the world. Travelling the globe and studying different topics led me to ask the question what is science?</a:t>
            </a:r>
          </a:p>
          <a:p>
            <a:endParaRPr lang="en-US" dirty="0"/>
          </a:p>
          <a:p>
            <a:endParaRPr lang="en-US" dirty="0"/>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927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24D197-1E9F-432F-80CA-FD7FD7B5D88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06172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A5D3BF3-D352-46FC-8343-31F56E6730EA}" type="slidenum">
              <a:rPr lang="en-US" smtClean="0"/>
              <a:pPr/>
              <a:t>41</a:t>
            </a:fld>
            <a:endParaRPr lang="en-US" dirty="0"/>
          </a:p>
        </p:txBody>
      </p:sp>
    </p:spTree>
    <p:extLst>
      <p:ext uri="{BB962C8B-B14F-4D97-AF65-F5344CB8AC3E}">
        <p14:creationId xmlns:p14="http://schemas.microsoft.com/office/powerpoint/2010/main" val="2655099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4A29B3-C27D-4EAE-BB7C-CEB84B9A3B2B}" type="slidenum">
              <a:rPr kumimoji="0" lang="en-AU"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AU"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59609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was taught that landscape and biological evolution makes good sense of the data – a good interpretation</a:t>
            </a:r>
          </a:p>
          <a:p>
            <a:r>
              <a:rPr lang="en-AU" dirty="0"/>
              <a:t>Lets now look at </a:t>
            </a:r>
          </a:p>
          <a:p>
            <a:pPr marL="228600" indent="-228600">
              <a:buAutoNum type="alphaLcPeriod"/>
            </a:pPr>
            <a:r>
              <a:rPr lang="en-AU" dirty="0"/>
              <a:t>Landscapes</a:t>
            </a:r>
          </a:p>
          <a:p>
            <a:pPr marL="228600" indent="-228600">
              <a:buAutoNum type="alphaLcPeriod"/>
            </a:pPr>
            <a:r>
              <a:rPr lang="en-AU" dirty="0"/>
              <a:t>Sediments</a:t>
            </a:r>
          </a:p>
          <a:p>
            <a:pPr marL="228600" indent="-228600">
              <a:buAutoNum type="alphaLcPeriod"/>
            </a:pPr>
            <a:r>
              <a:rPr lang="en-AU" dirty="0"/>
              <a:t>Fossils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778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Nature of science and regardless it is all good.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2951D3-D8D9-46EA-B292-55FD44B891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363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1F30414-F915-488C-B6AB-655D84D289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AECD919-F8D1-409D-89A0-B35D910093DD}"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7891" name="Rectangle 2">
            <a:extLst>
              <a:ext uri="{FF2B5EF4-FFF2-40B4-BE49-F238E27FC236}">
                <a16:creationId xmlns:a16="http://schemas.microsoft.com/office/drawing/2014/main" id="{0C805226-30A4-422F-AC2B-58C5B4031F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a:extLst>
              <a:ext uri="{FF2B5EF4-FFF2-40B4-BE49-F238E27FC236}">
                <a16:creationId xmlns:a16="http://schemas.microsoft.com/office/drawing/2014/main" id="{1ED3E8E1-8D45-44BA-A2BD-3238124701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How are fossils formed?</a:t>
            </a:r>
          </a:p>
        </p:txBody>
      </p:sp>
    </p:spTree>
    <p:extLst>
      <p:ext uri="{BB962C8B-B14F-4D97-AF65-F5344CB8AC3E}">
        <p14:creationId xmlns:p14="http://schemas.microsoft.com/office/powerpoint/2010/main" val="129572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1F30414-F915-488C-B6AB-655D84D289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AECD919-F8D1-409D-89A0-B35D910093DD}"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8</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7891" name="Rectangle 2">
            <a:extLst>
              <a:ext uri="{FF2B5EF4-FFF2-40B4-BE49-F238E27FC236}">
                <a16:creationId xmlns:a16="http://schemas.microsoft.com/office/drawing/2014/main" id="{0C805226-30A4-422F-AC2B-58C5B4031F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a:extLst>
              <a:ext uri="{FF2B5EF4-FFF2-40B4-BE49-F238E27FC236}">
                <a16:creationId xmlns:a16="http://schemas.microsoft.com/office/drawing/2014/main" id="{1ED3E8E1-8D45-44BA-A2BD-3238124701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How are fossils formed?</a:t>
            </a:r>
          </a:p>
        </p:txBody>
      </p:sp>
    </p:spTree>
    <p:extLst>
      <p:ext uri="{BB962C8B-B14F-4D97-AF65-F5344CB8AC3E}">
        <p14:creationId xmlns:p14="http://schemas.microsoft.com/office/powerpoint/2010/main" val="297672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1F30414-F915-488C-B6AB-655D84D289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AECD919-F8D1-409D-89A0-B35D910093DD}"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9</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7891" name="Rectangle 2">
            <a:extLst>
              <a:ext uri="{FF2B5EF4-FFF2-40B4-BE49-F238E27FC236}">
                <a16:creationId xmlns:a16="http://schemas.microsoft.com/office/drawing/2014/main" id="{0C805226-30A4-422F-AC2B-58C5B4031F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a:extLst>
              <a:ext uri="{FF2B5EF4-FFF2-40B4-BE49-F238E27FC236}">
                <a16:creationId xmlns:a16="http://schemas.microsoft.com/office/drawing/2014/main" id="{1ED3E8E1-8D45-44BA-A2BD-3238124701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How are fossils formed?</a:t>
            </a:r>
          </a:p>
        </p:txBody>
      </p:sp>
    </p:spTree>
    <p:extLst>
      <p:ext uri="{BB962C8B-B14F-4D97-AF65-F5344CB8AC3E}">
        <p14:creationId xmlns:p14="http://schemas.microsoft.com/office/powerpoint/2010/main" val="3906786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3DB701C-62C4-4AFA-8DC2-D54529DA69C0}" type="datetimeFigureOut">
              <a:rPr lang="en-AU" smtClean="0"/>
              <a:t>30/10/2023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3954437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2346481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1997027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605305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370445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23DB701C-62C4-4AFA-8DC2-D54529DA69C0}" type="datetimeFigureOut">
              <a:rPr lang="en-AU" smtClean="0"/>
              <a:t>30/10/2023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401900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23DB701C-62C4-4AFA-8DC2-D54529DA69C0}" type="datetimeFigureOut">
              <a:rPr lang="en-AU" smtClean="0"/>
              <a:t>30/10/2023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82602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B701C-62C4-4AFA-8DC2-D54529DA69C0}"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4736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B701C-62C4-4AFA-8DC2-D54529DA69C0}"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307418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3466A6-E99F-4527-9A88-67A97662838F}"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248D1F-0A09-4374-8CE1-B3D77532E752}" type="slidenum">
              <a:rPr lang="en-AU" smtClean="0"/>
              <a:t>‹#›</a:t>
            </a:fld>
            <a:endParaRPr lang="en-AU"/>
          </a:p>
        </p:txBody>
      </p:sp>
    </p:spTree>
    <p:extLst>
      <p:ext uri="{BB962C8B-B14F-4D97-AF65-F5344CB8AC3E}">
        <p14:creationId xmlns:p14="http://schemas.microsoft.com/office/powerpoint/2010/main" val="2477827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3466A6-E99F-4527-9A88-67A97662838F}"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248D1F-0A09-4374-8CE1-B3D77532E752}" type="slidenum">
              <a:rPr lang="en-AU" smtClean="0"/>
              <a:t>‹#›</a:t>
            </a:fld>
            <a:endParaRPr lang="en-AU"/>
          </a:p>
        </p:txBody>
      </p:sp>
    </p:spTree>
    <p:extLst>
      <p:ext uri="{BB962C8B-B14F-4D97-AF65-F5344CB8AC3E}">
        <p14:creationId xmlns:p14="http://schemas.microsoft.com/office/powerpoint/2010/main" val="2738548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B701C-62C4-4AFA-8DC2-D54529DA69C0}"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456569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3466A6-E99F-4527-9A88-67A97662838F}"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248D1F-0A09-4374-8CE1-B3D77532E752}" type="slidenum">
              <a:rPr lang="en-AU" smtClean="0"/>
              <a:t>‹#›</a:t>
            </a:fld>
            <a:endParaRPr lang="en-AU"/>
          </a:p>
        </p:txBody>
      </p:sp>
    </p:spTree>
    <p:extLst>
      <p:ext uri="{BB962C8B-B14F-4D97-AF65-F5344CB8AC3E}">
        <p14:creationId xmlns:p14="http://schemas.microsoft.com/office/powerpoint/2010/main" val="3886017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3466A6-E99F-4527-9A88-67A97662838F}"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F248D1F-0A09-4374-8CE1-B3D77532E752}" type="slidenum">
              <a:rPr lang="en-AU" smtClean="0"/>
              <a:t>‹#›</a:t>
            </a:fld>
            <a:endParaRPr lang="en-AU"/>
          </a:p>
        </p:txBody>
      </p:sp>
    </p:spTree>
    <p:extLst>
      <p:ext uri="{BB962C8B-B14F-4D97-AF65-F5344CB8AC3E}">
        <p14:creationId xmlns:p14="http://schemas.microsoft.com/office/powerpoint/2010/main" val="4137344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3466A6-E99F-4527-9A88-67A97662838F}" type="datetimeFigureOut">
              <a:rPr lang="en-AU" smtClean="0"/>
              <a:t>30/10/2023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F248D1F-0A09-4374-8CE1-B3D77532E752}" type="slidenum">
              <a:rPr lang="en-AU" smtClean="0"/>
              <a:t>‹#›</a:t>
            </a:fld>
            <a:endParaRPr lang="en-AU"/>
          </a:p>
        </p:txBody>
      </p:sp>
    </p:spTree>
    <p:extLst>
      <p:ext uri="{BB962C8B-B14F-4D97-AF65-F5344CB8AC3E}">
        <p14:creationId xmlns:p14="http://schemas.microsoft.com/office/powerpoint/2010/main" val="3082516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3466A6-E99F-4527-9A88-67A97662838F}" type="datetimeFigureOut">
              <a:rPr lang="en-AU" smtClean="0"/>
              <a:t>30/10/2023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F248D1F-0A09-4374-8CE1-B3D77532E752}" type="slidenum">
              <a:rPr lang="en-AU" smtClean="0"/>
              <a:t>‹#›</a:t>
            </a:fld>
            <a:endParaRPr lang="en-AU"/>
          </a:p>
        </p:txBody>
      </p:sp>
    </p:spTree>
    <p:extLst>
      <p:ext uri="{BB962C8B-B14F-4D97-AF65-F5344CB8AC3E}">
        <p14:creationId xmlns:p14="http://schemas.microsoft.com/office/powerpoint/2010/main" val="2467352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3466A6-E99F-4527-9A88-67A97662838F}" type="datetimeFigureOut">
              <a:rPr lang="en-AU" smtClean="0"/>
              <a:t>30/10/2023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F248D1F-0A09-4374-8CE1-B3D77532E752}" type="slidenum">
              <a:rPr lang="en-AU" smtClean="0"/>
              <a:t>‹#›</a:t>
            </a:fld>
            <a:endParaRPr lang="en-AU"/>
          </a:p>
        </p:txBody>
      </p:sp>
    </p:spTree>
    <p:extLst>
      <p:ext uri="{BB962C8B-B14F-4D97-AF65-F5344CB8AC3E}">
        <p14:creationId xmlns:p14="http://schemas.microsoft.com/office/powerpoint/2010/main" val="135138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F3466A6-E99F-4527-9A88-67A97662838F}"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F248D1F-0A09-4374-8CE1-B3D77532E752}" type="slidenum">
              <a:rPr lang="en-AU" smtClean="0"/>
              <a:t>‹#›</a:t>
            </a:fld>
            <a:endParaRPr lang="en-AU"/>
          </a:p>
        </p:txBody>
      </p:sp>
    </p:spTree>
    <p:extLst>
      <p:ext uri="{BB962C8B-B14F-4D97-AF65-F5344CB8AC3E}">
        <p14:creationId xmlns:p14="http://schemas.microsoft.com/office/powerpoint/2010/main" val="3760495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F3466A6-E99F-4527-9A88-67A97662838F}"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F248D1F-0A09-4374-8CE1-B3D77532E752}" type="slidenum">
              <a:rPr lang="en-AU" smtClean="0"/>
              <a:t>‹#›</a:t>
            </a:fld>
            <a:endParaRPr lang="en-AU"/>
          </a:p>
        </p:txBody>
      </p:sp>
    </p:spTree>
    <p:extLst>
      <p:ext uri="{BB962C8B-B14F-4D97-AF65-F5344CB8AC3E}">
        <p14:creationId xmlns:p14="http://schemas.microsoft.com/office/powerpoint/2010/main" val="3030644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3466A6-E99F-4527-9A88-67A97662838F}"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248D1F-0A09-4374-8CE1-B3D77532E752}" type="slidenum">
              <a:rPr lang="en-AU" smtClean="0"/>
              <a:t>‹#›</a:t>
            </a:fld>
            <a:endParaRPr lang="en-AU"/>
          </a:p>
        </p:txBody>
      </p:sp>
    </p:spTree>
    <p:extLst>
      <p:ext uri="{BB962C8B-B14F-4D97-AF65-F5344CB8AC3E}">
        <p14:creationId xmlns:p14="http://schemas.microsoft.com/office/powerpoint/2010/main" val="2521348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3466A6-E99F-4527-9A88-67A97662838F}"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248D1F-0A09-4374-8CE1-B3D77532E752}" type="slidenum">
              <a:rPr lang="en-AU" smtClean="0"/>
              <a:t>‹#›</a:t>
            </a:fld>
            <a:endParaRPr lang="en-AU"/>
          </a:p>
        </p:txBody>
      </p:sp>
    </p:spTree>
    <p:extLst>
      <p:ext uri="{BB962C8B-B14F-4D97-AF65-F5344CB8AC3E}">
        <p14:creationId xmlns:p14="http://schemas.microsoft.com/office/powerpoint/2010/main" val="3674464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SECTION SLIDE - BLANK - No Header">
    <p:bg>
      <p:bgPr>
        <a:gradFill flip="none" rotWithShape="1">
          <a:gsLst>
            <a:gs pos="48000">
              <a:srgbClr val="004D75"/>
            </a:gs>
            <a:gs pos="0">
              <a:srgbClr val="006C96"/>
            </a:gs>
            <a:gs pos="100000">
              <a:srgbClr val="003258"/>
            </a:gs>
          </a:gsLst>
          <a:lin ang="0" scaled="1"/>
          <a:tileRect/>
        </a:gradFill>
        <a:effectLst/>
      </p:bgPr>
    </p:bg>
    <p:spTree>
      <p:nvGrpSpPr>
        <p:cNvPr id="1" name=""/>
        <p:cNvGrpSpPr/>
        <p:nvPr/>
      </p:nvGrpSpPr>
      <p:grpSpPr>
        <a:xfrm>
          <a:off x="0" y="0"/>
          <a:ext cx="0" cy="0"/>
          <a:chOff x="0" y="0"/>
          <a:chExt cx="0" cy="0"/>
        </a:xfrm>
      </p:grpSpPr>
      <p:sp>
        <p:nvSpPr>
          <p:cNvPr id="101" name="Subtitle 2">
            <a:extLst>
              <a:ext uri="{FF2B5EF4-FFF2-40B4-BE49-F238E27FC236}">
                <a16:creationId xmlns:a16="http://schemas.microsoft.com/office/drawing/2014/main" id="{90DD32A0-3997-0442-B4F2-2E1F980806F9}"/>
              </a:ext>
            </a:extLst>
          </p:cNvPr>
          <p:cNvSpPr>
            <a:spLocks noGrp="1"/>
          </p:cNvSpPr>
          <p:nvPr>
            <p:ph type="subTitle" idx="1"/>
          </p:nvPr>
        </p:nvSpPr>
        <p:spPr>
          <a:xfrm>
            <a:off x="250826" y="3576578"/>
            <a:ext cx="8642350" cy="1155761"/>
          </a:xfrm>
          <a:prstGeom prst="rect">
            <a:avLst/>
          </a:prstGeo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AU" dirty="0"/>
          </a:p>
        </p:txBody>
      </p:sp>
      <p:sp>
        <p:nvSpPr>
          <p:cNvPr id="102" name="Text Placeholder 4">
            <a:extLst>
              <a:ext uri="{FF2B5EF4-FFF2-40B4-BE49-F238E27FC236}">
                <a16:creationId xmlns:a16="http://schemas.microsoft.com/office/drawing/2014/main" id="{83EA5654-1440-4249-A1C7-B05BB13D598B}"/>
              </a:ext>
            </a:extLst>
          </p:cNvPr>
          <p:cNvSpPr>
            <a:spLocks noGrp="1"/>
          </p:cNvSpPr>
          <p:nvPr>
            <p:ph type="body" sz="quarter" idx="10" hasCustomPrompt="1"/>
          </p:nvPr>
        </p:nvSpPr>
        <p:spPr>
          <a:xfrm>
            <a:off x="250826" y="1131889"/>
            <a:ext cx="8642350" cy="2444750"/>
          </a:xfrm>
          <a:prstGeom prst="rect">
            <a:avLst/>
          </a:prstGeom>
        </p:spPr>
        <p:txBody>
          <a:bodyPr anchor="ctr">
            <a:normAutofit/>
          </a:bodyPr>
          <a:lstStyle>
            <a:lvl1pPr algn="ctr">
              <a:defRPr lang="en-US" sz="6000" kern="1200" baseline="0" dirty="0">
                <a:solidFill>
                  <a:schemeClr val="bg2"/>
                </a:solidFill>
                <a:latin typeface="Helvetica Neue Thin" panose="020B0403020202020204" pitchFamily="34" charset="0"/>
                <a:ea typeface="+mj-ea"/>
                <a:cs typeface="+mj-cs"/>
              </a:defRPr>
            </a:lvl1pPr>
          </a:lstStyle>
          <a:p>
            <a:pPr lvl="0"/>
            <a:r>
              <a:rPr lang="en-US" dirty="0"/>
              <a:t>Click to edit Master title slide</a:t>
            </a:r>
          </a:p>
        </p:txBody>
      </p:sp>
      <p:grpSp>
        <p:nvGrpSpPr>
          <p:cNvPr id="103" name="Group 102">
            <a:extLst>
              <a:ext uri="{FF2B5EF4-FFF2-40B4-BE49-F238E27FC236}">
                <a16:creationId xmlns:a16="http://schemas.microsoft.com/office/drawing/2014/main" id="{C72064D1-FE99-4049-861D-73EB9605705A}"/>
              </a:ext>
            </a:extLst>
          </p:cNvPr>
          <p:cNvGrpSpPr/>
          <p:nvPr userDrawn="1"/>
        </p:nvGrpSpPr>
        <p:grpSpPr>
          <a:xfrm>
            <a:off x="-307918" y="-280718"/>
            <a:ext cx="9759835" cy="5424219"/>
            <a:chOff x="-307918" y="-280719"/>
            <a:chExt cx="9759835" cy="5424219"/>
          </a:xfrm>
        </p:grpSpPr>
        <p:pic>
          <p:nvPicPr>
            <p:cNvPr id="104" name="Picture 103">
              <a:extLst>
                <a:ext uri="{FF2B5EF4-FFF2-40B4-BE49-F238E27FC236}">
                  <a16:creationId xmlns:a16="http://schemas.microsoft.com/office/drawing/2014/main" id="{257A50E7-FBE5-D84C-B841-1C4B257CFDFC}"/>
                </a:ext>
              </a:extLst>
            </p:cNvPr>
            <p:cNvPicPr>
              <a:picLocks noChangeAspect="1"/>
            </p:cNvPicPr>
            <p:nvPr userDrawn="1"/>
          </p:nvPicPr>
          <p:blipFill>
            <a:blip r:embed="rId2">
              <a:alphaModFix amt="7000"/>
            </a:blip>
            <a:stretch>
              <a:fillRect/>
            </a:stretch>
          </p:blipFill>
          <p:spPr>
            <a:xfrm>
              <a:off x="9055328" y="1182996"/>
              <a:ext cx="396588" cy="301206"/>
            </a:xfrm>
            <a:prstGeom prst="rect">
              <a:avLst/>
            </a:prstGeom>
          </p:spPr>
        </p:pic>
        <p:pic>
          <p:nvPicPr>
            <p:cNvPr id="105" name="Picture 104">
              <a:extLst>
                <a:ext uri="{FF2B5EF4-FFF2-40B4-BE49-F238E27FC236}">
                  <a16:creationId xmlns:a16="http://schemas.microsoft.com/office/drawing/2014/main" id="{2CB47254-6261-5140-9EC1-2BF6046522E4}"/>
                </a:ext>
              </a:extLst>
            </p:cNvPr>
            <p:cNvPicPr>
              <a:picLocks noChangeAspect="1"/>
            </p:cNvPicPr>
            <p:nvPr userDrawn="1"/>
          </p:nvPicPr>
          <p:blipFill>
            <a:blip r:embed="rId2">
              <a:alphaModFix amt="7000"/>
            </a:blip>
            <a:stretch>
              <a:fillRect/>
            </a:stretch>
          </p:blipFill>
          <p:spPr>
            <a:xfrm>
              <a:off x="9055329" y="1914857"/>
              <a:ext cx="396588" cy="301206"/>
            </a:xfrm>
            <a:prstGeom prst="rect">
              <a:avLst/>
            </a:prstGeom>
          </p:spPr>
        </p:pic>
        <p:pic>
          <p:nvPicPr>
            <p:cNvPr id="106" name="Picture 105">
              <a:extLst>
                <a:ext uri="{FF2B5EF4-FFF2-40B4-BE49-F238E27FC236}">
                  <a16:creationId xmlns:a16="http://schemas.microsoft.com/office/drawing/2014/main" id="{92334765-7340-F54B-AB09-AE73E872902E}"/>
                </a:ext>
              </a:extLst>
            </p:cNvPr>
            <p:cNvPicPr>
              <a:picLocks noChangeAspect="1"/>
            </p:cNvPicPr>
            <p:nvPr userDrawn="1"/>
          </p:nvPicPr>
          <p:blipFill>
            <a:blip r:embed="rId2">
              <a:alphaModFix amt="7000"/>
            </a:blip>
            <a:stretch>
              <a:fillRect/>
            </a:stretch>
          </p:blipFill>
          <p:spPr>
            <a:xfrm>
              <a:off x="9055328" y="2646718"/>
              <a:ext cx="396588" cy="301206"/>
            </a:xfrm>
            <a:prstGeom prst="rect">
              <a:avLst/>
            </a:prstGeom>
          </p:spPr>
        </p:pic>
        <p:pic>
          <p:nvPicPr>
            <p:cNvPr id="107" name="Picture 106">
              <a:extLst>
                <a:ext uri="{FF2B5EF4-FFF2-40B4-BE49-F238E27FC236}">
                  <a16:creationId xmlns:a16="http://schemas.microsoft.com/office/drawing/2014/main" id="{439D0C1E-BD80-4C44-9A69-7F9446D95DB0}"/>
                </a:ext>
              </a:extLst>
            </p:cNvPr>
            <p:cNvPicPr>
              <a:picLocks noChangeAspect="1"/>
            </p:cNvPicPr>
            <p:nvPr userDrawn="1"/>
          </p:nvPicPr>
          <p:blipFill>
            <a:blip r:embed="rId2">
              <a:alphaModFix amt="7000"/>
            </a:blip>
            <a:stretch>
              <a:fillRect/>
            </a:stretch>
          </p:blipFill>
          <p:spPr>
            <a:xfrm>
              <a:off x="9055329" y="3378578"/>
              <a:ext cx="396588" cy="301206"/>
            </a:xfrm>
            <a:prstGeom prst="rect">
              <a:avLst/>
            </a:prstGeom>
          </p:spPr>
        </p:pic>
        <p:pic>
          <p:nvPicPr>
            <p:cNvPr id="108" name="Picture 107">
              <a:extLst>
                <a:ext uri="{FF2B5EF4-FFF2-40B4-BE49-F238E27FC236}">
                  <a16:creationId xmlns:a16="http://schemas.microsoft.com/office/drawing/2014/main" id="{B4CCB2F6-2BEC-CB40-A151-35958765A5C3}"/>
                </a:ext>
              </a:extLst>
            </p:cNvPr>
            <p:cNvPicPr>
              <a:picLocks noChangeAspect="1"/>
            </p:cNvPicPr>
            <p:nvPr userDrawn="1"/>
          </p:nvPicPr>
          <p:blipFill>
            <a:blip r:embed="rId2">
              <a:alphaModFix amt="7000"/>
              <a:lum bright="-40000"/>
            </a:blip>
            <a:stretch>
              <a:fillRect/>
            </a:stretch>
          </p:blipFill>
          <p:spPr>
            <a:xfrm>
              <a:off x="9055329" y="4110439"/>
              <a:ext cx="396588" cy="301206"/>
            </a:xfrm>
            <a:prstGeom prst="rect">
              <a:avLst/>
            </a:prstGeom>
          </p:spPr>
        </p:pic>
        <p:pic>
          <p:nvPicPr>
            <p:cNvPr id="109" name="Picture 108">
              <a:extLst>
                <a:ext uri="{FF2B5EF4-FFF2-40B4-BE49-F238E27FC236}">
                  <a16:creationId xmlns:a16="http://schemas.microsoft.com/office/drawing/2014/main" id="{78F83AAD-1C4B-B84D-8905-018359EBD3DC}"/>
                </a:ext>
              </a:extLst>
            </p:cNvPr>
            <p:cNvPicPr>
              <a:picLocks noChangeAspect="1"/>
            </p:cNvPicPr>
            <p:nvPr userDrawn="1"/>
          </p:nvPicPr>
          <p:blipFill>
            <a:blip r:embed="rId2">
              <a:alphaModFix amt="7000"/>
            </a:blip>
            <a:stretch>
              <a:fillRect/>
            </a:stretch>
          </p:blipFill>
          <p:spPr>
            <a:xfrm>
              <a:off x="9055329" y="4842294"/>
              <a:ext cx="396588" cy="301206"/>
            </a:xfrm>
            <a:prstGeom prst="rect">
              <a:avLst/>
            </a:prstGeom>
          </p:spPr>
        </p:pic>
        <p:pic>
          <p:nvPicPr>
            <p:cNvPr id="110" name="Picture 109">
              <a:extLst>
                <a:ext uri="{FF2B5EF4-FFF2-40B4-BE49-F238E27FC236}">
                  <a16:creationId xmlns:a16="http://schemas.microsoft.com/office/drawing/2014/main" id="{9AFB04FD-45EE-1D40-96D8-F9BC7DC7672A}"/>
                </a:ext>
              </a:extLst>
            </p:cNvPr>
            <p:cNvPicPr>
              <a:picLocks noChangeAspect="1"/>
            </p:cNvPicPr>
            <p:nvPr userDrawn="1"/>
          </p:nvPicPr>
          <p:blipFill>
            <a:blip r:embed="rId2">
              <a:alphaModFix amt="7000"/>
              <a:lum bright="-40000"/>
            </a:blip>
            <a:stretch>
              <a:fillRect/>
            </a:stretch>
          </p:blipFill>
          <p:spPr>
            <a:xfrm>
              <a:off x="8275059" y="1548926"/>
              <a:ext cx="396588" cy="301206"/>
            </a:xfrm>
            <a:prstGeom prst="rect">
              <a:avLst/>
            </a:prstGeom>
          </p:spPr>
        </p:pic>
        <p:pic>
          <p:nvPicPr>
            <p:cNvPr id="111" name="Picture 110">
              <a:extLst>
                <a:ext uri="{FF2B5EF4-FFF2-40B4-BE49-F238E27FC236}">
                  <a16:creationId xmlns:a16="http://schemas.microsoft.com/office/drawing/2014/main" id="{4FF73A97-7169-9441-8E4F-B141F2BF3F91}"/>
                </a:ext>
              </a:extLst>
            </p:cNvPr>
            <p:cNvPicPr>
              <a:picLocks noChangeAspect="1"/>
            </p:cNvPicPr>
            <p:nvPr userDrawn="1"/>
          </p:nvPicPr>
          <p:blipFill>
            <a:blip r:embed="rId2">
              <a:alphaModFix amt="7000"/>
              <a:lum bright="-50000"/>
            </a:blip>
            <a:stretch>
              <a:fillRect/>
            </a:stretch>
          </p:blipFill>
          <p:spPr>
            <a:xfrm>
              <a:off x="8275060" y="2280787"/>
              <a:ext cx="396588" cy="301206"/>
            </a:xfrm>
            <a:prstGeom prst="rect">
              <a:avLst/>
            </a:prstGeom>
          </p:spPr>
        </p:pic>
        <p:pic>
          <p:nvPicPr>
            <p:cNvPr id="112" name="Picture 111">
              <a:extLst>
                <a:ext uri="{FF2B5EF4-FFF2-40B4-BE49-F238E27FC236}">
                  <a16:creationId xmlns:a16="http://schemas.microsoft.com/office/drawing/2014/main" id="{FB256A33-7077-FB4B-9F44-57C15D29D59F}"/>
                </a:ext>
              </a:extLst>
            </p:cNvPr>
            <p:cNvPicPr>
              <a:picLocks noChangeAspect="1"/>
            </p:cNvPicPr>
            <p:nvPr userDrawn="1"/>
          </p:nvPicPr>
          <p:blipFill>
            <a:blip r:embed="rId2">
              <a:alphaModFix amt="7000"/>
              <a:lum bright="-50000"/>
            </a:blip>
            <a:stretch>
              <a:fillRect/>
            </a:stretch>
          </p:blipFill>
          <p:spPr>
            <a:xfrm>
              <a:off x="8275059" y="3012648"/>
              <a:ext cx="396588" cy="301206"/>
            </a:xfrm>
            <a:prstGeom prst="rect">
              <a:avLst/>
            </a:prstGeom>
          </p:spPr>
        </p:pic>
        <p:pic>
          <p:nvPicPr>
            <p:cNvPr id="113" name="Picture 112">
              <a:extLst>
                <a:ext uri="{FF2B5EF4-FFF2-40B4-BE49-F238E27FC236}">
                  <a16:creationId xmlns:a16="http://schemas.microsoft.com/office/drawing/2014/main" id="{C143AE07-4C44-B546-B826-C7DA426DAA3A}"/>
                </a:ext>
              </a:extLst>
            </p:cNvPr>
            <p:cNvPicPr>
              <a:picLocks noChangeAspect="1"/>
            </p:cNvPicPr>
            <p:nvPr userDrawn="1"/>
          </p:nvPicPr>
          <p:blipFill>
            <a:blip r:embed="rId2">
              <a:alphaModFix amt="7000"/>
              <a:lum bright="-50000"/>
            </a:blip>
            <a:stretch>
              <a:fillRect/>
            </a:stretch>
          </p:blipFill>
          <p:spPr>
            <a:xfrm>
              <a:off x="8275060" y="3744509"/>
              <a:ext cx="396588" cy="301206"/>
            </a:xfrm>
            <a:prstGeom prst="rect">
              <a:avLst/>
            </a:prstGeom>
          </p:spPr>
        </p:pic>
        <p:pic>
          <p:nvPicPr>
            <p:cNvPr id="114" name="Picture 113">
              <a:extLst>
                <a:ext uri="{FF2B5EF4-FFF2-40B4-BE49-F238E27FC236}">
                  <a16:creationId xmlns:a16="http://schemas.microsoft.com/office/drawing/2014/main" id="{1F997940-6E7F-9346-9D72-BE3D6DD0082A}"/>
                </a:ext>
              </a:extLst>
            </p:cNvPr>
            <p:cNvPicPr>
              <a:picLocks noChangeAspect="1"/>
            </p:cNvPicPr>
            <p:nvPr userDrawn="1"/>
          </p:nvPicPr>
          <p:blipFill>
            <a:blip r:embed="rId2">
              <a:alphaModFix amt="7000"/>
              <a:lum bright="-50000"/>
            </a:blip>
            <a:stretch>
              <a:fillRect/>
            </a:stretch>
          </p:blipFill>
          <p:spPr>
            <a:xfrm>
              <a:off x="8275060" y="4476369"/>
              <a:ext cx="396588" cy="301206"/>
            </a:xfrm>
            <a:prstGeom prst="rect">
              <a:avLst/>
            </a:prstGeom>
          </p:spPr>
        </p:pic>
        <p:pic>
          <p:nvPicPr>
            <p:cNvPr id="115" name="Picture 114">
              <a:extLst>
                <a:ext uri="{FF2B5EF4-FFF2-40B4-BE49-F238E27FC236}">
                  <a16:creationId xmlns:a16="http://schemas.microsoft.com/office/drawing/2014/main" id="{EF171CBB-F03C-0447-82F2-4543174BCFE3}"/>
                </a:ext>
              </a:extLst>
            </p:cNvPr>
            <p:cNvPicPr>
              <a:picLocks noChangeAspect="1"/>
            </p:cNvPicPr>
            <p:nvPr userDrawn="1"/>
          </p:nvPicPr>
          <p:blipFill>
            <a:blip r:embed="rId2">
              <a:alphaModFix amt="7000"/>
              <a:lum bright="-50000"/>
            </a:blip>
            <a:stretch>
              <a:fillRect/>
            </a:stretch>
          </p:blipFill>
          <p:spPr>
            <a:xfrm>
              <a:off x="7494788" y="1182996"/>
              <a:ext cx="396588" cy="301206"/>
            </a:xfrm>
            <a:prstGeom prst="rect">
              <a:avLst/>
            </a:prstGeom>
          </p:spPr>
        </p:pic>
        <p:pic>
          <p:nvPicPr>
            <p:cNvPr id="116" name="Picture 115">
              <a:extLst>
                <a:ext uri="{FF2B5EF4-FFF2-40B4-BE49-F238E27FC236}">
                  <a16:creationId xmlns:a16="http://schemas.microsoft.com/office/drawing/2014/main" id="{701B5D9D-D590-D842-9DDA-AF8734C45DE6}"/>
                </a:ext>
              </a:extLst>
            </p:cNvPr>
            <p:cNvPicPr>
              <a:picLocks noChangeAspect="1"/>
            </p:cNvPicPr>
            <p:nvPr userDrawn="1"/>
          </p:nvPicPr>
          <p:blipFill>
            <a:blip r:embed="rId2">
              <a:alphaModFix amt="7000"/>
              <a:lum bright="-50000"/>
            </a:blip>
            <a:stretch>
              <a:fillRect/>
            </a:stretch>
          </p:blipFill>
          <p:spPr>
            <a:xfrm>
              <a:off x="7494789" y="1914857"/>
              <a:ext cx="396588" cy="301206"/>
            </a:xfrm>
            <a:prstGeom prst="rect">
              <a:avLst/>
            </a:prstGeom>
          </p:spPr>
        </p:pic>
        <p:pic>
          <p:nvPicPr>
            <p:cNvPr id="117" name="Picture 116">
              <a:extLst>
                <a:ext uri="{FF2B5EF4-FFF2-40B4-BE49-F238E27FC236}">
                  <a16:creationId xmlns:a16="http://schemas.microsoft.com/office/drawing/2014/main" id="{C347972D-0C2C-6A4F-9E2A-3737F69DCE95}"/>
                </a:ext>
              </a:extLst>
            </p:cNvPr>
            <p:cNvPicPr>
              <a:picLocks noChangeAspect="1"/>
            </p:cNvPicPr>
            <p:nvPr userDrawn="1"/>
          </p:nvPicPr>
          <p:blipFill>
            <a:blip r:embed="rId2">
              <a:alphaModFix amt="7000"/>
              <a:lum bright="-30000"/>
            </a:blip>
            <a:stretch>
              <a:fillRect/>
            </a:stretch>
          </p:blipFill>
          <p:spPr>
            <a:xfrm>
              <a:off x="7494788" y="2646718"/>
              <a:ext cx="396588" cy="301206"/>
            </a:xfrm>
            <a:prstGeom prst="rect">
              <a:avLst/>
            </a:prstGeom>
          </p:spPr>
        </p:pic>
        <p:pic>
          <p:nvPicPr>
            <p:cNvPr id="118" name="Picture 117">
              <a:extLst>
                <a:ext uri="{FF2B5EF4-FFF2-40B4-BE49-F238E27FC236}">
                  <a16:creationId xmlns:a16="http://schemas.microsoft.com/office/drawing/2014/main" id="{84B6923D-2A67-A342-A47F-F3D6E487F4AE}"/>
                </a:ext>
              </a:extLst>
            </p:cNvPr>
            <p:cNvPicPr>
              <a:picLocks noChangeAspect="1"/>
            </p:cNvPicPr>
            <p:nvPr userDrawn="1"/>
          </p:nvPicPr>
          <p:blipFill>
            <a:blip r:embed="rId2">
              <a:alphaModFix amt="7000"/>
              <a:lum bright="-30000"/>
            </a:blip>
            <a:stretch>
              <a:fillRect/>
            </a:stretch>
          </p:blipFill>
          <p:spPr>
            <a:xfrm>
              <a:off x="7494789" y="3378578"/>
              <a:ext cx="396588" cy="301206"/>
            </a:xfrm>
            <a:prstGeom prst="rect">
              <a:avLst/>
            </a:prstGeom>
          </p:spPr>
        </p:pic>
        <p:pic>
          <p:nvPicPr>
            <p:cNvPr id="119" name="Picture 118">
              <a:extLst>
                <a:ext uri="{FF2B5EF4-FFF2-40B4-BE49-F238E27FC236}">
                  <a16:creationId xmlns:a16="http://schemas.microsoft.com/office/drawing/2014/main" id="{0C011F18-A65F-D34F-A94E-F12D334466AD}"/>
                </a:ext>
              </a:extLst>
            </p:cNvPr>
            <p:cNvPicPr>
              <a:picLocks noChangeAspect="1"/>
            </p:cNvPicPr>
            <p:nvPr userDrawn="1"/>
          </p:nvPicPr>
          <p:blipFill>
            <a:blip r:embed="rId2">
              <a:alphaModFix amt="7000"/>
              <a:lum bright="-30000"/>
            </a:blip>
            <a:stretch>
              <a:fillRect/>
            </a:stretch>
          </p:blipFill>
          <p:spPr>
            <a:xfrm>
              <a:off x="7494789" y="4110439"/>
              <a:ext cx="396588" cy="301206"/>
            </a:xfrm>
            <a:prstGeom prst="rect">
              <a:avLst/>
            </a:prstGeom>
          </p:spPr>
        </p:pic>
        <p:pic>
          <p:nvPicPr>
            <p:cNvPr id="120" name="Picture 119">
              <a:extLst>
                <a:ext uri="{FF2B5EF4-FFF2-40B4-BE49-F238E27FC236}">
                  <a16:creationId xmlns:a16="http://schemas.microsoft.com/office/drawing/2014/main" id="{DF943878-B722-C447-BCB4-A759ACF12AB6}"/>
                </a:ext>
              </a:extLst>
            </p:cNvPr>
            <p:cNvPicPr>
              <a:picLocks noChangeAspect="1"/>
            </p:cNvPicPr>
            <p:nvPr userDrawn="1"/>
          </p:nvPicPr>
          <p:blipFill>
            <a:blip r:embed="rId2">
              <a:alphaModFix amt="7000"/>
              <a:lum bright="-43000"/>
            </a:blip>
            <a:stretch>
              <a:fillRect/>
            </a:stretch>
          </p:blipFill>
          <p:spPr>
            <a:xfrm>
              <a:off x="7494789" y="4842294"/>
              <a:ext cx="396588" cy="301206"/>
            </a:xfrm>
            <a:prstGeom prst="rect">
              <a:avLst/>
            </a:prstGeom>
          </p:spPr>
        </p:pic>
        <p:pic>
          <p:nvPicPr>
            <p:cNvPr id="121" name="Picture 120">
              <a:extLst>
                <a:ext uri="{FF2B5EF4-FFF2-40B4-BE49-F238E27FC236}">
                  <a16:creationId xmlns:a16="http://schemas.microsoft.com/office/drawing/2014/main" id="{531BAB6F-0CEA-E645-BC1A-C4D9C88BA474}"/>
                </a:ext>
              </a:extLst>
            </p:cNvPr>
            <p:cNvPicPr>
              <a:picLocks noChangeAspect="1"/>
            </p:cNvPicPr>
            <p:nvPr userDrawn="1"/>
          </p:nvPicPr>
          <p:blipFill>
            <a:blip r:embed="rId2">
              <a:alphaModFix amt="7000"/>
              <a:lum bright="-30000"/>
            </a:blip>
            <a:stretch>
              <a:fillRect/>
            </a:stretch>
          </p:blipFill>
          <p:spPr>
            <a:xfrm>
              <a:off x="6714517" y="1548926"/>
              <a:ext cx="396588" cy="301206"/>
            </a:xfrm>
            <a:prstGeom prst="rect">
              <a:avLst/>
            </a:prstGeom>
          </p:spPr>
        </p:pic>
        <p:pic>
          <p:nvPicPr>
            <p:cNvPr id="122" name="Picture 121">
              <a:extLst>
                <a:ext uri="{FF2B5EF4-FFF2-40B4-BE49-F238E27FC236}">
                  <a16:creationId xmlns:a16="http://schemas.microsoft.com/office/drawing/2014/main" id="{C84AE239-3335-B14D-9ADF-3E0F90EC9B95}"/>
                </a:ext>
              </a:extLst>
            </p:cNvPr>
            <p:cNvPicPr>
              <a:picLocks noChangeAspect="1"/>
            </p:cNvPicPr>
            <p:nvPr userDrawn="1"/>
          </p:nvPicPr>
          <p:blipFill>
            <a:blip r:embed="rId2">
              <a:alphaModFix amt="7000"/>
              <a:lum bright="-30000"/>
            </a:blip>
            <a:stretch>
              <a:fillRect/>
            </a:stretch>
          </p:blipFill>
          <p:spPr>
            <a:xfrm>
              <a:off x="6714518" y="2280787"/>
              <a:ext cx="396588" cy="301206"/>
            </a:xfrm>
            <a:prstGeom prst="rect">
              <a:avLst/>
            </a:prstGeom>
          </p:spPr>
        </p:pic>
        <p:pic>
          <p:nvPicPr>
            <p:cNvPr id="123" name="Picture 122">
              <a:extLst>
                <a:ext uri="{FF2B5EF4-FFF2-40B4-BE49-F238E27FC236}">
                  <a16:creationId xmlns:a16="http://schemas.microsoft.com/office/drawing/2014/main" id="{5A38B765-AFF0-2B45-98D9-765FC3568E83}"/>
                </a:ext>
              </a:extLst>
            </p:cNvPr>
            <p:cNvPicPr>
              <a:picLocks noChangeAspect="1"/>
            </p:cNvPicPr>
            <p:nvPr userDrawn="1"/>
          </p:nvPicPr>
          <p:blipFill>
            <a:blip r:embed="rId2">
              <a:alphaModFix amt="7000"/>
              <a:lum bright="-30000"/>
            </a:blip>
            <a:stretch>
              <a:fillRect/>
            </a:stretch>
          </p:blipFill>
          <p:spPr>
            <a:xfrm>
              <a:off x="6714517" y="3012648"/>
              <a:ext cx="396588" cy="301206"/>
            </a:xfrm>
            <a:prstGeom prst="rect">
              <a:avLst/>
            </a:prstGeom>
          </p:spPr>
        </p:pic>
        <p:pic>
          <p:nvPicPr>
            <p:cNvPr id="124" name="Picture 123">
              <a:extLst>
                <a:ext uri="{FF2B5EF4-FFF2-40B4-BE49-F238E27FC236}">
                  <a16:creationId xmlns:a16="http://schemas.microsoft.com/office/drawing/2014/main" id="{7A860761-F73B-2947-BCBF-D17BA96D2F0B}"/>
                </a:ext>
              </a:extLst>
            </p:cNvPr>
            <p:cNvPicPr>
              <a:picLocks noChangeAspect="1"/>
            </p:cNvPicPr>
            <p:nvPr userDrawn="1"/>
          </p:nvPicPr>
          <p:blipFill>
            <a:blip r:embed="rId2">
              <a:alphaModFix amt="7000"/>
              <a:lum bright="-30000"/>
            </a:blip>
            <a:stretch>
              <a:fillRect/>
            </a:stretch>
          </p:blipFill>
          <p:spPr>
            <a:xfrm>
              <a:off x="6714518" y="3744509"/>
              <a:ext cx="396588" cy="301206"/>
            </a:xfrm>
            <a:prstGeom prst="rect">
              <a:avLst/>
            </a:prstGeom>
          </p:spPr>
        </p:pic>
        <p:pic>
          <p:nvPicPr>
            <p:cNvPr id="125" name="Picture 124">
              <a:extLst>
                <a:ext uri="{FF2B5EF4-FFF2-40B4-BE49-F238E27FC236}">
                  <a16:creationId xmlns:a16="http://schemas.microsoft.com/office/drawing/2014/main" id="{61AC659C-D3E1-F748-8B71-3960C7B85994}"/>
                </a:ext>
              </a:extLst>
            </p:cNvPr>
            <p:cNvPicPr>
              <a:picLocks noChangeAspect="1"/>
            </p:cNvPicPr>
            <p:nvPr userDrawn="1"/>
          </p:nvPicPr>
          <p:blipFill>
            <a:blip r:embed="rId2">
              <a:alphaModFix amt="7000"/>
              <a:lum bright="-30000"/>
            </a:blip>
            <a:stretch>
              <a:fillRect/>
            </a:stretch>
          </p:blipFill>
          <p:spPr>
            <a:xfrm>
              <a:off x="6714518" y="4476369"/>
              <a:ext cx="396588" cy="301206"/>
            </a:xfrm>
            <a:prstGeom prst="rect">
              <a:avLst/>
            </a:prstGeom>
          </p:spPr>
        </p:pic>
        <p:pic>
          <p:nvPicPr>
            <p:cNvPr id="126" name="Picture 125">
              <a:extLst>
                <a:ext uri="{FF2B5EF4-FFF2-40B4-BE49-F238E27FC236}">
                  <a16:creationId xmlns:a16="http://schemas.microsoft.com/office/drawing/2014/main" id="{8E0ADBD9-723A-6542-B474-A010DAE025E9}"/>
                </a:ext>
              </a:extLst>
            </p:cNvPr>
            <p:cNvPicPr>
              <a:picLocks noChangeAspect="1"/>
            </p:cNvPicPr>
            <p:nvPr userDrawn="1"/>
          </p:nvPicPr>
          <p:blipFill>
            <a:blip r:embed="rId2">
              <a:alphaModFix amt="7000"/>
              <a:lum bright="-30000"/>
            </a:blip>
            <a:stretch>
              <a:fillRect/>
            </a:stretch>
          </p:blipFill>
          <p:spPr>
            <a:xfrm>
              <a:off x="5934247" y="1182996"/>
              <a:ext cx="396588" cy="301206"/>
            </a:xfrm>
            <a:prstGeom prst="rect">
              <a:avLst/>
            </a:prstGeom>
          </p:spPr>
        </p:pic>
        <p:pic>
          <p:nvPicPr>
            <p:cNvPr id="127" name="Picture 126">
              <a:extLst>
                <a:ext uri="{FF2B5EF4-FFF2-40B4-BE49-F238E27FC236}">
                  <a16:creationId xmlns:a16="http://schemas.microsoft.com/office/drawing/2014/main" id="{E006E0F2-5B8E-0042-BDF2-6243E6C6B5FD}"/>
                </a:ext>
              </a:extLst>
            </p:cNvPr>
            <p:cNvPicPr>
              <a:picLocks noChangeAspect="1"/>
            </p:cNvPicPr>
            <p:nvPr userDrawn="1"/>
          </p:nvPicPr>
          <p:blipFill>
            <a:blip r:embed="rId2">
              <a:alphaModFix amt="7000"/>
            </a:blip>
            <a:stretch>
              <a:fillRect/>
            </a:stretch>
          </p:blipFill>
          <p:spPr>
            <a:xfrm>
              <a:off x="5934248" y="1914857"/>
              <a:ext cx="396588" cy="301206"/>
            </a:xfrm>
            <a:prstGeom prst="rect">
              <a:avLst/>
            </a:prstGeom>
          </p:spPr>
        </p:pic>
        <p:pic>
          <p:nvPicPr>
            <p:cNvPr id="128" name="Picture 127">
              <a:extLst>
                <a:ext uri="{FF2B5EF4-FFF2-40B4-BE49-F238E27FC236}">
                  <a16:creationId xmlns:a16="http://schemas.microsoft.com/office/drawing/2014/main" id="{5A97CF45-8891-924D-B20A-9DD6DA9F4017}"/>
                </a:ext>
              </a:extLst>
            </p:cNvPr>
            <p:cNvPicPr>
              <a:picLocks noChangeAspect="1"/>
            </p:cNvPicPr>
            <p:nvPr userDrawn="1"/>
          </p:nvPicPr>
          <p:blipFill>
            <a:blip r:embed="rId2">
              <a:alphaModFix amt="7000"/>
            </a:blip>
            <a:stretch>
              <a:fillRect/>
            </a:stretch>
          </p:blipFill>
          <p:spPr>
            <a:xfrm>
              <a:off x="5934247" y="2646718"/>
              <a:ext cx="396588" cy="301206"/>
            </a:xfrm>
            <a:prstGeom prst="rect">
              <a:avLst/>
            </a:prstGeom>
          </p:spPr>
        </p:pic>
        <p:pic>
          <p:nvPicPr>
            <p:cNvPr id="129" name="Picture 128">
              <a:extLst>
                <a:ext uri="{FF2B5EF4-FFF2-40B4-BE49-F238E27FC236}">
                  <a16:creationId xmlns:a16="http://schemas.microsoft.com/office/drawing/2014/main" id="{05316A53-21D2-C34A-8D21-0AADAA75B04E}"/>
                </a:ext>
              </a:extLst>
            </p:cNvPr>
            <p:cNvPicPr>
              <a:picLocks noChangeAspect="1"/>
            </p:cNvPicPr>
            <p:nvPr userDrawn="1"/>
          </p:nvPicPr>
          <p:blipFill>
            <a:blip r:embed="rId2">
              <a:alphaModFix amt="7000"/>
            </a:blip>
            <a:stretch>
              <a:fillRect/>
            </a:stretch>
          </p:blipFill>
          <p:spPr>
            <a:xfrm>
              <a:off x="5934248" y="3378578"/>
              <a:ext cx="396588" cy="301206"/>
            </a:xfrm>
            <a:prstGeom prst="rect">
              <a:avLst/>
            </a:prstGeom>
          </p:spPr>
        </p:pic>
        <p:pic>
          <p:nvPicPr>
            <p:cNvPr id="130" name="Picture 129">
              <a:extLst>
                <a:ext uri="{FF2B5EF4-FFF2-40B4-BE49-F238E27FC236}">
                  <a16:creationId xmlns:a16="http://schemas.microsoft.com/office/drawing/2014/main" id="{FB038AD2-B80C-274D-B213-B4FA88B4BAF6}"/>
                </a:ext>
              </a:extLst>
            </p:cNvPr>
            <p:cNvPicPr>
              <a:picLocks noChangeAspect="1"/>
            </p:cNvPicPr>
            <p:nvPr userDrawn="1"/>
          </p:nvPicPr>
          <p:blipFill>
            <a:blip r:embed="rId2">
              <a:alphaModFix amt="7000"/>
            </a:blip>
            <a:stretch>
              <a:fillRect/>
            </a:stretch>
          </p:blipFill>
          <p:spPr>
            <a:xfrm>
              <a:off x="5934248" y="4110439"/>
              <a:ext cx="396588" cy="301206"/>
            </a:xfrm>
            <a:prstGeom prst="rect">
              <a:avLst/>
            </a:prstGeom>
          </p:spPr>
        </p:pic>
        <p:pic>
          <p:nvPicPr>
            <p:cNvPr id="131" name="Picture 130">
              <a:extLst>
                <a:ext uri="{FF2B5EF4-FFF2-40B4-BE49-F238E27FC236}">
                  <a16:creationId xmlns:a16="http://schemas.microsoft.com/office/drawing/2014/main" id="{6263D952-8A47-794D-9097-67EAEED4F354}"/>
                </a:ext>
              </a:extLst>
            </p:cNvPr>
            <p:cNvPicPr>
              <a:picLocks noChangeAspect="1"/>
            </p:cNvPicPr>
            <p:nvPr userDrawn="1"/>
          </p:nvPicPr>
          <p:blipFill>
            <a:blip r:embed="rId2">
              <a:alphaModFix amt="7000"/>
              <a:lum bright="-30000"/>
            </a:blip>
            <a:stretch>
              <a:fillRect/>
            </a:stretch>
          </p:blipFill>
          <p:spPr>
            <a:xfrm>
              <a:off x="5934248" y="4842294"/>
              <a:ext cx="396588" cy="301206"/>
            </a:xfrm>
            <a:prstGeom prst="rect">
              <a:avLst/>
            </a:prstGeom>
          </p:spPr>
        </p:pic>
        <p:pic>
          <p:nvPicPr>
            <p:cNvPr id="132" name="Picture 131">
              <a:extLst>
                <a:ext uri="{FF2B5EF4-FFF2-40B4-BE49-F238E27FC236}">
                  <a16:creationId xmlns:a16="http://schemas.microsoft.com/office/drawing/2014/main" id="{07CEFDC4-F699-A344-BBB0-2F270E825138}"/>
                </a:ext>
              </a:extLst>
            </p:cNvPr>
            <p:cNvPicPr>
              <a:picLocks noChangeAspect="1"/>
            </p:cNvPicPr>
            <p:nvPr userDrawn="1"/>
          </p:nvPicPr>
          <p:blipFill>
            <a:blip r:embed="rId2">
              <a:alphaModFix amt="7000"/>
            </a:blip>
            <a:stretch>
              <a:fillRect/>
            </a:stretch>
          </p:blipFill>
          <p:spPr>
            <a:xfrm>
              <a:off x="5153976" y="1548926"/>
              <a:ext cx="396588" cy="301206"/>
            </a:xfrm>
            <a:prstGeom prst="rect">
              <a:avLst/>
            </a:prstGeom>
          </p:spPr>
        </p:pic>
        <p:pic>
          <p:nvPicPr>
            <p:cNvPr id="133" name="Picture 132">
              <a:extLst>
                <a:ext uri="{FF2B5EF4-FFF2-40B4-BE49-F238E27FC236}">
                  <a16:creationId xmlns:a16="http://schemas.microsoft.com/office/drawing/2014/main" id="{16B28F88-C80D-1A4F-90DA-A844C54F88A6}"/>
                </a:ext>
              </a:extLst>
            </p:cNvPr>
            <p:cNvPicPr>
              <a:picLocks noChangeAspect="1"/>
            </p:cNvPicPr>
            <p:nvPr userDrawn="1"/>
          </p:nvPicPr>
          <p:blipFill>
            <a:blip r:embed="rId2">
              <a:alphaModFix amt="7000"/>
            </a:blip>
            <a:stretch>
              <a:fillRect/>
            </a:stretch>
          </p:blipFill>
          <p:spPr>
            <a:xfrm>
              <a:off x="5153977" y="2280787"/>
              <a:ext cx="396588" cy="301206"/>
            </a:xfrm>
            <a:prstGeom prst="rect">
              <a:avLst/>
            </a:prstGeom>
          </p:spPr>
        </p:pic>
        <p:pic>
          <p:nvPicPr>
            <p:cNvPr id="134" name="Picture 133">
              <a:extLst>
                <a:ext uri="{FF2B5EF4-FFF2-40B4-BE49-F238E27FC236}">
                  <a16:creationId xmlns:a16="http://schemas.microsoft.com/office/drawing/2014/main" id="{51314B0D-B4FA-B746-B61C-8E891DA16162}"/>
                </a:ext>
              </a:extLst>
            </p:cNvPr>
            <p:cNvPicPr>
              <a:picLocks noChangeAspect="1"/>
            </p:cNvPicPr>
            <p:nvPr userDrawn="1"/>
          </p:nvPicPr>
          <p:blipFill>
            <a:blip r:embed="rId2">
              <a:alphaModFix amt="7000"/>
            </a:blip>
            <a:stretch>
              <a:fillRect/>
            </a:stretch>
          </p:blipFill>
          <p:spPr>
            <a:xfrm>
              <a:off x="5153976" y="3012648"/>
              <a:ext cx="396588" cy="301206"/>
            </a:xfrm>
            <a:prstGeom prst="rect">
              <a:avLst/>
            </a:prstGeom>
          </p:spPr>
        </p:pic>
        <p:pic>
          <p:nvPicPr>
            <p:cNvPr id="135" name="Picture 134">
              <a:extLst>
                <a:ext uri="{FF2B5EF4-FFF2-40B4-BE49-F238E27FC236}">
                  <a16:creationId xmlns:a16="http://schemas.microsoft.com/office/drawing/2014/main" id="{CA9B01AB-020E-AE45-8ABC-F10E5F06A1E2}"/>
                </a:ext>
              </a:extLst>
            </p:cNvPr>
            <p:cNvPicPr>
              <a:picLocks noChangeAspect="1"/>
            </p:cNvPicPr>
            <p:nvPr userDrawn="1"/>
          </p:nvPicPr>
          <p:blipFill>
            <a:blip r:embed="rId2">
              <a:alphaModFix amt="7000"/>
            </a:blip>
            <a:stretch>
              <a:fillRect/>
            </a:stretch>
          </p:blipFill>
          <p:spPr>
            <a:xfrm>
              <a:off x="5153977" y="3744509"/>
              <a:ext cx="396588" cy="301206"/>
            </a:xfrm>
            <a:prstGeom prst="rect">
              <a:avLst/>
            </a:prstGeom>
          </p:spPr>
        </p:pic>
        <p:pic>
          <p:nvPicPr>
            <p:cNvPr id="136" name="Picture 135">
              <a:extLst>
                <a:ext uri="{FF2B5EF4-FFF2-40B4-BE49-F238E27FC236}">
                  <a16:creationId xmlns:a16="http://schemas.microsoft.com/office/drawing/2014/main" id="{FA170118-6F66-D344-A600-A9194E4DD4D2}"/>
                </a:ext>
              </a:extLst>
            </p:cNvPr>
            <p:cNvPicPr>
              <a:picLocks noChangeAspect="1"/>
            </p:cNvPicPr>
            <p:nvPr userDrawn="1"/>
          </p:nvPicPr>
          <p:blipFill>
            <a:blip r:embed="rId2">
              <a:alphaModFix amt="7000"/>
            </a:blip>
            <a:stretch>
              <a:fillRect/>
            </a:stretch>
          </p:blipFill>
          <p:spPr>
            <a:xfrm>
              <a:off x="5153977" y="4476369"/>
              <a:ext cx="396588" cy="301206"/>
            </a:xfrm>
            <a:prstGeom prst="rect">
              <a:avLst/>
            </a:prstGeom>
          </p:spPr>
        </p:pic>
        <p:pic>
          <p:nvPicPr>
            <p:cNvPr id="137" name="Picture 136">
              <a:extLst>
                <a:ext uri="{FF2B5EF4-FFF2-40B4-BE49-F238E27FC236}">
                  <a16:creationId xmlns:a16="http://schemas.microsoft.com/office/drawing/2014/main" id="{4548C5D8-9F2A-9940-BD62-D1C682F55B38}"/>
                </a:ext>
              </a:extLst>
            </p:cNvPr>
            <p:cNvPicPr>
              <a:picLocks noChangeAspect="1"/>
            </p:cNvPicPr>
            <p:nvPr userDrawn="1"/>
          </p:nvPicPr>
          <p:blipFill>
            <a:blip r:embed="rId2">
              <a:alphaModFix amt="7000"/>
            </a:blip>
            <a:stretch>
              <a:fillRect/>
            </a:stretch>
          </p:blipFill>
          <p:spPr>
            <a:xfrm>
              <a:off x="4373705" y="1182996"/>
              <a:ext cx="396588" cy="301206"/>
            </a:xfrm>
            <a:prstGeom prst="rect">
              <a:avLst/>
            </a:prstGeom>
          </p:spPr>
        </p:pic>
        <p:pic>
          <p:nvPicPr>
            <p:cNvPr id="138" name="Picture 137">
              <a:extLst>
                <a:ext uri="{FF2B5EF4-FFF2-40B4-BE49-F238E27FC236}">
                  <a16:creationId xmlns:a16="http://schemas.microsoft.com/office/drawing/2014/main" id="{E2E09BDC-15E5-CC48-BEC4-5A1FADC47527}"/>
                </a:ext>
              </a:extLst>
            </p:cNvPr>
            <p:cNvPicPr>
              <a:picLocks noChangeAspect="1"/>
            </p:cNvPicPr>
            <p:nvPr userDrawn="1"/>
          </p:nvPicPr>
          <p:blipFill>
            <a:blip r:embed="rId2">
              <a:alphaModFix amt="7000"/>
            </a:blip>
            <a:stretch>
              <a:fillRect/>
            </a:stretch>
          </p:blipFill>
          <p:spPr>
            <a:xfrm>
              <a:off x="4373706" y="1914857"/>
              <a:ext cx="396588" cy="301206"/>
            </a:xfrm>
            <a:prstGeom prst="rect">
              <a:avLst/>
            </a:prstGeom>
          </p:spPr>
        </p:pic>
        <p:pic>
          <p:nvPicPr>
            <p:cNvPr id="139" name="Picture 138">
              <a:extLst>
                <a:ext uri="{FF2B5EF4-FFF2-40B4-BE49-F238E27FC236}">
                  <a16:creationId xmlns:a16="http://schemas.microsoft.com/office/drawing/2014/main" id="{3710B5CE-1B09-524A-AA61-74D77B174549}"/>
                </a:ext>
              </a:extLst>
            </p:cNvPr>
            <p:cNvPicPr>
              <a:picLocks noChangeAspect="1"/>
            </p:cNvPicPr>
            <p:nvPr userDrawn="1"/>
          </p:nvPicPr>
          <p:blipFill>
            <a:blip r:embed="rId2">
              <a:alphaModFix amt="7000"/>
            </a:blip>
            <a:stretch>
              <a:fillRect/>
            </a:stretch>
          </p:blipFill>
          <p:spPr>
            <a:xfrm>
              <a:off x="4373705" y="2646718"/>
              <a:ext cx="396588" cy="301206"/>
            </a:xfrm>
            <a:prstGeom prst="rect">
              <a:avLst/>
            </a:prstGeom>
          </p:spPr>
        </p:pic>
        <p:pic>
          <p:nvPicPr>
            <p:cNvPr id="140" name="Picture 139">
              <a:extLst>
                <a:ext uri="{FF2B5EF4-FFF2-40B4-BE49-F238E27FC236}">
                  <a16:creationId xmlns:a16="http://schemas.microsoft.com/office/drawing/2014/main" id="{17F9C36C-796B-9348-8D2B-AC957D26ECEF}"/>
                </a:ext>
              </a:extLst>
            </p:cNvPr>
            <p:cNvPicPr>
              <a:picLocks noChangeAspect="1"/>
            </p:cNvPicPr>
            <p:nvPr userDrawn="1"/>
          </p:nvPicPr>
          <p:blipFill>
            <a:blip r:embed="rId2">
              <a:alphaModFix amt="7000"/>
            </a:blip>
            <a:stretch>
              <a:fillRect/>
            </a:stretch>
          </p:blipFill>
          <p:spPr>
            <a:xfrm>
              <a:off x="4373706" y="3378578"/>
              <a:ext cx="396588" cy="301206"/>
            </a:xfrm>
            <a:prstGeom prst="rect">
              <a:avLst/>
            </a:prstGeom>
          </p:spPr>
        </p:pic>
        <p:pic>
          <p:nvPicPr>
            <p:cNvPr id="141" name="Picture 140">
              <a:extLst>
                <a:ext uri="{FF2B5EF4-FFF2-40B4-BE49-F238E27FC236}">
                  <a16:creationId xmlns:a16="http://schemas.microsoft.com/office/drawing/2014/main" id="{B23632EF-0424-0B49-AF4E-E1E6E1E137CE}"/>
                </a:ext>
              </a:extLst>
            </p:cNvPr>
            <p:cNvPicPr>
              <a:picLocks noChangeAspect="1"/>
            </p:cNvPicPr>
            <p:nvPr userDrawn="1"/>
          </p:nvPicPr>
          <p:blipFill>
            <a:blip r:embed="rId2">
              <a:alphaModFix amt="7000"/>
            </a:blip>
            <a:stretch>
              <a:fillRect/>
            </a:stretch>
          </p:blipFill>
          <p:spPr>
            <a:xfrm>
              <a:off x="4373706" y="4110439"/>
              <a:ext cx="396588" cy="301206"/>
            </a:xfrm>
            <a:prstGeom prst="rect">
              <a:avLst/>
            </a:prstGeom>
          </p:spPr>
        </p:pic>
        <p:pic>
          <p:nvPicPr>
            <p:cNvPr id="142" name="Picture 141">
              <a:extLst>
                <a:ext uri="{FF2B5EF4-FFF2-40B4-BE49-F238E27FC236}">
                  <a16:creationId xmlns:a16="http://schemas.microsoft.com/office/drawing/2014/main" id="{BE4EEEFE-6120-EA4D-9C1F-95FD232A451A}"/>
                </a:ext>
              </a:extLst>
            </p:cNvPr>
            <p:cNvPicPr>
              <a:picLocks noChangeAspect="1"/>
            </p:cNvPicPr>
            <p:nvPr userDrawn="1"/>
          </p:nvPicPr>
          <p:blipFill>
            <a:blip r:embed="rId2">
              <a:alphaModFix amt="7000"/>
            </a:blip>
            <a:stretch>
              <a:fillRect/>
            </a:stretch>
          </p:blipFill>
          <p:spPr>
            <a:xfrm>
              <a:off x="4373706" y="4842294"/>
              <a:ext cx="396588" cy="301206"/>
            </a:xfrm>
            <a:prstGeom prst="rect">
              <a:avLst/>
            </a:prstGeom>
          </p:spPr>
        </p:pic>
        <p:pic>
          <p:nvPicPr>
            <p:cNvPr id="143" name="Picture 142">
              <a:extLst>
                <a:ext uri="{FF2B5EF4-FFF2-40B4-BE49-F238E27FC236}">
                  <a16:creationId xmlns:a16="http://schemas.microsoft.com/office/drawing/2014/main" id="{4C0E67BA-0055-CA48-AE60-0C829AE85494}"/>
                </a:ext>
              </a:extLst>
            </p:cNvPr>
            <p:cNvPicPr>
              <a:picLocks noChangeAspect="1"/>
            </p:cNvPicPr>
            <p:nvPr userDrawn="1"/>
          </p:nvPicPr>
          <p:blipFill>
            <a:blip r:embed="rId2">
              <a:alphaModFix amt="7000"/>
            </a:blip>
            <a:stretch>
              <a:fillRect/>
            </a:stretch>
          </p:blipFill>
          <p:spPr>
            <a:xfrm>
              <a:off x="3593434" y="1548926"/>
              <a:ext cx="396588" cy="301206"/>
            </a:xfrm>
            <a:prstGeom prst="rect">
              <a:avLst/>
            </a:prstGeom>
          </p:spPr>
        </p:pic>
        <p:pic>
          <p:nvPicPr>
            <p:cNvPr id="144" name="Picture 143">
              <a:extLst>
                <a:ext uri="{FF2B5EF4-FFF2-40B4-BE49-F238E27FC236}">
                  <a16:creationId xmlns:a16="http://schemas.microsoft.com/office/drawing/2014/main" id="{BD6F3A57-CD0A-FD4D-A025-631D435E2A2C}"/>
                </a:ext>
              </a:extLst>
            </p:cNvPr>
            <p:cNvPicPr>
              <a:picLocks noChangeAspect="1"/>
            </p:cNvPicPr>
            <p:nvPr userDrawn="1"/>
          </p:nvPicPr>
          <p:blipFill>
            <a:blip r:embed="rId2">
              <a:alphaModFix amt="7000"/>
            </a:blip>
            <a:stretch>
              <a:fillRect/>
            </a:stretch>
          </p:blipFill>
          <p:spPr>
            <a:xfrm>
              <a:off x="3593435" y="2280787"/>
              <a:ext cx="396588" cy="301206"/>
            </a:xfrm>
            <a:prstGeom prst="rect">
              <a:avLst/>
            </a:prstGeom>
          </p:spPr>
        </p:pic>
        <p:pic>
          <p:nvPicPr>
            <p:cNvPr id="145" name="Picture 144">
              <a:extLst>
                <a:ext uri="{FF2B5EF4-FFF2-40B4-BE49-F238E27FC236}">
                  <a16:creationId xmlns:a16="http://schemas.microsoft.com/office/drawing/2014/main" id="{E4C157BD-81E3-7D4F-B99E-7034A2954C04}"/>
                </a:ext>
              </a:extLst>
            </p:cNvPr>
            <p:cNvPicPr>
              <a:picLocks noChangeAspect="1"/>
            </p:cNvPicPr>
            <p:nvPr userDrawn="1"/>
          </p:nvPicPr>
          <p:blipFill>
            <a:blip r:embed="rId2">
              <a:alphaModFix amt="7000"/>
            </a:blip>
            <a:stretch>
              <a:fillRect/>
            </a:stretch>
          </p:blipFill>
          <p:spPr>
            <a:xfrm>
              <a:off x="3593434" y="3012648"/>
              <a:ext cx="396588" cy="301206"/>
            </a:xfrm>
            <a:prstGeom prst="rect">
              <a:avLst/>
            </a:prstGeom>
          </p:spPr>
        </p:pic>
        <p:pic>
          <p:nvPicPr>
            <p:cNvPr id="146" name="Picture 145">
              <a:extLst>
                <a:ext uri="{FF2B5EF4-FFF2-40B4-BE49-F238E27FC236}">
                  <a16:creationId xmlns:a16="http://schemas.microsoft.com/office/drawing/2014/main" id="{CEE0AA07-B145-B149-8BA0-A187D72740A6}"/>
                </a:ext>
              </a:extLst>
            </p:cNvPr>
            <p:cNvPicPr>
              <a:picLocks noChangeAspect="1"/>
            </p:cNvPicPr>
            <p:nvPr userDrawn="1"/>
          </p:nvPicPr>
          <p:blipFill>
            <a:blip r:embed="rId2">
              <a:alphaModFix amt="7000"/>
            </a:blip>
            <a:stretch>
              <a:fillRect/>
            </a:stretch>
          </p:blipFill>
          <p:spPr>
            <a:xfrm>
              <a:off x="3593435" y="3744509"/>
              <a:ext cx="396588" cy="301206"/>
            </a:xfrm>
            <a:prstGeom prst="rect">
              <a:avLst/>
            </a:prstGeom>
          </p:spPr>
        </p:pic>
        <p:pic>
          <p:nvPicPr>
            <p:cNvPr id="147" name="Picture 146">
              <a:extLst>
                <a:ext uri="{FF2B5EF4-FFF2-40B4-BE49-F238E27FC236}">
                  <a16:creationId xmlns:a16="http://schemas.microsoft.com/office/drawing/2014/main" id="{4B6C2AA1-3B4E-D641-97A2-42A863AAB632}"/>
                </a:ext>
              </a:extLst>
            </p:cNvPr>
            <p:cNvPicPr>
              <a:picLocks noChangeAspect="1"/>
            </p:cNvPicPr>
            <p:nvPr userDrawn="1"/>
          </p:nvPicPr>
          <p:blipFill>
            <a:blip r:embed="rId2">
              <a:alphaModFix amt="7000"/>
            </a:blip>
            <a:stretch>
              <a:fillRect/>
            </a:stretch>
          </p:blipFill>
          <p:spPr>
            <a:xfrm>
              <a:off x="3593435" y="4476369"/>
              <a:ext cx="396588" cy="301206"/>
            </a:xfrm>
            <a:prstGeom prst="rect">
              <a:avLst/>
            </a:prstGeom>
          </p:spPr>
        </p:pic>
        <p:pic>
          <p:nvPicPr>
            <p:cNvPr id="148" name="Picture 147">
              <a:extLst>
                <a:ext uri="{FF2B5EF4-FFF2-40B4-BE49-F238E27FC236}">
                  <a16:creationId xmlns:a16="http://schemas.microsoft.com/office/drawing/2014/main" id="{9260F8E1-0289-B742-A044-000A2AE83C10}"/>
                </a:ext>
              </a:extLst>
            </p:cNvPr>
            <p:cNvPicPr>
              <a:picLocks noChangeAspect="1"/>
            </p:cNvPicPr>
            <p:nvPr userDrawn="1"/>
          </p:nvPicPr>
          <p:blipFill>
            <a:blip r:embed="rId2">
              <a:alphaModFix amt="7000"/>
            </a:blip>
            <a:stretch>
              <a:fillRect/>
            </a:stretch>
          </p:blipFill>
          <p:spPr>
            <a:xfrm>
              <a:off x="2813164" y="1182996"/>
              <a:ext cx="396588" cy="301206"/>
            </a:xfrm>
            <a:prstGeom prst="rect">
              <a:avLst/>
            </a:prstGeom>
          </p:spPr>
        </p:pic>
        <p:pic>
          <p:nvPicPr>
            <p:cNvPr id="149" name="Picture 148">
              <a:extLst>
                <a:ext uri="{FF2B5EF4-FFF2-40B4-BE49-F238E27FC236}">
                  <a16:creationId xmlns:a16="http://schemas.microsoft.com/office/drawing/2014/main" id="{062566DF-2103-624F-8346-65301CD65344}"/>
                </a:ext>
              </a:extLst>
            </p:cNvPr>
            <p:cNvPicPr>
              <a:picLocks noChangeAspect="1"/>
            </p:cNvPicPr>
            <p:nvPr userDrawn="1"/>
          </p:nvPicPr>
          <p:blipFill>
            <a:blip r:embed="rId2">
              <a:alphaModFix amt="7000"/>
            </a:blip>
            <a:stretch>
              <a:fillRect/>
            </a:stretch>
          </p:blipFill>
          <p:spPr>
            <a:xfrm>
              <a:off x="2813165" y="1914857"/>
              <a:ext cx="396588" cy="301206"/>
            </a:xfrm>
            <a:prstGeom prst="rect">
              <a:avLst/>
            </a:prstGeom>
          </p:spPr>
        </p:pic>
        <p:pic>
          <p:nvPicPr>
            <p:cNvPr id="150" name="Picture 149">
              <a:extLst>
                <a:ext uri="{FF2B5EF4-FFF2-40B4-BE49-F238E27FC236}">
                  <a16:creationId xmlns:a16="http://schemas.microsoft.com/office/drawing/2014/main" id="{AD5E0520-45A9-DB49-8009-5F781B376DAD}"/>
                </a:ext>
              </a:extLst>
            </p:cNvPr>
            <p:cNvPicPr>
              <a:picLocks noChangeAspect="1"/>
            </p:cNvPicPr>
            <p:nvPr userDrawn="1"/>
          </p:nvPicPr>
          <p:blipFill>
            <a:blip r:embed="rId2">
              <a:alphaModFix amt="7000"/>
            </a:blip>
            <a:stretch>
              <a:fillRect/>
            </a:stretch>
          </p:blipFill>
          <p:spPr>
            <a:xfrm>
              <a:off x="2813164" y="2646718"/>
              <a:ext cx="396588" cy="301206"/>
            </a:xfrm>
            <a:prstGeom prst="rect">
              <a:avLst/>
            </a:prstGeom>
          </p:spPr>
        </p:pic>
        <p:pic>
          <p:nvPicPr>
            <p:cNvPr id="151" name="Picture 150">
              <a:extLst>
                <a:ext uri="{FF2B5EF4-FFF2-40B4-BE49-F238E27FC236}">
                  <a16:creationId xmlns:a16="http://schemas.microsoft.com/office/drawing/2014/main" id="{DC0BB741-DA72-A645-9FF3-BCE830506CEA}"/>
                </a:ext>
              </a:extLst>
            </p:cNvPr>
            <p:cNvPicPr>
              <a:picLocks noChangeAspect="1"/>
            </p:cNvPicPr>
            <p:nvPr userDrawn="1"/>
          </p:nvPicPr>
          <p:blipFill>
            <a:blip r:embed="rId2">
              <a:alphaModFix amt="7000"/>
            </a:blip>
            <a:stretch>
              <a:fillRect/>
            </a:stretch>
          </p:blipFill>
          <p:spPr>
            <a:xfrm>
              <a:off x="2813165" y="3378578"/>
              <a:ext cx="396588" cy="301206"/>
            </a:xfrm>
            <a:prstGeom prst="rect">
              <a:avLst/>
            </a:prstGeom>
          </p:spPr>
        </p:pic>
        <p:pic>
          <p:nvPicPr>
            <p:cNvPr id="152" name="Picture 151">
              <a:extLst>
                <a:ext uri="{FF2B5EF4-FFF2-40B4-BE49-F238E27FC236}">
                  <a16:creationId xmlns:a16="http://schemas.microsoft.com/office/drawing/2014/main" id="{67C9016F-90F0-9049-A3C8-A47D447ADA66}"/>
                </a:ext>
              </a:extLst>
            </p:cNvPr>
            <p:cNvPicPr>
              <a:picLocks noChangeAspect="1"/>
            </p:cNvPicPr>
            <p:nvPr userDrawn="1"/>
          </p:nvPicPr>
          <p:blipFill>
            <a:blip r:embed="rId2">
              <a:alphaModFix amt="7000"/>
            </a:blip>
            <a:stretch>
              <a:fillRect/>
            </a:stretch>
          </p:blipFill>
          <p:spPr>
            <a:xfrm>
              <a:off x="2813165" y="4110439"/>
              <a:ext cx="396588" cy="301206"/>
            </a:xfrm>
            <a:prstGeom prst="rect">
              <a:avLst/>
            </a:prstGeom>
          </p:spPr>
        </p:pic>
        <p:pic>
          <p:nvPicPr>
            <p:cNvPr id="153" name="Picture 152">
              <a:extLst>
                <a:ext uri="{FF2B5EF4-FFF2-40B4-BE49-F238E27FC236}">
                  <a16:creationId xmlns:a16="http://schemas.microsoft.com/office/drawing/2014/main" id="{00C47F31-AE18-1B4C-8192-DDCE9E666E9C}"/>
                </a:ext>
              </a:extLst>
            </p:cNvPr>
            <p:cNvPicPr>
              <a:picLocks noChangeAspect="1"/>
            </p:cNvPicPr>
            <p:nvPr userDrawn="1"/>
          </p:nvPicPr>
          <p:blipFill>
            <a:blip r:embed="rId2">
              <a:alphaModFix amt="7000"/>
            </a:blip>
            <a:stretch>
              <a:fillRect/>
            </a:stretch>
          </p:blipFill>
          <p:spPr>
            <a:xfrm>
              <a:off x="2813165" y="4842294"/>
              <a:ext cx="396588" cy="301206"/>
            </a:xfrm>
            <a:prstGeom prst="rect">
              <a:avLst/>
            </a:prstGeom>
          </p:spPr>
        </p:pic>
        <p:pic>
          <p:nvPicPr>
            <p:cNvPr id="154" name="Picture 153">
              <a:extLst>
                <a:ext uri="{FF2B5EF4-FFF2-40B4-BE49-F238E27FC236}">
                  <a16:creationId xmlns:a16="http://schemas.microsoft.com/office/drawing/2014/main" id="{F9531936-E70C-294A-8A12-298530198BCF}"/>
                </a:ext>
              </a:extLst>
            </p:cNvPr>
            <p:cNvPicPr>
              <a:picLocks noChangeAspect="1"/>
            </p:cNvPicPr>
            <p:nvPr userDrawn="1"/>
          </p:nvPicPr>
          <p:blipFill>
            <a:blip r:embed="rId2">
              <a:alphaModFix amt="7000"/>
              <a:lum bright="-40000"/>
            </a:blip>
            <a:stretch>
              <a:fillRect/>
            </a:stretch>
          </p:blipFill>
          <p:spPr>
            <a:xfrm>
              <a:off x="2032893" y="1548926"/>
              <a:ext cx="396588" cy="301206"/>
            </a:xfrm>
            <a:prstGeom prst="rect">
              <a:avLst/>
            </a:prstGeom>
          </p:spPr>
        </p:pic>
        <p:pic>
          <p:nvPicPr>
            <p:cNvPr id="155" name="Picture 154">
              <a:extLst>
                <a:ext uri="{FF2B5EF4-FFF2-40B4-BE49-F238E27FC236}">
                  <a16:creationId xmlns:a16="http://schemas.microsoft.com/office/drawing/2014/main" id="{912AF07C-4D94-4042-94F7-0D02422DBD73}"/>
                </a:ext>
              </a:extLst>
            </p:cNvPr>
            <p:cNvPicPr>
              <a:picLocks noChangeAspect="1"/>
            </p:cNvPicPr>
            <p:nvPr userDrawn="1"/>
          </p:nvPicPr>
          <p:blipFill>
            <a:blip r:embed="rId2">
              <a:alphaModFix amt="7000"/>
            </a:blip>
            <a:stretch>
              <a:fillRect/>
            </a:stretch>
          </p:blipFill>
          <p:spPr>
            <a:xfrm>
              <a:off x="2032894" y="2280787"/>
              <a:ext cx="396588" cy="301206"/>
            </a:xfrm>
            <a:prstGeom prst="rect">
              <a:avLst/>
            </a:prstGeom>
          </p:spPr>
        </p:pic>
        <p:pic>
          <p:nvPicPr>
            <p:cNvPr id="156" name="Picture 155">
              <a:extLst>
                <a:ext uri="{FF2B5EF4-FFF2-40B4-BE49-F238E27FC236}">
                  <a16:creationId xmlns:a16="http://schemas.microsoft.com/office/drawing/2014/main" id="{9020D044-F5C7-4E43-871F-CB0BC2FA6015}"/>
                </a:ext>
              </a:extLst>
            </p:cNvPr>
            <p:cNvPicPr>
              <a:picLocks noChangeAspect="1"/>
            </p:cNvPicPr>
            <p:nvPr userDrawn="1"/>
          </p:nvPicPr>
          <p:blipFill>
            <a:blip r:embed="rId2">
              <a:alphaModFix amt="7000"/>
            </a:blip>
            <a:stretch>
              <a:fillRect/>
            </a:stretch>
          </p:blipFill>
          <p:spPr>
            <a:xfrm>
              <a:off x="2032893" y="3012648"/>
              <a:ext cx="396588" cy="301206"/>
            </a:xfrm>
            <a:prstGeom prst="rect">
              <a:avLst/>
            </a:prstGeom>
          </p:spPr>
        </p:pic>
        <p:pic>
          <p:nvPicPr>
            <p:cNvPr id="157" name="Picture 156">
              <a:extLst>
                <a:ext uri="{FF2B5EF4-FFF2-40B4-BE49-F238E27FC236}">
                  <a16:creationId xmlns:a16="http://schemas.microsoft.com/office/drawing/2014/main" id="{DA94E330-9982-EA4B-A183-C7C73718D32C}"/>
                </a:ext>
              </a:extLst>
            </p:cNvPr>
            <p:cNvPicPr>
              <a:picLocks noChangeAspect="1"/>
            </p:cNvPicPr>
            <p:nvPr userDrawn="1"/>
          </p:nvPicPr>
          <p:blipFill>
            <a:blip r:embed="rId2">
              <a:alphaModFix amt="7000"/>
            </a:blip>
            <a:stretch>
              <a:fillRect/>
            </a:stretch>
          </p:blipFill>
          <p:spPr>
            <a:xfrm>
              <a:off x="2032894" y="3744509"/>
              <a:ext cx="396588" cy="301206"/>
            </a:xfrm>
            <a:prstGeom prst="rect">
              <a:avLst/>
            </a:prstGeom>
          </p:spPr>
        </p:pic>
        <p:pic>
          <p:nvPicPr>
            <p:cNvPr id="158" name="Picture 157">
              <a:extLst>
                <a:ext uri="{FF2B5EF4-FFF2-40B4-BE49-F238E27FC236}">
                  <a16:creationId xmlns:a16="http://schemas.microsoft.com/office/drawing/2014/main" id="{912DC99F-9C2B-834C-8050-588E48E7C104}"/>
                </a:ext>
              </a:extLst>
            </p:cNvPr>
            <p:cNvPicPr>
              <a:picLocks noChangeAspect="1"/>
            </p:cNvPicPr>
            <p:nvPr userDrawn="1"/>
          </p:nvPicPr>
          <p:blipFill>
            <a:blip r:embed="rId2">
              <a:alphaModFix amt="7000"/>
              <a:lum bright="-40000"/>
            </a:blip>
            <a:stretch>
              <a:fillRect/>
            </a:stretch>
          </p:blipFill>
          <p:spPr>
            <a:xfrm>
              <a:off x="2032894" y="4476369"/>
              <a:ext cx="396588" cy="301206"/>
            </a:xfrm>
            <a:prstGeom prst="rect">
              <a:avLst/>
            </a:prstGeom>
          </p:spPr>
        </p:pic>
        <p:pic>
          <p:nvPicPr>
            <p:cNvPr id="159" name="Picture 158">
              <a:extLst>
                <a:ext uri="{FF2B5EF4-FFF2-40B4-BE49-F238E27FC236}">
                  <a16:creationId xmlns:a16="http://schemas.microsoft.com/office/drawing/2014/main" id="{AECE97B1-A995-BA44-8E59-204E8FDB4444}"/>
                </a:ext>
              </a:extLst>
            </p:cNvPr>
            <p:cNvPicPr>
              <a:picLocks noChangeAspect="1"/>
            </p:cNvPicPr>
            <p:nvPr userDrawn="1"/>
          </p:nvPicPr>
          <p:blipFill>
            <a:blip r:embed="rId2">
              <a:alphaModFix amt="7000"/>
              <a:lum bright="-40000"/>
            </a:blip>
            <a:stretch>
              <a:fillRect/>
            </a:stretch>
          </p:blipFill>
          <p:spPr>
            <a:xfrm>
              <a:off x="1252622" y="1182996"/>
              <a:ext cx="396588" cy="301206"/>
            </a:xfrm>
            <a:prstGeom prst="rect">
              <a:avLst/>
            </a:prstGeom>
          </p:spPr>
        </p:pic>
        <p:pic>
          <p:nvPicPr>
            <p:cNvPr id="160" name="Picture 159">
              <a:extLst>
                <a:ext uri="{FF2B5EF4-FFF2-40B4-BE49-F238E27FC236}">
                  <a16:creationId xmlns:a16="http://schemas.microsoft.com/office/drawing/2014/main" id="{EE32A337-A354-F14E-980A-80F63991AB83}"/>
                </a:ext>
              </a:extLst>
            </p:cNvPr>
            <p:cNvPicPr>
              <a:picLocks noChangeAspect="1"/>
            </p:cNvPicPr>
            <p:nvPr userDrawn="1"/>
          </p:nvPicPr>
          <p:blipFill>
            <a:blip r:embed="rId2">
              <a:alphaModFix amt="7000"/>
              <a:lum bright="-40000"/>
            </a:blip>
            <a:stretch>
              <a:fillRect/>
            </a:stretch>
          </p:blipFill>
          <p:spPr>
            <a:xfrm>
              <a:off x="1252623" y="1914857"/>
              <a:ext cx="396588" cy="301206"/>
            </a:xfrm>
            <a:prstGeom prst="rect">
              <a:avLst/>
            </a:prstGeom>
          </p:spPr>
        </p:pic>
        <p:pic>
          <p:nvPicPr>
            <p:cNvPr id="161" name="Picture 160">
              <a:extLst>
                <a:ext uri="{FF2B5EF4-FFF2-40B4-BE49-F238E27FC236}">
                  <a16:creationId xmlns:a16="http://schemas.microsoft.com/office/drawing/2014/main" id="{5F810620-1672-A940-AB65-1597803786FD}"/>
                </a:ext>
              </a:extLst>
            </p:cNvPr>
            <p:cNvPicPr>
              <a:picLocks noChangeAspect="1"/>
            </p:cNvPicPr>
            <p:nvPr userDrawn="1"/>
          </p:nvPicPr>
          <p:blipFill>
            <a:blip r:embed="rId2">
              <a:alphaModFix amt="7000"/>
              <a:lum bright="-40000"/>
            </a:blip>
            <a:stretch>
              <a:fillRect/>
            </a:stretch>
          </p:blipFill>
          <p:spPr>
            <a:xfrm>
              <a:off x="1252622" y="2646718"/>
              <a:ext cx="396588" cy="301206"/>
            </a:xfrm>
            <a:prstGeom prst="rect">
              <a:avLst/>
            </a:prstGeom>
          </p:spPr>
        </p:pic>
        <p:pic>
          <p:nvPicPr>
            <p:cNvPr id="162" name="Picture 161">
              <a:extLst>
                <a:ext uri="{FF2B5EF4-FFF2-40B4-BE49-F238E27FC236}">
                  <a16:creationId xmlns:a16="http://schemas.microsoft.com/office/drawing/2014/main" id="{E8599749-9F8D-034C-9C76-4E62BE13190C}"/>
                </a:ext>
              </a:extLst>
            </p:cNvPr>
            <p:cNvPicPr>
              <a:picLocks noChangeAspect="1"/>
            </p:cNvPicPr>
            <p:nvPr userDrawn="1"/>
          </p:nvPicPr>
          <p:blipFill>
            <a:blip r:embed="rId2">
              <a:alphaModFix amt="7000"/>
              <a:lum bright="-40000"/>
            </a:blip>
            <a:stretch>
              <a:fillRect/>
            </a:stretch>
          </p:blipFill>
          <p:spPr>
            <a:xfrm>
              <a:off x="1252623" y="3378578"/>
              <a:ext cx="396588" cy="301206"/>
            </a:xfrm>
            <a:prstGeom prst="rect">
              <a:avLst/>
            </a:prstGeom>
          </p:spPr>
        </p:pic>
        <p:pic>
          <p:nvPicPr>
            <p:cNvPr id="163" name="Picture 162">
              <a:extLst>
                <a:ext uri="{FF2B5EF4-FFF2-40B4-BE49-F238E27FC236}">
                  <a16:creationId xmlns:a16="http://schemas.microsoft.com/office/drawing/2014/main" id="{9C590953-CB2F-DE43-BA62-316F6803A5A0}"/>
                </a:ext>
              </a:extLst>
            </p:cNvPr>
            <p:cNvPicPr>
              <a:picLocks noChangeAspect="1"/>
            </p:cNvPicPr>
            <p:nvPr userDrawn="1"/>
          </p:nvPicPr>
          <p:blipFill>
            <a:blip r:embed="rId2">
              <a:alphaModFix amt="7000"/>
              <a:lum bright="-40000"/>
            </a:blip>
            <a:stretch>
              <a:fillRect/>
            </a:stretch>
          </p:blipFill>
          <p:spPr>
            <a:xfrm>
              <a:off x="1252623" y="4110439"/>
              <a:ext cx="396588" cy="301206"/>
            </a:xfrm>
            <a:prstGeom prst="rect">
              <a:avLst/>
            </a:prstGeom>
          </p:spPr>
        </p:pic>
        <p:pic>
          <p:nvPicPr>
            <p:cNvPr id="164" name="Picture 163">
              <a:extLst>
                <a:ext uri="{FF2B5EF4-FFF2-40B4-BE49-F238E27FC236}">
                  <a16:creationId xmlns:a16="http://schemas.microsoft.com/office/drawing/2014/main" id="{C6795F95-5459-5643-AC8B-F443FEA14918}"/>
                </a:ext>
              </a:extLst>
            </p:cNvPr>
            <p:cNvPicPr>
              <a:picLocks noChangeAspect="1"/>
            </p:cNvPicPr>
            <p:nvPr userDrawn="1"/>
          </p:nvPicPr>
          <p:blipFill>
            <a:blip r:embed="rId2">
              <a:alphaModFix amt="7000"/>
              <a:lum bright="-40000"/>
            </a:blip>
            <a:stretch>
              <a:fillRect/>
            </a:stretch>
          </p:blipFill>
          <p:spPr>
            <a:xfrm>
              <a:off x="1252623" y="4842294"/>
              <a:ext cx="396588" cy="301206"/>
            </a:xfrm>
            <a:prstGeom prst="rect">
              <a:avLst/>
            </a:prstGeom>
          </p:spPr>
        </p:pic>
        <p:pic>
          <p:nvPicPr>
            <p:cNvPr id="165" name="Picture 164">
              <a:extLst>
                <a:ext uri="{FF2B5EF4-FFF2-40B4-BE49-F238E27FC236}">
                  <a16:creationId xmlns:a16="http://schemas.microsoft.com/office/drawing/2014/main" id="{7BB62CBD-2364-314F-A7C6-44D7C7E50C1C}"/>
                </a:ext>
              </a:extLst>
            </p:cNvPr>
            <p:cNvPicPr>
              <a:picLocks noChangeAspect="1"/>
            </p:cNvPicPr>
            <p:nvPr userDrawn="1"/>
          </p:nvPicPr>
          <p:blipFill>
            <a:blip r:embed="rId2">
              <a:alphaModFix amt="7000"/>
              <a:lum bright="-50000"/>
            </a:blip>
            <a:stretch>
              <a:fillRect/>
            </a:stretch>
          </p:blipFill>
          <p:spPr>
            <a:xfrm>
              <a:off x="472352" y="1548926"/>
              <a:ext cx="396588" cy="301206"/>
            </a:xfrm>
            <a:prstGeom prst="rect">
              <a:avLst/>
            </a:prstGeom>
          </p:spPr>
        </p:pic>
        <p:pic>
          <p:nvPicPr>
            <p:cNvPr id="166" name="Picture 165">
              <a:extLst>
                <a:ext uri="{FF2B5EF4-FFF2-40B4-BE49-F238E27FC236}">
                  <a16:creationId xmlns:a16="http://schemas.microsoft.com/office/drawing/2014/main" id="{234C9FAA-907C-A847-88F9-E41612EC6386}"/>
                </a:ext>
              </a:extLst>
            </p:cNvPr>
            <p:cNvPicPr>
              <a:picLocks noChangeAspect="1"/>
            </p:cNvPicPr>
            <p:nvPr userDrawn="1"/>
          </p:nvPicPr>
          <p:blipFill>
            <a:blip r:embed="rId2">
              <a:alphaModFix amt="7000"/>
              <a:lum bright="-50000"/>
            </a:blip>
            <a:stretch>
              <a:fillRect/>
            </a:stretch>
          </p:blipFill>
          <p:spPr>
            <a:xfrm>
              <a:off x="472353" y="2280787"/>
              <a:ext cx="396588" cy="301206"/>
            </a:xfrm>
            <a:prstGeom prst="rect">
              <a:avLst/>
            </a:prstGeom>
          </p:spPr>
        </p:pic>
        <p:pic>
          <p:nvPicPr>
            <p:cNvPr id="167" name="Picture 166">
              <a:extLst>
                <a:ext uri="{FF2B5EF4-FFF2-40B4-BE49-F238E27FC236}">
                  <a16:creationId xmlns:a16="http://schemas.microsoft.com/office/drawing/2014/main" id="{5C883F94-89AA-2546-A488-1F24D93EFA3C}"/>
                </a:ext>
              </a:extLst>
            </p:cNvPr>
            <p:cNvPicPr>
              <a:picLocks noChangeAspect="1"/>
            </p:cNvPicPr>
            <p:nvPr userDrawn="1"/>
          </p:nvPicPr>
          <p:blipFill>
            <a:blip r:embed="rId2">
              <a:alphaModFix amt="7000"/>
              <a:lum bright="-50000"/>
            </a:blip>
            <a:stretch>
              <a:fillRect/>
            </a:stretch>
          </p:blipFill>
          <p:spPr>
            <a:xfrm>
              <a:off x="472352" y="3012648"/>
              <a:ext cx="396588" cy="301206"/>
            </a:xfrm>
            <a:prstGeom prst="rect">
              <a:avLst/>
            </a:prstGeom>
          </p:spPr>
        </p:pic>
        <p:pic>
          <p:nvPicPr>
            <p:cNvPr id="168" name="Picture 167">
              <a:extLst>
                <a:ext uri="{FF2B5EF4-FFF2-40B4-BE49-F238E27FC236}">
                  <a16:creationId xmlns:a16="http://schemas.microsoft.com/office/drawing/2014/main" id="{17B2DE20-431F-324F-BB1A-689030D047C8}"/>
                </a:ext>
              </a:extLst>
            </p:cNvPr>
            <p:cNvPicPr>
              <a:picLocks noChangeAspect="1"/>
            </p:cNvPicPr>
            <p:nvPr userDrawn="1"/>
          </p:nvPicPr>
          <p:blipFill>
            <a:blip r:embed="rId2">
              <a:alphaModFix amt="7000"/>
              <a:lum bright="-50000"/>
            </a:blip>
            <a:stretch>
              <a:fillRect/>
            </a:stretch>
          </p:blipFill>
          <p:spPr>
            <a:xfrm>
              <a:off x="472353" y="3744509"/>
              <a:ext cx="396588" cy="301206"/>
            </a:xfrm>
            <a:prstGeom prst="rect">
              <a:avLst/>
            </a:prstGeom>
          </p:spPr>
        </p:pic>
        <p:pic>
          <p:nvPicPr>
            <p:cNvPr id="169" name="Picture 168">
              <a:extLst>
                <a:ext uri="{FF2B5EF4-FFF2-40B4-BE49-F238E27FC236}">
                  <a16:creationId xmlns:a16="http://schemas.microsoft.com/office/drawing/2014/main" id="{2145292E-E00F-F347-8CFB-CCD20AE86F54}"/>
                </a:ext>
              </a:extLst>
            </p:cNvPr>
            <p:cNvPicPr>
              <a:picLocks noChangeAspect="1"/>
            </p:cNvPicPr>
            <p:nvPr userDrawn="1"/>
          </p:nvPicPr>
          <p:blipFill>
            <a:blip r:embed="rId2">
              <a:alphaModFix amt="7000"/>
              <a:lum bright="-50000"/>
            </a:blip>
            <a:stretch>
              <a:fillRect/>
            </a:stretch>
          </p:blipFill>
          <p:spPr>
            <a:xfrm>
              <a:off x="472353" y="4476369"/>
              <a:ext cx="396588" cy="301206"/>
            </a:xfrm>
            <a:prstGeom prst="rect">
              <a:avLst/>
            </a:prstGeom>
          </p:spPr>
        </p:pic>
        <p:pic>
          <p:nvPicPr>
            <p:cNvPr id="170" name="Picture 169">
              <a:extLst>
                <a:ext uri="{FF2B5EF4-FFF2-40B4-BE49-F238E27FC236}">
                  <a16:creationId xmlns:a16="http://schemas.microsoft.com/office/drawing/2014/main" id="{3F65E7C4-E8B9-414F-94F9-AADD1D28C420}"/>
                </a:ext>
              </a:extLst>
            </p:cNvPr>
            <p:cNvPicPr>
              <a:picLocks noChangeAspect="1"/>
            </p:cNvPicPr>
            <p:nvPr userDrawn="1"/>
          </p:nvPicPr>
          <p:blipFill>
            <a:blip r:embed="rId2">
              <a:alphaModFix amt="7000"/>
            </a:blip>
            <a:stretch>
              <a:fillRect/>
            </a:stretch>
          </p:blipFill>
          <p:spPr>
            <a:xfrm>
              <a:off x="-307918" y="1182996"/>
              <a:ext cx="396588" cy="301206"/>
            </a:xfrm>
            <a:prstGeom prst="rect">
              <a:avLst/>
            </a:prstGeom>
          </p:spPr>
        </p:pic>
        <p:pic>
          <p:nvPicPr>
            <p:cNvPr id="171" name="Picture 170">
              <a:extLst>
                <a:ext uri="{FF2B5EF4-FFF2-40B4-BE49-F238E27FC236}">
                  <a16:creationId xmlns:a16="http://schemas.microsoft.com/office/drawing/2014/main" id="{F265122B-28D0-2A4A-9CCD-D3B1FB9C7B23}"/>
                </a:ext>
              </a:extLst>
            </p:cNvPr>
            <p:cNvPicPr>
              <a:picLocks noChangeAspect="1"/>
            </p:cNvPicPr>
            <p:nvPr userDrawn="1"/>
          </p:nvPicPr>
          <p:blipFill>
            <a:blip r:embed="rId2">
              <a:alphaModFix amt="7000"/>
            </a:blip>
            <a:stretch>
              <a:fillRect/>
            </a:stretch>
          </p:blipFill>
          <p:spPr>
            <a:xfrm>
              <a:off x="-307917" y="1914857"/>
              <a:ext cx="396588" cy="301206"/>
            </a:xfrm>
            <a:prstGeom prst="rect">
              <a:avLst/>
            </a:prstGeom>
          </p:spPr>
        </p:pic>
        <p:pic>
          <p:nvPicPr>
            <p:cNvPr id="172" name="Picture 171">
              <a:extLst>
                <a:ext uri="{FF2B5EF4-FFF2-40B4-BE49-F238E27FC236}">
                  <a16:creationId xmlns:a16="http://schemas.microsoft.com/office/drawing/2014/main" id="{EE350F5C-BC41-F14B-8638-AC18459F4035}"/>
                </a:ext>
              </a:extLst>
            </p:cNvPr>
            <p:cNvPicPr>
              <a:picLocks noChangeAspect="1"/>
            </p:cNvPicPr>
            <p:nvPr userDrawn="1"/>
          </p:nvPicPr>
          <p:blipFill>
            <a:blip r:embed="rId2">
              <a:alphaModFix amt="7000"/>
            </a:blip>
            <a:stretch>
              <a:fillRect/>
            </a:stretch>
          </p:blipFill>
          <p:spPr>
            <a:xfrm>
              <a:off x="-307918" y="2646718"/>
              <a:ext cx="396588" cy="301206"/>
            </a:xfrm>
            <a:prstGeom prst="rect">
              <a:avLst/>
            </a:prstGeom>
          </p:spPr>
        </p:pic>
        <p:pic>
          <p:nvPicPr>
            <p:cNvPr id="173" name="Picture 172">
              <a:extLst>
                <a:ext uri="{FF2B5EF4-FFF2-40B4-BE49-F238E27FC236}">
                  <a16:creationId xmlns:a16="http://schemas.microsoft.com/office/drawing/2014/main" id="{3B65DF8A-E932-7B48-A372-6E50BCB740D4}"/>
                </a:ext>
              </a:extLst>
            </p:cNvPr>
            <p:cNvPicPr>
              <a:picLocks noChangeAspect="1"/>
            </p:cNvPicPr>
            <p:nvPr userDrawn="1"/>
          </p:nvPicPr>
          <p:blipFill>
            <a:blip r:embed="rId2">
              <a:alphaModFix amt="7000"/>
            </a:blip>
            <a:stretch>
              <a:fillRect/>
            </a:stretch>
          </p:blipFill>
          <p:spPr>
            <a:xfrm>
              <a:off x="-307917" y="3378578"/>
              <a:ext cx="396588" cy="301206"/>
            </a:xfrm>
            <a:prstGeom prst="rect">
              <a:avLst/>
            </a:prstGeom>
          </p:spPr>
        </p:pic>
        <p:pic>
          <p:nvPicPr>
            <p:cNvPr id="174" name="Picture 173">
              <a:extLst>
                <a:ext uri="{FF2B5EF4-FFF2-40B4-BE49-F238E27FC236}">
                  <a16:creationId xmlns:a16="http://schemas.microsoft.com/office/drawing/2014/main" id="{71DBFE41-0C71-F447-BAE7-694C48FA77BB}"/>
                </a:ext>
              </a:extLst>
            </p:cNvPr>
            <p:cNvPicPr>
              <a:picLocks noChangeAspect="1"/>
            </p:cNvPicPr>
            <p:nvPr userDrawn="1"/>
          </p:nvPicPr>
          <p:blipFill>
            <a:blip r:embed="rId2">
              <a:alphaModFix amt="7000"/>
            </a:blip>
            <a:stretch>
              <a:fillRect/>
            </a:stretch>
          </p:blipFill>
          <p:spPr>
            <a:xfrm>
              <a:off x="-307917" y="4110439"/>
              <a:ext cx="396588" cy="301206"/>
            </a:xfrm>
            <a:prstGeom prst="rect">
              <a:avLst/>
            </a:prstGeom>
          </p:spPr>
        </p:pic>
        <p:pic>
          <p:nvPicPr>
            <p:cNvPr id="175" name="Picture 174">
              <a:extLst>
                <a:ext uri="{FF2B5EF4-FFF2-40B4-BE49-F238E27FC236}">
                  <a16:creationId xmlns:a16="http://schemas.microsoft.com/office/drawing/2014/main" id="{CB8266AA-F477-8741-9090-DCB992C7FE51}"/>
                </a:ext>
              </a:extLst>
            </p:cNvPr>
            <p:cNvPicPr>
              <a:picLocks noChangeAspect="1"/>
            </p:cNvPicPr>
            <p:nvPr userDrawn="1"/>
          </p:nvPicPr>
          <p:blipFill>
            <a:blip r:embed="rId2">
              <a:alphaModFix amt="7000"/>
              <a:lum bright="-50000"/>
            </a:blip>
            <a:stretch>
              <a:fillRect/>
            </a:stretch>
          </p:blipFill>
          <p:spPr>
            <a:xfrm>
              <a:off x="-307917" y="4842294"/>
              <a:ext cx="396588" cy="301206"/>
            </a:xfrm>
            <a:prstGeom prst="rect">
              <a:avLst/>
            </a:prstGeom>
          </p:spPr>
        </p:pic>
        <p:pic>
          <p:nvPicPr>
            <p:cNvPr id="176" name="Picture 175">
              <a:extLst>
                <a:ext uri="{FF2B5EF4-FFF2-40B4-BE49-F238E27FC236}">
                  <a16:creationId xmlns:a16="http://schemas.microsoft.com/office/drawing/2014/main" id="{91741516-7B7C-9E4B-8B3F-C9B503BB95F3}"/>
                </a:ext>
              </a:extLst>
            </p:cNvPr>
            <p:cNvPicPr>
              <a:picLocks noChangeAspect="1"/>
            </p:cNvPicPr>
            <p:nvPr userDrawn="1"/>
          </p:nvPicPr>
          <p:blipFill>
            <a:blip r:embed="rId2">
              <a:alphaModFix amt="7000"/>
            </a:blip>
            <a:stretch>
              <a:fillRect/>
            </a:stretch>
          </p:blipFill>
          <p:spPr>
            <a:xfrm>
              <a:off x="9055328" y="-280719"/>
              <a:ext cx="396588" cy="301206"/>
            </a:xfrm>
            <a:prstGeom prst="rect">
              <a:avLst/>
            </a:prstGeom>
          </p:spPr>
        </p:pic>
        <p:pic>
          <p:nvPicPr>
            <p:cNvPr id="177" name="Picture 176">
              <a:extLst>
                <a:ext uri="{FF2B5EF4-FFF2-40B4-BE49-F238E27FC236}">
                  <a16:creationId xmlns:a16="http://schemas.microsoft.com/office/drawing/2014/main" id="{680EA973-D4ED-F440-BD7A-D1A572FC8982}"/>
                </a:ext>
              </a:extLst>
            </p:cNvPr>
            <p:cNvPicPr>
              <a:picLocks noChangeAspect="1"/>
            </p:cNvPicPr>
            <p:nvPr userDrawn="1"/>
          </p:nvPicPr>
          <p:blipFill>
            <a:blip r:embed="rId2">
              <a:alphaModFix amt="7000"/>
              <a:lum bright="-40000"/>
            </a:blip>
            <a:stretch>
              <a:fillRect/>
            </a:stretch>
          </p:blipFill>
          <p:spPr>
            <a:xfrm>
              <a:off x="9055328" y="451141"/>
              <a:ext cx="396588" cy="301206"/>
            </a:xfrm>
            <a:prstGeom prst="rect">
              <a:avLst/>
            </a:prstGeom>
          </p:spPr>
        </p:pic>
        <p:pic>
          <p:nvPicPr>
            <p:cNvPr id="178" name="Picture 177">
              <a:extLst>
                <a:ext uri="{FF2B5EF4-FFF2-40B4-BE49-F238E27FC236}">
                  <a16:creationId xmlns:a16="http://schemas.microsoft.com/office/drawing/2014/main" id="{623CF31C-E9D4-FF48-AA13-3C35CF649921}"/>
                </a:ext>
              </a:extLst>
            </p:cNvPr>
            <p:cNvPicPr>
              <a:picLocks noChangeAspect="1"/>
            </p:cNvPicPr>
            <p:nvPr userDrawn="1"/>
          </p:nvPicPr>
          <p:blipFill>
            <a:blip r:embed="rId2">
              <a:alphaModFix amt="7000"/>
              <a:lum bright="-50000"/>
            </a:blip>
            <a:stretch>
              <a:fillRect/>
            </a:stretch>
          </p:blipFill>
          <p:spPr>
            <a:xfrm>
              <a:off x="8275059" y="85211"/>
              <a:ext cx="396588" cy="301206"/>
            </a:xfrm>
            <a:prstGeom prst="rect">
              <a:avLst/>
            </a:prstGeom>
          </p:spPr>
        </p:pic>
        <p:pic>
          <p:nvPicPr>
            <p:cNvPr id="179" name="Picture 178">
              <a:extLst>
                <a:ext uri="{FF2B5EF4-FFF2-40B4-BE49-F238E27FC236}">
                  <a16:creationId xmlns:a16="http://schemas.microsoft.com/office/drawing/2014/main" id="{286EEC7D-F343-E74A-9934-ABB77A023857}"/>
                </a:ext>
              </a:extLst>
            </p:cNvPr>
            <p:cNvPicPr>
              <a:picLocks noChangeAspect="1"/>
            </p:cNvPicPr>
            <p:nvPr userDrawn="1"/>
          </p:nvPicPr>
          <p:blipFill>
            <a:blip r:embed="rId2">
              <a:alphaModFix amt="7000"/>
              <a:lum bright="-50000"/>
            </a:blip>
            <a:stretch>
              <a:fillRect/>
            </a:stretch>
          </p:blipFill>
          <p:spPr>
            <a:xfrm>
              <a:off x="8275059" y="817071"/>
              <a:ext cx="396588" cy="301206"/>
            </a:xfrm>
            <a:prstGeom prst="rect">
              <a:avLst/>
            </a:prstGeom>
          </p:spPr>
        </p:pic>
        <p:pic>
          <p:nvPicPr>
            <p:cNvPr id="180" name="Picture 179">
              <a:extLst>
                <a:ext uri="{FF2B5EF4-FFF2-40B4-BE49-F238E27FC236}">
                  <a16:creationId xmlns:a16="http://schemas.microsoft.com/office/drawing/2014/main" id="{F91EA6C5-84AA-684C-B991-6C9358C52FCA}"/>
                </a:ext>
              </a:extLst>
            </p:cNvPr>
            <p:cNvPicPr>
              <a:picLocks noChangeAspect="1"/>
            </p:cNvPicPr>
            <p:nvPr userDrawn="1"/>
          </p:nvPicPr>
          <p:blipFill>
            <a:blip r:embed="rId2">
              <a:alphaModFix amt="7000"/>
              <a:lum bright="-30000"/>
            </a:blip>
            <a:stretch>
              <a:fillRect/>
            </a:stretch>
          </p:blipFill>
          <p:spPr>
            <a:xfrm>
              <a:off x="7494788" y="-280719"/>
              <a:ext cx="396588" cy="301206"/>
            </a:xfrm>
            <a:prstGeom prst="rect">
              <a:avLst/>
            </a:prstGeom>
          </p:spPr>
        </p:pic>
        <p:pic>
          <p:nvPicPr>
            <p:cNvPr id="181" name="Picture 180">
              <a:extLst>
                <a:ext uri="{FF2B5EF4-FFF2-40B4-BE49-F238E27FC236}">
                  <a16:creationId xmlns:a16="http://schemas.microsoft.com/office/drawing/2014/main" id="{5CABAF5E-0426-FF44-AD0D-C7CCA2607C53}"/>
                </a:ext>
              </a:extLst>
            </p:cNvPr>
            <p:cNvPicPr>
              <a:picLocks noChangeAspect="1"/>
            </p:cNvPicPr>
            <p:nvPr userDrawn="1"/>
          </p:nvPicPr>
          <p:blipFill>
            <a:blip r:embed="rId2">
              <a:alphaModFix amt="7000"/>
              <a:lum bright="-30000"/>
            </a:blip>
            <a:stretch>
              <a:fillRect/>
            </a:stretch>
          </p:blipFill>
          <p:spPr>
            <a:xfrm>
              <a:off x="7494788" y="451141"/>
              <a:ext cx="396588" cy="301206"/>
            </a:xfrm>
            <a:prstGeom prst="rect">
              <a:avLst/>
            </a:prstGeom>
          </p:spPr>
        </p:pic>
        <p:pic>
          <p:nvPicPr>
            <p:cNvPr id="182" name="Picture 181">
              <a:extLst>
                <a:ext uri="{FF2B5EF4-FFF2-40B4-BE49-F238E27FC236}">
                  <a16:creationId xmlns:a16="http://schemas.microsoft.com/office/drawing/2014/main" id="{C81112D7-CFB5-0C40-80FC-FD856C16263A}"/>
                </a:ext>
              </a:extLst>
            </p:cNvPr>
            <p:cNvPicPr>
              <a:picLocks noChangeAspect="1"/>
            </p:cNvPicPr>
            <p:nvPr userDrawn="1"/>
          </p:nvPicPr>
          <p:blipFill>
            <a:blip r:embed="rId2">
              <a:alphaModFix amt="7000"/>
              <a:lum bright="-30000"/>
            </a:blip>
            <a:stretch>
              <a:fillRect/>
            </a:stretch>
          </p:blipFill>
          <p:spPr>
            <a:xfrm>
              <a:off x="6714517" y="85211"/>
              <a:ext cx="396588" cy="301206"/>
            </a:xfrm>
            <a:prstGeom prst="rect">
              <a:avLst/>
            </a:prstGeom>
          </p:spPr>
        </p:pic>
        <p:pic>
          <p:nvPicPr>
            <p:cNvPr id="183" name="Picture 182">
              <a:extLst>
                <a:ext uri="{FF2B5EF4-FFF2-40B4-BE49-F238E27FC236}">
                  <a16:creationId xmlns:a16="http://schemas.microsoft.com/office/drawing/2014/main" id="{7AEB5206-9815-4040-A9C5-7EFCC0F0F485}"/>
                </a:ext>
              </a:extLst>
            </p:cNvPr>
            <p:cNvPicPr>
              <a:picLocks noChangeAspect="1"/>
            </p:cNvPicPr>
            <p:nvPr userDrawn="1"/>
          </p:nvPicPr>
          <p:blipFill>
            <a:blip r:embed="rId2">
              <a:alphaModFix amt="7000"/>
              <a:lum bright="-30000"/>
            </a:blip>
            <a:stretch>
              <a:fillRect/>
            </a:stretch>
          </p:blipFill>
          <p:spPr>
            <a:xfrm>
              <a:off x="6714517" y="817071"/>
              <a:ext cx="396588" cy="301206"/>
            </a:xfrm>
            <a:prstGeom prst="rect">
              <a:avLst/>
            </a:prstGeom>
          </p:spPr>
        </p:pic>
        <p:pic>
          <p:nvPicPr>
            <p:cNvPr id="184" name="Picture 183">
              <a:extLst>
                <a:ext uri="{FF2B5EF4-FFF2-40B4-BE49-F238E27FC236}">
                  <a16:creationId xmlns:a16="http://schemas.microsoft.com/office/drawing/2014/main" id="{F3870171-7AE3-9642-AE8C-66AAF77AE31C}"/>
                </a:ext>
              </a:extLst>
            </p:cNvPr>
            <p:cNvPicPr>
              <a:picLocks noChangeAspect="1"/>
            </p:cNvPicPr>
            <p:nvPr userDrawn="1"/>
          </p:nvPicPr>
          <p:blipFill>
            <a:blip r:embed="rId2">
              <a:alphaModFix amt="7000"/>
            </a:blip>
            <a:stretch>
              <a:fillRect/>
            </a:stretch>
          </p:blipFill>
          <p:spPr>
            <a:xfrm>
              <a:off x="5934247" y="-280719"/>
              <a:ext cx="396588" cy="301206"/>
            </a:xfrm>
            <a:prstGeom prst="rect">
              <a:avLst/>
            </a:prstGeom>
          </p:spPr>
        </p:pic>
        <p:pic>
          <p:nvPicPr>
            <p:cNvPr id="185" name="Picture 184">
              <a:extLst>
                <a:ext uri="{FF2B5EF4-FFF2-40B4-BE49-F238E27FC236}">
                  <a16:creationId xmlns:a16="http://schemas.microsoft.com/office/drawing/2014/main" id="{6801C45C-EE7D-244B-AFEB-9AE4E329F24A}"/>
                </a:ext>
              </a:extLst>
            </p:cNvPr>
            <p:cNvPicPr>
              <a:picLocks noChangeAspect="1"/>
            </p:cNvPicPr>
            <p:nvPr userDrawn="1"/>
          </p:nvPicPr>
          <p:blipFill>
            <a:blip r:embed="rId2">
              <a:alphaModFix amt="7000"/>
            </a:blip>
            <a:stretch>
              <a:fillRect/>
            </a:stretch>
          </p:blipFill>
          <p:spPr>
            <a:xfrm>
              <a:off x="5934247" y="451141"/>
              <a:ext cx="396588" cy="301206"/>
            </a:xfrm>
            <a:prstGeom prst="rect">
              <a:avLst/>
            </a:prstGeom>
          </p:spPr>
        </p:pic>
        <p:pic>
          <p:nvPicPr>
            <p:cNvPr id="186" name="Picture 185">
              <a:extLst>
                <a:ext uri="{FF2B5EF4-FFF2-40B4-BE49-F238E27FC236}">
                  <a16:creationId xmlns:a16="http://schemas.microsoft.com/office/drawing/2014/main" id="{522E978D-6D8B-B346-9F59-D8CA2BC20921}"/>
                </a:ext>
              </a:extLst>
            </p:cNvPr>
            <p:cNvPicPr>
              <a:picLocks noChangeAspect="1"/>
            </p:cNvPicPr>
            <p:nvPr userDrawn="1"/>
          </p:nvPicPr>
          <p:blipFill>
            <a:blip r:embed="rId2">
              <a:alphaModFix amt="7000"/>
            </a:blip>
            <a:stretch>
              <a:fillRect/>
            </a:stretch>
          </p:blipFill>
          <p:spPr>
            <a:xfrm>
              <a:off x="5153976" y="85211"/>
              <a:ext cx="396588" cy="301206"/>
            </a:xfrm>
            <a:prstGeom prst="rect">
              <a:avLst/>
            </a:prstGeom>
          </p:spPr>
        </p:pic>
        <p:pic>
          <p:nvPicPr>
            <p:cNvPr id="187" name="Picture 186">
              <a:extLst>
                <a:ext uri="{FF2B5EF4-FFF2-40B4-BE49-F238E27FC236}">
                  <a16:creationId xmlns:a16="http://schemas.microsoft.com/office/drawing/2014/main" id="{624E9A00-B903-3B4E-94DE-5A3B58B94201}"/>
                </a:ext>
              </a:extLst>
            </p:cNvPr>
            <p:cNvPicPr>
              <a:picLocks noChangeAspect="1"/>
            </p:cNvPicPr>
            <p:nvPr userDrawn="1"/>
          </p:nvPicPr>
          <p:blipFill>
            <a:blip r:embed="rId2">
              <a:alphaModFix amt="7000"/>
            </a:blip>
            <a:stretch>
              <a:fillRect/>
            </a:stretch>
          </p:blipFill>
          <p:spPr>
            <a:xfrm>
              <a:off x="5153976" y="817071"/>
              <a:ext cx="396588" cy="301206"/>
            </a:xfrm>
            <a:prstGeom prst="rect">
              <a:avLst/>
            </a:prstGeom>
          </p:spPr>
        </p:pic>
        <p:pic>
          <p:nvPicPr>
            <p:cNvPr id="188" name="Picture 187">
              <a:extLst>
                <a:ext uri="{FF2B5EF4-FFF2-40B4-BE49-F238E27FC236}">
                  <a16:creationId xmlns:a16="http://schemas.microsoft.com/office/drawing/2014/main" id="{520F7EFE-10DE-2B49-8A5A-0556C3B9E4E8}"/>
                </a:ext>
              </a:extLst>
            </p:cNvPr>
            <p:cNvPicPr>
              <a:picLocks noChangeAspect="1"/>
            </p:cNvPicPr>
            <p:nvPr userDrawn="1"/>
          </p:nvPicPr>
          <p:blipFill>
            <a:blip r:embed="rId2">
              <a:alphaModFix amt="7000"/>
            </a:blip>
            <a:stretch>
              <a:fillRect/>
            </a:stretch>
          </p:blipFill>
          <p:spPr>
            <a:xfrm>
              <a:off x="4373705" y="-280719"/>
              <a:ext cx="396588" cy="301206"/>
            </a:xfrm>
            <a:prstGeom prst="rect">
              <a:avLst/>
            </a:prstGeom>
          </p:spPr>
        </p:pic>
        <p:pic>
          <p:nvPicPr>
            <p:cNvPr id="189" name="Picture 188">
              <a:extLst>
                <a:ext uri="{FF2B5EF4-FFF2-40B4-BE49-F238E27FC236}">
                  <a16:creationId xmlns:a16="http://schemas.microsoft.com/office/drawing/2014/main" id="{9499E240-EF8F-2648-B645-5B823EC3E060}"/>
                </a:ext>
              </a:extLst>
            </p:cNvPr>
            <p:cNvPicPr>
              <a:picLocks noChangeAspect="1"/>
            </p:cNvPicPr>
            <p:nvPr userDrawn="1"/>
          </p:nvPicPr>
          <p:blipFill>
            <a:blip r:embed="rId2">
              <a:alphaModFix amt="7000"/>
            </a:blip>
            <a:stretch>
              <a:fillRect/>
            </a:stretch>
          </p:blipFill>
          <p:spPr>
            <a:xfrm>
              <a:off x="4373705" y="451141"/>
              <a:ext cx="396588" cy="301206"/>
            </a:xfrm>
            <a:prstGeom prst="rect">
              <a:avLst/>
            </a:prstGeom>
          </p:spPr>
        </p:pic>
        <p:pic>
          <p:nvPicPr>
            <p:cNvPr id="190" name="Picture 189">
              <a:extLst>
                <a:ext uri="{FF2B5EF4-FFF2-40B4-BE49-F238E27FC236}">
                  <a16:creationId xmlns:a16="http://schemas.microsoft.com/office/drawing/2014/main" id="{CFD53E22-D263-F04A-ADB1-7F374AEEA2F6}"/>
                </a:ext>
              </a:extLst>
            </p:cNvPr>
            <p:cNvPicPr>
              <a:picLocks noChangeAspect="1"/>
            </p:cNvPicPr>
            <p:nvPr userDrawn="1"/>
          </p:nvPicPr>
          <p:blipFill>
            <a:blip r:embed="rId2">
              <a:alphaModFix amt="7000"/>
            </a:blip>
            <a:stretch>
              <a:fillRect/>
            </a:stretch>
          </p:blipFill>
          <p:spPr>
            <a:xfrm>
              <a:off x="3593434" y="85211"/>
              <a:ext cx="396588" cy="301206"/>
            </a:xfrm>
            <a:prstGeom prst="rect">
              <a:avLst/>
            </a:prstGeom>
          </p:spPr>
        </p:pic>
        <p:pic>
          <p:nvPicPr>
            <p:cNvPr id="191" name="Picture 190">
              <a:extLst>
                <a:ext uri="{FF2B5EF4-FFF2-40B4-BE49-F238E27FC236}">
                  <a16:creationId xmlns:a16="http://schemas.microsoft.com/office/drawing/2014/main" id="{C2BA9C1A-2498-2D4F-AB3D-30A2FE01265F}"/>
                </a:ext>
              </a:extLst>
            </p:cNvPr>
            <p:cNvPicPr>
              <a:picLocks noChangeAspect="1"/>
            </p:cNvPicPr>
            <p:nvPr userDrawn="1"/>
          </p:nvPicPr>
          <p:blipFill>
            <a:blip r:embed="rId2">
              <a:alphaModFix amt="7000"/>
            </a:blip>
            <a:stretch>
              <a:fillRect/>
            </a:stretch>
          </p:blipFill>
          <p:spPr>
            <a:xfrm>
              <a:off x="3593434" y="817071"/>
              <a:ext cx="396588" cy="301206"/>
            </a:xfrm>
            <a:prstGeom prst="rect">
              <a:avLst/>
            </a:prstGeom>
          </p:spPr>
        </p:pic>
        <p:pic>
          <p:nvPicPr>
            <p:cNvPr id="192" name="Picture 191">
              <a:extLst>
                <a:ext uri="{FF2B5EF4-FFF2-40B4-BE49-F238E27FC236}">
                  <a16:creationId xmlns:a16="http://schemas.microsoft.com/office/drawing/2014/main" id="{A8BB94D2-0A26-4948-A159-08B957488A8B}"/>
                </a:ext>
              </a:extLst>
            </p:cNvPr>
            <p:cNvPicPr>
              <a:picLocks noChangeAspect="1"/>
            </p:cNvPicPr>
            <p:nvPr userDrawn="1"/>
          </p:nvPicPr>
          <p:blipFill>
            <a:blip r:embed="rId2">
              <a:alphaModFix amt="7000"/>
            </a:blip>
            <a:stretch>
              <a:fillRect/>
            </a:stretch>
          </p:blipFill>
          <p:spPr>
            <a:xfrm>
              <a:off x="2813164" y="-280719"/>
              <a:ext cx="396588" cy="301206"/>
            </a:xfrm>
            <a:prstGeom prst="rect">
              <a:avLst/>
            </a:prstGeom>
          </p:spPr>
        </p:pic>
        <p:pic>
          <p:nvPicPr>
            <p:cNvPr id="193" name="Picture 192">
              <a:extLst>
                <a:ext uri="{FF2B5EF4-FFF2-40B4-BE49-F238E27FC236}">
                  <a16:creationId xmlns:a16="http://schemas.microsoft.com/office/drawing/2014/main" id="{9A6B2BDF-77C9-574B-89E5-48F83CE432D5}"/>
                </a:ext>
              </a:extLst>
            </p:cNvPr>
            <p:cNvPicPr>
              <a:picLocks noChangeAspect="1"/>
            </p:cNvPicPr>
            <p:nvPr userDrawn="1"/>
          </p:nvPicPr>
          <p:blipFill>
            <a:blip r:embed="rId2">
              <a:alphaModFix amt="7000"/>
            </a:blip>
            <a:stretch>
              <a:fillRect/>
            </a:stretch>
          </p:blipFill>
          <p:spPr>
            <a:xfrm>
              <a:off x="2813164" y="451141"/>
              <a:ext cx="396588" cy="301206"/>
            </a:xfrm>
            <a:prstGeom prst="rect">
              <a:avLst/>
            </a:prstGeom>
          </p:spPr>
        </p:pic>
        <p:pic>
          <p:nvPicPr>
            <p:cNvPr id="194" name="Picture 193">
              <a:extLst>
                <a:ext uri="{FF2B5EF4-FFF2-40B4-BE49-F238E27FC236}">
                  <a16:creationId xmlns:a16="http://schemas.microsoft.com/office/drawing/2014/main" id="{A3C9DB7C-7757-E04A-91DC-C9B75F3690A2}"/>
                </a:ext>
              </a:extLst>
            </p:cNvPr>
            <p:cNvPicPr>
              <a:picLocks noChangeAspect="1"/>
            </p:cNvPicPr>
            <p:nvPr userDrawn="1"/>
          </p:nvPicPr>
          <p:blipFill>
            <a:blip r:embed="rId2">
              <a:alphaModFix amt="7000"/>
            </a:blip>
            <a:stretch>
              <a:fillRect/>
            </a:stretch>
          </p:blipFill>
          <p:spPr>
            <a:xfrm>
              <a:off x="2032893" y="85211"/>
              <a:ext cx="396588" cy="301206"/>
            </a:xfrm>
            <a:prstGeom prst="rect">
              <a:avLst/>
            </a:prstGeom>
          </p:spPr>
        </p:pic>
        <p:pic>
          <p:nvPicPr>
            <p:cNvPr id="195" name="Picture 194">
              <a:extLst>
                <a:ext uri="{FF2B5EF4-FFF2-40B4-BE49-F238E27FC236}">
                  <a16:creationId xmlns:a16="http://schemas.microsoft.com/office/drawing/2014/main" id="{A35E3D63-847F-284A-B96A-21EE0BCCF5E0}"/>
                </a:ext>
              </a:extLst>
            </p:cNvPr>
            <p:cNvPicPr>
              <a:picLocks noChangeAspect="1"/>
            </p:cNvPicPr>
            <p:nvPr userDrawn="1"/>
          </p:nvPicPr>
          <p:blipFill>
            <a:blip r:embed="rId2">
              <a:alphaModFix amt="7000"/>
              <a:lum bright="-40000"/>
            </a:blip>
            <a:stretch>
              <a:fillRect/>
            </a:stretch>
          </p:blipFill>
          <p:spPr>
            <a:xfrm>
              <a:off x="2032893" y="817071"/>
              <a:ext cx="396588" cy="301206"/>
            </a:xfrm>
            <a:prstGeom prst="rect">
              <a:avLst/>
            </a:prstGeom>
          </p:spPr>
        </p:pic>
        <p:pic>
          <p:nvPicPr>
            <p:cNvPr id="196" name="Picture 195">
              <a:extLst>
                <a:ext uri="{FF2B5EF4-FFF2-40B4-BE49-F238E27FC236}">
                  <a16:creationId xmlns:a16="http://schemas.microsoft.com/office/drawing/2014/main" id="{25F46932-6B2E-2746-8F30-13F1D0CD7C90}"/>
                </a:ext>
              </a:extLst>
            </p:cNvPr>
            <p:cNvPicPr>
              <a:picLocks noChangeAspect="1"/>
            </p:cNvPicPr>
            <p:nvPr userDrawn="1"/>
          </p:nvPicPr>
          <p:blipFill>
            <a:blip r:embed="rId2">
              <a:alphaModFix amt="7000"/>
              <a:lum bright="-40000"/>
            </a:blip>
            <a:stretch>
              <a:fillRect/>
            </a:stretch>
          </p:blipFill>
          <p:spPr>
            <a:xfrm>
              <a:off x="1252622" y="-280719"/>
              <a:ext cx="396588" cy="301206"/>
            </a:xfrm>
            <a:prstGeom prst="rect">
              <a:avLst/>
            </a:prstGeom>
          </p:spPr>
        </p:pic>
        <p:pic>
          <p:nvPicPr>
            <p:cNvPr id="197" name="Picture 196">
              <a:extLst>
                <a:ext uri="{FF2B5EF4-FFF2-40B4-BE49-F238E27FC236}">
                  <a16:creationId xmlns:a16="http://schemas.microsoft.com/office/drawing/2014/main" id="{22BF1AA6-57B8-8241-83A7-7EDE7E334B68}"/>
                </a:ext>
              </a:extLst>
            </p:cNvPr>
            <p:cNvPicPr>
              <a:picLocks noChangeAspect="1"/>
            </p:cNvPicPr>
            <p:nvPr userDrawn="1"/>
          </p:nvPicPr>
          <p:blipFill>
            <a:blip r:embed="rId2">
              <a:alphaModFix amt="7000"/>
              <a:lum bright="-40000"/>
            </a:blip>
            <a:stretch>
              <a:fillRect/>
            </a:stretch>
          </p:blipFill>
          <p:spPr>
            <a:xfrm>
              <a:off x="1252622" y="451141"/>
              <a:ext cx="396588" cy="301206"/>
            </a:xfrm>
            <a:prstGeom prst="rect">
              <a:avLst/>
            </a:prstGeom>
          </p:spPr>
        </p:pic>
        <p:pic>
          <p:nvPicPr>
            <p:cNvPr id="198" name="Picture 197">
              <a:extLst>
                <a:ext uri="{FF2B5EF4-FFF2-40B4-BE49-F238E27FC236}">
                  <a16:creationId xmlns:a16="http://schemas.microsoft.com/office/drawing/2014/main" id="{BFD3CD12-F7B2-A146-9BEA-B6402CA1717D}"/>
                </a:ext>
              </a:extLst>
            </p:cNvPr>
            <p:cNvPicPr>
              <a:picLocks noChangeAspect="1"/>
            </p:cNvPicPr>
            <p:nvPr userDrawn="1"/>
          </p:nvPicPr>
          <p:blipFill>
            <a:blip r:embed="rId2">
              <a:alphaModFix amt="7000"/>
              <a:lum bright="-50000"/>
            </a:blip>
            <a:stretch>
              <a:fillRect/>
            </a:stretch>
          </p:blipFill>
          <p:spPr>
            <a:xfrm>
              <a:off x="472352" y="85211"/>
              <a:ext cx="396588" cy="301206"/>
            </a:xfrm>
            <a:prstGeom prst="rect">
              <a:avLst/>
            </a:prstGeom>
          </p:spPr>
        </p:pic>
        <p:pic>
          <p:nvPicPr>
            <p:cNvPr id="199" name="Picture 198">
              <a:extLst>
                <a:ext uri="{FF2B5EF4-FFF2-40B4-BE49-F238E27FC236}">
                  <a16:creationId xmlns:a16="http://schemas.microsoft.com/office/drawing/2014/main" id="{15508E0C-A6AA-584F-A158-4BEF4B74CA48}"/>
                </a:ext>
              </a:extLst>
            </p:cNvPr>
            <p:cNvPicPr>
              <a:picLocks noChangeAspect="1"/>
            </p:cNvPicPr>
            <p:nvPr userDrawn="1"/>
          </p:nvPicPr>
          <p:blipFill>
            <a:blip r:embed="rId2">
              <a:alphaModFix amt="7000"/>
              <a:lum bright="-50000"/>
            </a:blip>
            <a:stretch>
              <a:fillRect/>
            </a:stretch>
          </p:blipFill>
          <p:spPr>
            <a:xfrm>
              <a:off x="472352" y="817071"/>
              <a:ext cx="396588" cy="301206"/>
            </a:xfrm>
            <a:prstGeom prst="rect">
              <a:avLst/>
            </a:prstGeom>
          </p:spPr>
        </p:pic>
        <p:pic>
          <p:nvPicPr>
            <p:cNvPr id="200" name="Picture 199">
              <a:extLst>
                <a:ext uri="{FF2B5EF4-FFF2-40B4-BE49-F238E27FC236}">
                  <a16:creationId xmlns:a16="http://schemas.microsoft.com/office/drawing/2014/main" id="{3E3268ED-5A88-F547-A22D-D937A7E41D5B}"/>
                </a:ext>
              </a:extLst>
            </p:cNvPr>
            <p:cNvPicPr>
              <a:picLocks noChangeAspect="1"/>
            </p:cNvPicPr>
            <p:nvPr userDrawn="1"/>
          </p:nvPicPr>
          <p:blipFill>
            <a:blip r:embed="rId2">
              <a:alphaModFix amt="7000"/>
            </a:blip>
            <a:stretch>
              <a:fillRect/>
            </a:stretch>
          </p:blipFill>
          <p:spPr>
            <a:xfrm>
              <a:off x="-307918" y="-280719"/>
              <a:ext cx="396588" cy="301206"/>
            </a:xfrm>
            <a:prstGeom prst="rect">
              <a:avLst/>
            </a:prstGeom>
          </p:spPr>
        </p:pic>
        <p:pic>
          <p:nvPicPr>
            <p:cNvPr id="201" name="Picture 200">
              <a:extLst>
                <a:ext uri="{FF2B5EF4-FFF2-40B4-BE49-F238E27FC236}">
                  <a16:creationId xmlns:a16="http://schemas.microsoft.com/office/drawing/2014/main" id="{6B054F03-357B-3F45-A676-AF462735BA2D}"/>
                </a:ext>
              </a:extLst>
            </p:cNvPr>
            <p:cNvPicPr>
              <a:picLocks noChangeAspect="1"/>
            </p:cNvPicPr>
            <p:nvPr userDrawn="1"/>
          </p:nvPicPr>
          <p:blipFill>
            <a:blip r:embed="rId2">
              <a:alphaModFix amt="7000"/>
            </a:blip>
            <a:stretch>
              <a:fillRect/>
            </a:stretch>
          </p:blipFill>
          <p:spPr>
            <a:xfrm>
              <a:off x="-307918" y="451141"/>
              <a:ext cx="396588" cy="301206"/>
            </a:xfrm>
            <a:prstGeom prst="rect">
              <a:avLst/>
            </a:prstGeom>
          </p:spPr>
        </p:pic>
      </p:grpSp>
    </p:spTree>
    <p:extLst>
      <p:ext uri="{BB962C8B-B14F-4D97-AF65-F5344CB8AC3E}">
        <p14:creationId xmlns:p14="http://schemas.microsoft.com/office/powerpoint/2010/main" val="124542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B701C-62C4-4AFA-8DC2-D54529DA69C0}"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1521513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332A3048-BE3C-4F43-81D9-9FACC5FA711B}" type="datetimeFigureOut">
              <a:rPr lang="en-AU" smtClean="0"/>
              <a:pPr/>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1166F2-963D-44A1-9BDD-4660E2F4F151}" type="slidenum">
              <a:rPr lang="en-AU" smtClean="0"/>
              <a:pPr/>
              <a:t>‹#›</a:t>
            </a:fld>
            <a:endParaRPr lang="en-AU"/>
          </a:p>
        </p:txBody>
      </p:sp>
    </p:spTree>
    <p:extLst>
      <p:ext uri="{BB962C8B-B14F-4D97-AF65-F5344CB8AC3E}">
        <p14:creationId xmlns:p14="http://schemas.microsoft.com/office/powerpoint/2010/main" val="27333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332A3048-BE3C-4F43-81D9-9FACC5FA711B}" type="datetimeFigureOut">
              <a:rPr lang="en-AU" smtClean="0"/>
              <a:pPr/>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1166F2-963D-44A1-9BDD-4660E2F4F151}" type="slidenum">
              <a:rPr lang="en-AU" smtClean="0"/>
              <a:pPr/>
              <a:t>‹#›</a:t>
            </a:fld>
            <a:endParaRPr lang="en-AU"/>
          </a:p>
        </p:txBody>
      </p:sp>
    </p:spTree>
    <p:extLst>
      <p:ext uri="{BB962C8B-B14F-4D97-AF65-F5344CB8AC3E}">
        <p14:creationId xmlns:p14="http://schemas.microsoft.com/office/powerpoint/2010/main" val="2130389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AU"/>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A3048-BE3C-4F43-81D9-9FACC5FA711B}" type="datetimeFigureOut">
              <a:rPr lang="en-AU" smtClean="0"/>
              <a:pPr/>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1166F2-963D-44A1-9BDD-4660E2F4F151}" type="slidenum">
              <a:rPr lang="en-AU" smtClean="0"/>
              <a:pPr/>
              <a:t>‹#›</a:t>
            </a:fld>
            <a:endParaRPr lang="en-AU"/>
          </a:p>
        </p:txBody>
      </p:sp>
    </p:spTree>
    <p:extLst>
      <p:ext uri="{BB962C8B-B14F-4D97-AF65-F5344CB8AC3E}">
        <p14:creationId xmlns:p14="http://schemas.microsoft.com/office/powerpoint/2010/main" val="1602305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332A3048-BE3C-4F43-81D9-9FACC5FA711B}" type="datetimeFigureOut">
              <a:rPr lang="en-AU" smtClean="0"/>
              <a:pPr/>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C1166F2-963D-44A1-9BDD-4660E2F4F151}" type="slidenum">
              <a:rPr lang="en-AU" smtClean="0"/>
              <a:pPr/>
              <a:t>‹#›</a:t>
            </a:fld>
            <a:endParaRPr lang="en-AU"/>
          </a:p>
        </p:txBody>
      </p:sp>
    </p:spTree>
    <p:extLst>
      <p:ext uri="{BB962C8B-B14F-4D97-AF65-F5344CB8AC3E}">
        <p14:creationId xmlns:p14="http://schemas.microsoft.com/office/powerpoint/2010/main" val="3743750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332A3048-BE3C-4F43-81D9-9FACC5FA711B}" type="datetimeFigureOut">
              <a:rPr lang="en-AU" smtClean="0"/>
              <a:pPr/>
              <a:t>30/10/2023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C1166F2-963D-44A1-9BDD-4660E2F4F151}" type="slidenum">
              <a:rPr lang="en-AU" smtClean="0"/>
              <a:pPr/>
              <a:t>‹#›</a:t>
            </a:fld>
            <a:endParaRPr lang="en-AU"/>
          </a:p>
        </p:txBody>
      </p:sp>
    </p:spTree>
    <p:extLst>
      <p:ext uri="{BB962C8B-B14F-4D97-AF65-F5344CB8AC3E}">
        <p14:creationId xmlns:p14="http://schemas.microsoft.com/office/powerpoint/2010/main" val="1530156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332A3048-BE3C-4F43-81D9-9FACC5FA711B}" type="datetimeFigureOut">
              <a:rPr lang="en-AU" smtClean="0"/>
              <a:pPr/>
              <a:t>30/10/2023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C1166F2-963D-44A1-9BDD-4660E2F4F151}" type="slidenum">
              <a:rPr lang="en-AU" smtClean="0"/>
              <a:pPr/>
              <a:t>‹#›</a:t>
            </a:fld>
            <a:endParaRPr lang="en-AU"/>
          </a:p>
        </p:txBody>
      </p:sp>
    </p:spTree>
    <p:extLst>
      <p:ext uri="{BB962C8B-B14F-4D97-AF65-F5344CB8AC3E}">
        <p14:creationId xmlns:p14="http://schemas.microsoft.com/office/powerpoint/2010/main" val="924343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2A3048-BE3C-4F43-81D9-9FACC5FA711B}" type="datetimeFigureOut">
              <a:rPr lang="en-AU" smtClean="0"/>
              <a:pPr/>
              <a:t>30/10/2023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C1166F2-963D-44A1-9BDD-4660E2F4F151}" type="slidenum">
              <a:rPr lang="en-AU" smtClean="0"/>
              <a:pPr/>
              <a:t>‹#›</a:t>
            </a:fld>
            <a:endParaRPr lang="en-AU"/>
          </a:p>
        </p:txBody>
      </p:sp>
    </p:spTree>
    <p:extLst>
      <p:ext uri="{BB962C8B-B14F-4D97-AF65-F5344CB8AC3E}">
        <p14:creationId xmlns:p14="http://schemas.microsoft.com/office/powerpoint/2010/main" val="1560031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AU"/>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32A3048-BE3C-4F43-81D9-9FACC5FA711B}" type="datetimeFigureOut">
              <a:rPr lang="en-AU" smtClean="0"/>
              <a:pPr/>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C1166F2-963D-44A1-9BDD-4660E2F4F151}" type="slidenum">
              <a:rPr lang="en-AU" smtClean="0"/>
              <a:pPr/>
              <a:t>‹#›</a:t>
            </a:fld>
            <a:endParaRPr lang="en-AU"/>
          </a:p>
        </p:txBody>
      </p:sp>
    </p:spTree>
    <p:extLst>
      <p:ext uri="{BB962C8B-B14F-4D97-AF65-F5344CB8AC3E}">
        <p14:creationId xmlns:p14="http://schemas.microsoft.com/office/powerpoint/2010/main" val="3268399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32A3048-BE3C-4F43-81D9-9FACC5FA711B}" type="datetimeFigureOut">
              <a:rPr lang="en-AU" smtClean="0"/>
              <a:pPr/>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C1166F2-963D-44A1-9BDD-4660E2F4F151}" type="slidenum">
              <a:rPr lang="en-AU" smtClean="0"/>
              <a:pPr/>
              <a:t>‹#›</a:t>
            </a:fld>
            <a:endParaRPr lang="en-AU"/>
          </a:p>
        </p:txBody>
      </p:sp>
    </p:spTree>
    <p:extLst>
      <p:ext uri="{BB962C8B-B14F-4D97-AF65-F5344CB8AC3E}">
        <p14:creationId xmlns:p14="http://schemas.microsoft.com/office/powerpoint/2010/main" val="3766610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332A3048-BE3C-4F43-81D9-9FACC5FA711B}" type="datetimeFigureOut">
              <a:rPr lang="en-AU" smtClean="0"/>
              <a:pPr/>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1166F2-963D-44A1-9BDD-4660E2F4F151}" type="slidenum">
              <a:rPr lang="en-AU" smtClean="0"/>
              <a:pPr/>
              <a:t>‹#›</a:t>
            </a:fld>
            <a:endParaRPr lang="en-AU"/>
          </a:p>
        </p:txBody>
      </p:sp>
    </p:spTree>
    <p:extLst>
      <p:ext uri="{BB962C8B-B14F-4D97-AF65-F5344CB8AC3E}">
        <p14:creationId xmlns:p14="http://schemas.microsoft.com/office/powerpoint/2010/main" val="3197840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12679100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332A3048-BE3C-4F43-81D9-9FACC5FA711B}" type="datetimeFigureOut">
              <a:rPr lang="en-AU" smtClean="0"/>
              <a:pPr/>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1166F2-963D-44A1-9BDD-4660E2F4F151}" type="slidenum">
              <a:rPr lang="en-AU" smtClean="0"/>
              <a:pPr/>
              <a:t>‹#›</a:t>
            </a:fld>
            <a:endParaRPr lang="en-AU"/>
          </a:p>
        </p:txBody>
      </p:sp>
    </p:spTree>
    <p:extLst>
      <p:ext uri="{BB962C8B-B14F-4D97-AF65-F5344CB8AC3E}">
        <p14:creationId xmlns:p14="http://schemas.microsoft.com/office/powerpoint/2010/main" val="1171602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n-AU"/>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457200" y="4683919"/>
            <a:ext cx="2133600" cy="357188"/>
          </a:xfrm>
        </p:spPr>
        <p:txBody>
          <a:bodyPr/>
          <a:lstStyle>
            <a:lvl1pPr>
              <a:defRPr/>
            </a:lvl1pPr>
          </a:lstStyle>
          <a:p>
            <a:pPr>
              <a:defRPr/>
            </a:pPr>
            <a:endParaRPr lang="en-AU"/>
          </a:p>
        </p:txBody>
      </p:sp>
      <p:sp>
        <p:nvSpPr>
          <p:cNvPr id="6" name="Footer Placeholder 5"/>
          <p:cNvSpPr>
            <a:spLocks noGrp="1"/>
          </p:cNvSpPr>
          <p:nvPr>
            <p:ph type="ftr" sz="quarter" idx="11"/>
          </p:nvPr>
        </p:nvSpPr>
        <p:spPr>
          <a:xfrm>
            <a:off x="3124200" y="4683919"/>
            <a:ext cx="2895600" cy="357188"/>
          </a:xfrm>
        </p:spPr>
        <p:txBody>
          <a:bodyPr/>
          <a:lstStyle>
            <a:lvl1pPr>
              <a:defRPr/>
            </a:lvl1pPr>
          </a:lstStyle>
          <a:p>
            <a:pPr>
              <a:defRPr/>
            </a:pPr>
            <a:endParaRPr lang="en-AU"/>
          </a:p>
        </p:txBody>
      </p:sp>
      <p:sp>
        <p:nvSpPr>
          <p:cNvPr id="7" name="Slide Number Placeholder 6"/>
          <p:cNvSpPr>
            <a:spLocks noGrp="1"/>
          </p:cNvSpPr>
          <p:nvPr>
            <p:ph type="sldNum" sz="quarter" idx="12"/>
          </p:nvPr>
        </p:nvSpPr>
        <p:spPr>
          <a:xfrm>
            <a:off x="6553200" y="4683919"/>
            <a:ext cx="2133600" cy="357188"/>
          </a:xfrm>
        </p:spPr>
        <p:txBody>
          <a:bodyPr/>
          <a:lstStyle>
            <a:lvl1pPr>
              <a:defRPr/>
            </a:lvl1pPr>
          </a:lstStyle>
          <a:p>
            <a:pPr>
              <a:defRPr/>
            </a:pPr>
            <a:fld id="{012053BA-0722-438A-9776-3F0952BE92E5}" type="slidenum">
              <a:rPr lang="en-AU"/>
              <a:pPr>
                <a:defRPr/>
              </a:pPr>
              <a:t>‹#›</a:t>
            </a:fld>
            <a:endParaRPr lang="en-AU"/>
          </a:p>
        </p:txBody>
      </p:sp>
    </p:spTree>
    <p:extLst>
      <p:ext uri="{BB962C8B-B14F-4D97-AF65-F5344CB8AC3E}">
        <p14:creationId xmlns:p14="http://schemas.microsoft.com/office/powerpoint/2010/main" val="443297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96141973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4683919"/>
            <a:ext cx="2133600" cy="357188"/>
          </a:xfrm>
        </p:spPr>
        <p:txBody>
          <a:bodyPr/>
          <a:lstStyle>
            <a:lvl1pPr>
              <a:defRPr/>
            </a:lvl1pPr>
          </a:lstStyle>
          <a:p>
            <a:endParaRPr lang="en-US">
              <a:solidFill>
                <a:srgbClr val="F0A22E">
                  <a:shade val="75000"/>
                </a:srgbClr>
              </a:solidFill>
            </a:endParaRPr>
          </a:p>
        </p:txBody>
      </p:sp>
      <p:sp>
        <p:nvSpPr>
          <p:cNvPr id="7" name="Footer Placeholder 6"/>
          <p:cNvSpPr>
            <a:spLocks noGrp="1"/>
          </p:cNvSpPr>
          <p:nvPr>
            <p:ph type="ftr" sz="quarter" idx="11"/>
          </p:nvPr>
        </p:nvSpPr>
        <p:spPr>
          <a:xfrm>
            <a:off x="3124200" y="4683919"/>
            <a:ext cx="2895600" cy="357188"/>
          </a:xfrm>
        </p:spPr>
        <p:txBody>
          <a:bodyPr/>
          <a:lstStyle>
            <a:lvl1pPr>
              <a:defRPr/>
            </a:lvl1pPr>
          </a:lstStyle>
          <a:p>
            <a:endParaRPr lang="en-US">
              <a:solidFill>
                <a:srgbClr val="F0A22E">
                  <a:shade val="75000"/>
                </a:srgbClr>
              </a:solidFill>
            </a:endParaRPr>
          </a:p>
        </p:txBody>
      </p:sp>
      <p:sp>
        <p:nvSpPr>
          <p:cNvPr id="8" name="Slide Number Placeholder 7"/>
          <p:cNvSpPr>
            <a:spLocks noGrp="1"/>
          </p:cNvSpPr>
          <p:nvPr>
            <p:ph type="sldNum" sz="quarter" idx="12"/>
          </p:nvPr>
        </p:nvSpPr>
        <p:spPr>
          <a:xfrm>
            <a:off x="6553200" y="4683919"/>
            <a:ext cx="2133600" cy="357188"/>
          </a:xfrm>
        </p:spPr>
        <p:txBody>
          <a:bodyPr/>
          <a:lstStyle>
            <a:lvl1pPr>
              <a:defRPr/>
            </a:lvl1pPr>
          </a:lstStyle>
          <a:p>
            <a:fld id="{129CB152-A982-415D-BA26-05396E14AEFF}"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56201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07373" y="973234"/>
            <a:ext cx="4707977" cy="1241822"/>
          </a:xfrm>
        </p:spPr>
        <p:txBody>
          <a:bodyPr lIns="0" tIns="0" rIns="0" bIns="0" anchor="b">
            <a:normAutofit/>
          </a:bodyPr>
          <a:lstStyle>
            <a:lvl1pPr algn="r">
              <a:defRPr sz="3000" b="1" baseline="0"/>
            </a:lvl1pPr>
          </a:lstStyle>
          <a:p>
            <a:r>
              <a:rPr lang="en-US"/>
              <a:t>Click to edit Master title style</a:t>
            </a:r>
            <a:endParaRPr lang="en-US" dirty="0"/>
          </a:p>
        </p:txBody>
      </p:sp>
      <p:sp>
        <p:nvSpPr>
          <p:cNvPr id="3" name="Subtitle 2"/>
          <p:cNvSpPr>
            <a:spLocks noGrp="1"/>
          </p:cNvSpPr>
          <p:nvPr>
            <p:ph type="subTitle" idx="1"/>
          </p:nvPr>
        </p:nvSpPr>
        <p:spPr>
          <a:xfrm>
            <a:off x="5249918" y="2249338"/>
            <a:ext cx="3265432" cy="1061421"/>
          </a:xfrm>
        </p:spPr>
        <p:txBody>
          <a:bodyPr lIns="0" rIns="0" bIns="0"/>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197684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1" y="3348021"/>
            <a:ext cx="6858000" cy="1231118"/>
          </a:xfrm>
        </p:spPr>
        <p:txBody>
          <a:bodyPr wrap="none" anchor="t">
            <a:normAutofit/>
          </a:bodyPr>
          <a:lstStyle>
            <a:lvl1pPr algn="r">
              <a:defRPr sz="5400" b="0" spc="-169">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6"/>
            <a:ext cx="6858000" cy="565519"/>
          </a:xfrm>
        </p:spPr>
        <p:txBody>
          <a:bodyPr anchor="b">
            <a:normAutofit/>
          </a:bodyPr>
          <a:lstStyle>
            <a:lvl1pPr marL="0" indent="0" algn="r">
              <a:buNone/>
              <a:defRPr sz="18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3DB701C-62C4-4AFA-8DC2-D54529DA69C0}" type="datetimeFigureOut">
              <a:rPr lang="en-AU" smtClean="0"/>
              <a:t>30/10/2023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151934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B701C-62C4-4AFA-8DC2-D54529DA69C0}"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3043328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5400" b="0" spc="-169">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7"/>
            <a:ext cx="6858000" cy="565519"/>
          </a:xfrm>
        </p:spPr>
        <p:txBody>
          <a:bodyPr anchor="b">
            <a:normAutofit/>
          </a:bodyPr>
          <a:lstStyle>
            <a:lvl1pPr marL="0" indent="0" algn="l">
              <a:buNone/>
              <a:defRPr sz="18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B701C-62C4-4AFA-8DC2-D54529DA69C0}"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3017440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2" y="1369219"/>
            <a:ext cx="3775471"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10499127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3"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35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40000" y="1878807"/>
            <a:ext cx="3768912"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35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1878807"/>
            <a:ext cx="377666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B701C-62C4-4AFA-8DC2-D54529DA69C0}" type="datetimeFigureOut">
              <a:rPr lang="en-AU" smtClean="0"/>
              <a:t>30/10/2023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236722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B701C-62C4-4AFA-8DC2-D54529DA69C0}" type="datetimeFigureOut">
              <a:rPr lang="en-AU" smtClean="0"/>
              <a:t>30/10/2023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13763270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B701C-62C4-4AFA-8DC2-D54529DA69C0}" type="datetimeFigureOut">
              <a:rPr lang="en-AU" smtClean="0"/>
              <a:t>30/10/2023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4572581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B701C-62C4-4AFA-8DC2-D54529DA69C0}" type="datetimeFigureOut">
              <a:rPr lang="en-AU" smtClean="0"/>
              <a:t>30/10/2023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7630103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3887393" y="740573"/>
            <a:ext cx="4629151" cy="36552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1" y="1543054"/>
            <a:ext cx="2739019" cy="2858691"/>
          </a:xfrm>
        </p:spPr>
        <p:txBody>
          <a:bodyPr/>
          <a:lstStyle>
            <a:lvl1pPr marL="0" indent="0">
              <a:buNone/>
              <a:defRPr sz="9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4102863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3" y="740573"/>
            <a:ext cx="4629151"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840001" y="1543054"/>
            <a:ext cx="2739019" cy="2858691"/>
          </a:xfrm>
        </p:spPr>
        <p:txBody>
          <a:bodyPr/>
          <a:lstStyle>
            <a:lvl1pPr marL="0" indent="0">
              <a:buNone/>
              <a:defRPr sz="9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3891903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275370"/>
            <a:ext cx="7886700" cy="614516"/>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3" y="740573"/>
            <a:ext cx="7886700" cy="2534801"/>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629843" y="3889887"/>
            <a:ext cx="7885509" cy="511854"/>
          </a:xfrm>
        </p:spPr>
        <p:txBody>
          <a:bodyPr/>
          <a:lstStyle>
            <a:lvl1pPr marL="0" indent="0">
              <a:buNone/>
              <a:defRPr sz="9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1978801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273844"/>
            <a:ext cx="7886700" cy="2650758"/>
          </a:xfrm>
        </p:spPr>
        <p:txBody>
          <a:bodyPr anchor="ctr"/>
          <a:lstStyle>
            <a:lvl1pPr>
              <a:defRPr sz="1800"/>
            </a:lvl1pPr>
          </a:lstStyle>
          <a:p>
            <a:r>
              <a:rPr lang="en-US"/>
              <a:t>Click to edit Master title style</a:t>
            </a:r>
            <a:endParaRPr lang="en-US" dirty="0"/>
          </a:p>
        </p:txBody>
      </p:sp>
      <p:sp>
        <p:nvSpPr>
          <p:cNvPr id="4" name="Text Placeholder 3"/>
          <p:cNvSpPr>
            <a:spLocks noGrp="1"/>
          </p:cNvSpPr>
          <p:nvPr>
            <p:ph type="body" sz="half" idx="2"/>
          </p:nvPr>
        </p:nvSpPr>
        <p:spPr>
          <a:xfrm>
            <a:off x="629843" y="3367049"/>
            <a:ext cx="7885509" cy="1126370"/>
          </a:xfrm>
        </p:spPr>
        <p:txBody>
          <a:bodyPr anchor="ct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4209659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2475"/>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788"/>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4" name="Text Placeholder 3"/>
          <p:cNvSpPr>
            <a:spLocks noGrp="1"/>
          </p:cNvSpPr>
          <p:nvPr>
            <p:ph type="body" sz="half" idx="2"/>
          </p:nvPr>
        </p:nvSpPr>
        <p:spPr>
          <a:xfrm>
            <a:off x="628651" y="3376297"/>
            <a:ext cx="7884319" cy="1117122"/>
          </a:xfrm>
        </p:spPr>
        <p:txBody>
          <a:bodyPr anchor="ctr">
            <a:normAutofit/>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
        <p:nvSpPr>
          <p:cNvPr id="9" name="TextBox 8"/>
          <p:cNvSpPr txBox="1"/>
          <p:nvPr/>
        </p:nvSpPr>
        <p:spPr>
          <a:xfrm>
            <a:off x="833283" y="590118"/>
            <a:ext cx="457200" cy="438582"/>
          </a:xfrm>
          <a:prstGeom prst="rect">
            <a:avLst/>
          </a:prstGeom>
        </p:spPr>
        <p:txBody>
          <a:bodyPr vert="horz" lIns="51435" tIns="25718" rIns="51435" bIns="2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45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51435" tIns="25718" rIns="51435" bIns="2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4500" dirty="0">
                <a:solidFill>
                  <a:schemeClr val="tx1"/>
                </a:solidFill>
                <a:effectLst/>
              </a:rPr>
              <a:t>”</a:t>
            </a:r>
          </a:p>
        </p:txBody>
      </p:sp>
    </p:spTree>
    <p:extLst>
      <p:ext uri="{BB962C8B-B14F-4D97-AF65-F5344CB8AC3E}">
        <p14:creationId xmlns:p14="http://schemas.microsoft.com/office/powerpoint/2010/main" val="212393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3" y="1745226"/>
            <a:ext cx="7886700" cy="1883876"/>
          </a:xfrm>
        </p:spPr>
        <p:txBody>
          <a:bodyPr anchor="b">
            <a:normAutofit/>
          </a:bodyPr>
          <a:lstStyle>
            <a:lvl1pPr>
              <a:defRPr sz="3038"/>
            </a:lvl1pPr>
          </a:lstStyle>
          <a:p>
            <a:r>
              <a:rPr lang="en-US"/>
              <a:t>Click to edit Master title style</a:t>
            </a:r>
            <a:endParaRPr lang="en-US" dirty="0"/>
          </a:p>
        </p:txBody>
      </p:sp>
      <p:sp>
        <p:nvSpPr>
          <p:cNvPr id="4" name="Text Placeholder 3"/>
          <p:cNvSpPr>
            <a:spLocks noGrp="1"/>
          </p:cNvSpPr>
          <p:nvPr>
            <p:ph type="body" sz="half" idx="2"/>
          </p:nvPr>
        </p:nvSpPr>
        <p:spPr>
          <a:xfrm>
            <a:off x="629843" y="3637940"/>
            <a:ext cx="7885509" cy="855483"/>
          </a:xfrm>
        </p:spPr>
        <p:txBody>
          <a:bodyPr anchor="t"/>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1872633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1"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3" y="1414466"/>
            <a:ext cx="2210151" cy="432197"/>
          </a:xfrm>
        </p:spPr>
        <p:txBody>
          <a:bodyPr anchor="b">
            <a:noAutofit/>
          </a:bodyPr>
          <a:lstStyle>
            <a:lvl1pPr marL="0" indent="0">
              <a:buNone/>
              <a:defRPr sz="135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8" name="Text Placeholder 3"/>
          <p:cNvSpPr>
            <a:spLocks noGrp="1"/>
          </p:cNvSpPr>
          <p:nvPr>
            <p:ph type="body" sz="half" idx="15"/>
          </p:nvPr>
        </p:nvSpPr>
        <p:spPr>
          <a:xfrm>
            <a:off x="1017601" y="1928812"/>
            <a:ext cx="2195513" cy="2692004"/>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9" name="Text Placeholder 4"/>
          <p:cNvSpPr>
            <a:spLocks noGrp="1"/>
          </p:cNvSpPr>
          <p:nvPr>
            <p:ph type="body" sz="quarter" idx="3"/>
          </p:nvPr>
        </p:nvSpPr>
        <p:spPr>
          <a:xfrm>
            <a:off x="3440996" y="1414466"/>
            <a:ext cx="2202181" cy="432197"/>
          </a:xfrm>
        </p:spPr>
        <p:txBody>
          <a:bodyPr vert="horz" lIns="91440" tIns="45720" rIns="91440" bIns="45720" rtlCol="0" anchor="b">
            <a:noAutofit/>
          </a:bodyPr>
          <a:lstStyle>
            <a:lvl1pPr>
              <a:buNone/>
              <a:defRPr lang="en-US" sz="135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11" name="Text Placeholder 4"/>
          <p:cNvSpPr>
            <a:spLocks noGrp="1"/>
          </p:cNvSpPr>
          <p:nvPr>
            <p:ph type="body" sz="quarter" idx="13"/>
          </p:nvPr>
        </p:nvSpPr>
        <p:spPr>
          <a:xfrm>
            <a:off x="5871779" y="1414466"/>
            <a:ext cx="2199085" cy="432197"/>
          </a:xfrm>
        </p:spPr>
        <p:txBody>
          <a:bodyPr vert="horz" lIns="91440" tIns="45720" rIns="91440" bIns="45720" rtlCol="0" anchor="b">
            <a:noAutofit/>
          </a:bodyPr>
          <a:lstStyle>
            <a:lvl1pPr>
              <a:buNone/>
              <a:defRPr lang="en-US" sz="135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9" y="1928812"/>
            <a:ext cx="2199085" cy="2692004"/>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3" name="Date Placeholder 2"/>
          <p:cNvSpPr>
            <a:spLocks noGrp="1"/>
          </p:cNvSpPr>
          <p:nvPr>
            <p:ph type="dt" sz="half" idx="10"/>
          </p:nvPr>
        </p:nvSpPr>
        <p:spPr/>
        <p:txBody>
          <a:bodyPr/>
          <a:lstStyle/>
          <a:p>
            <a:fld id="{23DB701C-62C4-4AFA-8DC2-D54529DA69C0}" type="datetimeFigureOut">
              <a:rPr lang="en-AU" smtClean="0"/>
              <a:t>30/10/2023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2740268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1"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6" y="3223131"/>
            <a:ext cx="2205039" cy="432197"/>
          </a:xfrm>
        </p:spPr>
        <p:txBody>
          <a:bodyPr anchor="b">
            <a:noAutofit/>
          </a:bodyPr>
          <a:lstStyle>
            <a:lvl1pPr marL="0" indent="0">
              <a:buNone/>
              <a:defRPr sz="135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20" name="Picture Placeholder 2"/>
          <p:cNvSpPr>
            <a:spLocks noGrp="1" noChangeAspect="1"/>
          </p:cNvSpPr>
          <p:nvPr>
            <p:ph type="pic" idx="15"/>
          </p:nvPr>
        </p:nvSpPr>
        <p:spPr>
          <a:xfrm>
            <a:off x="999066" y="1692266"/>
            <a:ext cx="2205039"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a:t>Click icon to add picture</a:t>
            </a:r>
            <a:endParaRPr lang="en-US" dirty="0"/>
          </a:p>
        </p:txBody>
      </p:sp>
      <p:sp>
        <p:nvSpPr>
          <p:cNvPr id="21" name="Text Placeholder 3"/>
          <p:cNvSpPr>
            <a:spLocks noGrp="1"/>
          </p:cNvSpPr>
          <p:nvPr>
            <p:ph type="body" sz="half" idx="18"/>
          </p:nvPr>
        </p:nvSpPr>
        <p:spPr>
          <a:xfrm>
            <a:off x="999066" y="3655324"/>
            <a:ext cx="2205039" cy="494392"/>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22" name="Text Placeholder 4"/>
          <p:cNvSpPr>
            <a:spLocks noGrp="1"/>
          </p:cNvSpPr>
          <p:nvPr>
            <p:ph type="body" sz="quarter" idx="3"/>
          </p:nvPr>
        </p:nvSpPr>
        <p:spPr>
          <a:xfrm>
            <a:off x="3426750" y="3223131"/>
            <a:ext cx="2197895" cy="432197"/>
          </a:xfrm>
        </p:spPr>
        <p:txBody>
          <a:bodyPr anchor="b">
            <a:noAutofit/>
          </a:bodyPr>
          <a:lstStyle>
            <a:lvl1pPr marL="0" indent="0">
              <a:buNone/>
              <a:defRPr sz="135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23" name="Picture Placeholder 2"/>
          <p:cNvSpPr>
            <a:spLocks noGrp="1" noChangeAspect="1"/>
          </p:cNvSpPr>
          <p:nvPr>
            <p:ph type="pic" idx="21"/>
          </p:nvPr>
        </p:nvSpPr>
        <p:spPr>
          <a:xfrm>
            <a:off x="3426749" y="1692266"/>
            <a:ext cx="219789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a:t>Click icon to add picture</a:t>
            </a:r>
            <a:endParaRPr lang="en-US" dirty="0"/>
          </a:p>
        </p:txBody>
      </p:sp>
      <p:sp>
        <p:nvSpPr>
          <p:cNvPr id="24" name="Text Placeholder 3"/>
          <p:cNvSpPr>
            <a:spLocks noGrp="1"/>
          </p:cNvSpPr>
          <p:nvPr>
            <p:ph type="body" sz="half" idx="19"/>
          </p:nvPr>
        </p:nvSpPr>
        <p:spPr>
          <a:xfrm>
            <a:off x="3425735" y="3655323"/>
            <a:ext cx="2200805" cy="494392"/>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25" name="Text Placeholder 4"/>
          <p:cNvSpPr>
            <a:spLocks noGrp="1"/>
          </p:cNvSpPr>
          <p:nvPr>
            <p:ph type="body" sz="quarter" idx="13"/>
          </p:nvPr>
        </p:nvSpPr>
        <p:spPr>
          <a:xfrm>
            <a:off x="5853244" y="3223131"/>
            <a:ext cx="2199085" cy="432197"/>
          </a:xfrm>
        </p:spPr>
        <p:txBody>
          <a:bodyPr anchor="b">
            <a:noAutofit/>
          </a:bodyPr>
          <a:lstStyle>
            <a:lvl1pPr marL="0" indent="0">
              <a:buNone/>
              <a:defRPr sz="135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26" name="Picture Placeholder 2"/>
          <p:cNvSpPr>
            <a:spLocks noGrp="1" noChangeAspect="1"/>
          </p:cNvSpPr>
          <p:nvPr>
            <p:ph type="pic" idx="22"/>
          </p:nvPr>
        </p:nvSpPr>
        <p:spPr>
          <a:xfrm>
            <a:off x="5853243"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a:t>Click icon to add picture</a:t>
            </a:r>
            <a:endParaRPr lang="en-US" dirty="0"/>
          </a:p>
        </p:txBody>
      </p:sp>
      <p:sp>
        <p:nvSpPr>
          <p:cNvPr id="27" name="Text Placeholder 3"/>
          <p:cNvSpPr>
            <a:spLocks noGrp="1"/>
          </p:cNvSpPr>
          <p:nvPr>
            <p:ph type="body" sz="half" idx="20"/>
          </p:nvPr>
        </p:nvSpPr>
        <p:spPr>
          <a:xfrm>
            <a:off x="5853150" y="3655322"/>
            <a:ext cx="2201999" cy="494392"/>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3" name="Date Placeholder 2"/>
          <p:cNvSpPr>
            <a:spLocks noGrp="1"/>
          </p:cNvSpPr>
          <p:nvPr>
            <p:ph type="dt" sz="half" idx="10"/>
          </p:nvPr>
        </p:nvSpPr>
        <p:spPr/>
        <p:txBody>
          <a:bodyPr/>
          <a:lstStyle/>
          <a:p>
            <a:fld id="{23DB701C-62C4-4AFA-8DC2-D54529DA69C0}" type="datetimeFigureOut">
              <a:rPr lang="en-AU" smtClean="0"/>
              <a:t>30/10/2023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3924724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B701C-62C4-4AFA-8DC2-D54529DA69C0}" type="datetimeFigureOut">
              <a:rPr lang="en-AU" smtClean="0"/>
              <a:t>30/10/2023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15216641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B701C-62C4-4AFA-8DC2-D54529DA69C0}"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36794530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B701C-62C4-4AFA-8DC2-D54529DA69C0}" type="datetimeFigureOut">
              <a:rPr lang="en-AU" smtClean="0"/>
              <a:t>30/10/2023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16269537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x3 Produc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C850E11B-0D88-B442-A586-D909A57F0D8D}" type="datetimeFigureOut">
              <a:rPr lang="en-US" smtClean="0"/>
              <a:t>10/30/2023</a:t>
            </a:fld>
            <a:endParaRPr lang="en-US"/>
          </a:p>
        </p:txBody>
      </p:sp>
      <p:sp>
        <p:nvSpPr>
          <p:cNvPr id="9" name="Slide Number Placeholder 8"/>
          <p:cNvSpPr>
            <a:spLocks noGrp="1"/>
          </p:cNvSpPr>
          <p:nvPr>
            <p:ph type="sldNum" sz="quarter" idx="11"/>
          </p:nvPr>
        </p:nvSpPr>
        <p:spPr/>
        <p:txBody>
          <a:bodyPr/>
          <a:lstStyle/>
          <a:p>
            <a:fld id="{01ABEB1B-F367-D141-9DEE-6669DBE57676}" type="slidenum">
              <a:rPr lang="en-US" smtClean="0"/>
              <a:t>‹#›</a:t>
            </a:fld>
            <a:endParaRPr lang="en-US"/>
          </a:p>
        </p:txBody>
      </p:sp>
      <p:sp>
        <p:nvSpPr>
          <p:cNvPr id="12" name="Title 11"/>
          <p:cNvSpPr>
            <a:spLocks noGrp="1"/>
          </p:cNvSpPr>
          <p:nvPr>
            <p:ph type="title"/>
          </p:nvPr>
        </p:nvSpPr>
        <p:spPr>
          <a:xfrm>
            <a:off x="3918151" y="872132"/>
            <a:ext cx="4597200" cy="994172"/>
          </a:xfrm>
        </p:spPr>
        <p:txBody>
          <a:bodyPr/>
          <a:lstStyle/>
          <a:p>
            <a:r>
              <a:rPr lang="en-US"/>
              <a:t>Click to edit Master title style</a:t>
            </a:r>
          </a:p>
        </p:txBody>
      </p:sp>
      <p:sp>
        <p:nvSpPr>
          <p:cNvPr id="16" name="Text Placeholder 15"/>
          <p:cNvSpPr>
            <a:spLocks noGrp="1"/>
          </p:cNvSpPr>
          <p:nvPr>
            <p:ph type="body" sz="quarter" idx="13"/>
          </p:nvPr>
        </p:nvSpPr>
        <p:spPr/>
        <p:txBody>
          <a:bodyPr/>
          <a:lstStyle/>
          <a:p>
            <a:pPr lvl="0"/>
            <a:r>
              <a:rPr lang="en-US"/>
              <a:t>Edit Master text styles</a:t>
            </a:r>
          </a:p>
        </p:txBody>
      </p:sp>
    </p:spTree>
    <p:extLst>
      <p:ext uri="{BB962C8B-B14F-4D97-AF65-F5344CB8AC3E}">
        <p14:creationId xmlns:p14="http://schemas.microsoft.com/office/powerpoint/2010/main" val="28444162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9" name="Rectangle 18"/>
          <p:cNvSpPr>
            <a:spLocks noChangeArrowheads="1"/>
          </p:cNvSpPr>
          <p:nvPr/>
        </p:nvSpPr>
        <p:spPr bwMode="white">
          <a:xfrm>
            <a:off x="8991600" y="2286"/>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6" name="Rectangle 15"/>
          <p:cNvSpPr>
            <a:spLocks noChangeArrowheads="1"/>
          </p:cNvSpPr>
          <p:nvPr/>
        </p:nvSpPr>
        <p:spPr bwMode="white">
          <a:xfrm>
            <a:off x="0" y="0"/>
            <a:ext cx="9144000" cy="18859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2" name="Rectangle 11"/>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9" name="Subtitle 8"/>
          <p:cNvSpPr>
            <a:spLocks noGrp="1"/>
          </p:cNvSpPr>
          <p:nvPr>
            <p:ph type="subTitle" idx="1"/>
          </p:nvPr>
        </p:nvSpPr>
        <p:spPr>
          <a:xfrm>
            <a:off x="1371600" y="2114550"/>
            <a:ext cx="6400800" cy="131445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algn="ctr"/>
            <a:fld id="{047E157E-8DCB-4F70-A0AF-5EB586A91DD4}" type="datetime1">
              <a:rPr lang="en-US" smtClean="0">
                <a:solidFill>
                  <a:srgbClr val="FFFFFF"/>
                </a:solidFill>
              </a:rPr>
              <a:pPr algn="ctr"/>
              <a:t>10/30/2023</a:t>
            </a:fld>
            <a:endParaRPr lang="en-US" sz="1500" dirty="0">
              <a:solidFill>
                <a:srgbClr val="FFFFFF"/>
              </a:solidFill>
            </a:endParaRPr>
          </a:p>
        </p:txBody>
      </p:sp>
      <p:sp>
        <p:nvSpPr>
          <p:cNvPr id="17" name="Footer Placeholder 16"/>
          <p:cNvSpPr>
            <a:spLocks noGrp="1"/>
          </p:cNvSpPr>
          <p:nvPr>
            <p:ph type="ftr" sz="quarter" idx="11"/>
          </p:nvPr>
        </p:nvSpPr>
        <p:spPr/>
        <p:txBody>
          <a:bodyPr/>
          <a:lstStyle/>
          <a:p>
            <a:pPr algn="r"/>
            <a:endParaRPr lang="en-US" dirty="0">
              <a:solidFill>
                <a:schemeClr val="tx2"/>
              </a:solidFill>
            </a:endParaRPr>
          </a:p>
        </p:txBody>
      </p:sp>
      <p:sp>
        <p:nvSpPr>
          <p:cNvPr id="7" name="Straight Connector 6"/>
          <p:cNvSpPr>
            <a:spLocks noChangeShapeType="1"/>
          </p:cNvSpPr>
          <p:nvPr/>
        </p:nvSpPr>
        <p:spPr bwMode="auto">
          <a:xfrm>
            <a:off x="155448" y="1815084"/>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0" name="Rectangle 9"/>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3" name="Oval 12"/>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4" name="Oval 13"/>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9" name="Slide Number Placeholder 28"/>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fld id="{8F82E0A0-C266-4798-8C8F-B9F91E9DA37E}" type="slidenum">
              <a:rPr lang="en-US" smtClean="0">
                <a:solidFill>
                  <a:schemeClr val="tx2"/>
                </a:solidFill>
              </a:rPr>
              <a:pPr/>
              <a:t>‹#›</a:t>
            </a:fld>
            <a:endParaRPr lang="en-US" dirty="0">
              <a:solidFill>
                <a:schemeClr val="tx2"/>
              </a:solidFill>
            </a:endParaRPr>
          </a:p>
        </p:txBody>
      </p:sp>
      <p:sp>
        <p:nvSpPr>
          <p:cNvPr id="8" name="Title 7"/>
          <p:cNvSpPr>
            <a:spLocks noGrp="1"/>
          </p:cNvSpPr>
          <p:nvPr>
            <p:ph type="ctrTitle"/>
          </p:nvPr>
        </p:nvSpPr>
        <p:spPr>
          <a:xfrm>
            <a:off x="685800" y="285750"/>
            <a:ext cx="7772400" cy="1314450"/>
          </a:xfrm>
        </p:spPr>
        <p:txBody>
          <a:bodyPr anchor="b"/>
          <a:lstStyle>
            <a:lvl1pPr>
              <a:defRPr sz="315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4264971769"/>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E4606EA6-EFEA-4C30-9264-4F9291A5780D}" type="datetime1">
              <a:rPr lang="en-US" smtClean="0"/>
              <a:pPr/>
              <a:t>10/30/2023</a:t>
            </a:fld>
            <a:endParaRPr lang="en-US" sz="1050" dirty="0">
              <a:solidFill>
                <a:schemeClr val="tx2"/>
              </a:solidFill>
            </a:endParaRPr>
          </a:p>
        </p:txBody>
      </p:sp>
      <p:sp>
        <p:nvSpPr>
          <p:cNvPr id="5" name="Footer Placeholder 4"/>
          <p:cNvSpPr>
            <a:spLocks noGrp="1"/>
          </p:cNvSpPr>
          <p:nvPr>
            <p:ph type="ftr" sz="quarter" idx="11"/>
          </p:nvPr>
        </p:nvSpPr>
        <p:spPr/>
        <p:txBody>
          <a:bodyPr/>
          <a:lstStyle/>
          <a:p>
            <a:pPr algn="r"/>
            <a:endParaRPr lang="en-US" sz="1050" dirty="0">
              <a:solidFill>
                <a:schemeClr val="tx2"/>
              </a:solidFill>
            </a:endParaRPr>
          </a:p>
        </p:txBody>
      </p:sp>
      <p:sp>
        <p:nvSpPr>
          <p:cNvPr id="6" name="Slide Number Placeholder 5"/>
          <p:cNvSpPr>
            <a:spLocks noGrp="1"/>
          </p:cNvSpPr>
          <p:nvPr>
            <p:ph type="sldNum" sz="quarter" idx="12"/>
          </p:nvPr>
        </p:nvSpPr>
        <p:spPr>
          <a:xfrm>
            <a:off x="4361688" y="769779"/>
            <a:ext cx="457200" cy="330994"/>
          </a:xfrm>
        </p:spPr>
        <p:txBody>
          <a:bodyPr/>
          <a:lstStyle/>
          <a:p>
            <a:pPr algn="ctr"/>
            <a:fld id="{8F82E0A0-C266-4798-8C8F-B9F91E9DA37E}" type="slidenum">
              <a:rPr lang="en-US" sz="1050" b="1" smtClean="0">
                <a:solidFill>
                  <a:srgbClr val="FFFFFF"/>
                </a:solidFill>
              </a:rPr>
              <a:pPr algn="ctr"/>
              <a:t>‹#›</a:t>
            </a:fld>
            <a:endParaRPr lang="en-US" sz="1050" b="1" dirty="0">
              <a:solidFill>
                <a:srgbClr val="FFFFFF"/>
              </a:solidFill>
            </a:endParaRPr>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5873511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6" name="Rectangle 15"/>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8" name="Rectangle 17"/>
          <p:cNvSpPr>
            <a:spLocks noChangeArrowheads="1"/>
          </p:cNvSpPr>
          <p:nvPr/>
        </p:nvSpPr>
        <p:spPr bwMode="white">
          <a:xfrm>
            <a:off x="8991600" y="14287"/>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9" name="Rectangle 18"/>
          <p:cNvSpPr>
            <a:spLocks noChangeArrowheads="1"/>
          </p:cNvSpPr>
          <p:nvPr/>
        </p:nvSpPr>
        <p:spPr bwMode="white">
          <a:xfrm>
            <a:off x="152400" y="1714500"/>
            <a:ext cx="8833104"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2" name="Rectangle 11"/>
          <p:cNvSpPr>
            <a:spLocks noChangeArrowheads="1"/>
          </p:cNvSpPr>
          <p:nvPr/>
        </p:nvSpPr>
        <p:spPr bwMode="auto">
          <a:xfrm>
            <a:off x="155448" y="106764"/>
            <a:ext cx="8833104" cy="160477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3" name="Text Placeholder 2"/>
          <p:cNvSpPr>
            <a:spLocks noGrp="1"/>
          </p:cNvSpPr>
          <p:nvPr>
            <p:ph type="body" idx="1"/>
          </p:nvPr>
        </p:nvSpPr>
        <p:spPr>
          <a:xfrm>
            <a:off x="1368427" y="2057404"/>
            <a:ext cx="6480175" cy="1254919"/>
          </a:xfrm>
        </p:spPr>
        <p:txBody>
          <a:bodyPr anchor="t"/>
          <a:lstStyle>
            <a:lvl1pPr marL="0" indent="0" algn="ctr">
              <a:buNone/>
              <a:defRPr sz="1200" b="1" cap="all" spc="188"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4" name="Rectangle 13"/>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6FCF9F07-3BC7-4570-B054-79111B0A380C}" type="datetime1">
              <a:rPr lang="en-US" smtClean="0"/>
              <a:pPr/>
              <a:t>10/30/2023</a:t>
            </a:fld>
            <a:endParaRPr lang="en-US" dirty="0"/>
          </a:p>
        </p:txBody>
      </p:sp>
      <p:sp>
        <p:nvSpPr>
          <p:cNvPr id="8" name="Straight Connector 7"/>
          <p:cNvSpPr>
            <a:spLocks noChangeShapeType="1"/>
          </p:cNvSpPr>
          <p:nvPr/>
        </p:nvSpPr>
        <p:spPr bwMode="auto">
          <a:xfrm>
            <a:off x="152400" y="1828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0" name="Oval 9"/>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1" name="Oval 10"/>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6" name="Slide Number Placeholder 5"/>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pPr algn="ctr"/>
            <a:fld id="{8F82E0A0-C266-4798-8C8F-B9F91E9DA37E}" type="slidenum">
              <a:rPr lang="en-US" sz="1800" b="1" smtClean="0">
                <a:solidFill>
                  <a:srgbClr val="FFFFFF"/>
                </a:solidFill>
              </a:rPr>
              <a:pPr algn="ctr"/>
              <a:t>‹#›</a:t>
            </a:fld>
            <a:endParaRPr lang="en-US" sz="1800" dirty="0">
              <a:solidFill>
                <a:srgbClr val="FFFFFF"/>
              </a:solidFill>
            </a:endParaRPr>
          </a:p>
        </p:txBody>
      </p:sp>
      <p:sp>
        <p:nvSpPr>
          <p:cNvPr id="2" name="Title 1"/>
          <p:cNvSpPr>
            <a:spLocks noGrp="1"/>
          </p:cNvSpPr>
          <p:nvPr>
            <p:ph type="title"/>
          </p:nvPr>
        </p:nvSpPr>
        <p:spPr>
          <a:xfrm>
            <a:off x="722313" y="400050"/>
            <a:ext cx="7772400" cy="1143000"/>
          </a:xfrm>
        </p:spPr>
        <p:txBody>
          <a:bodyPr anchor="b"/>
          <a:lstStyle>
            <a:lvl1pPr algn="ctr">
              <a:buNone/>
              <a:defRPr sz="315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091990274"/>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171450"/>
            <a:ext cx="8534400" cy="569214"/>
          </a:xfrm>
        </p:spPr>
        <p:txBody>
          <a:bodyPr/>
          <a:lstStyle/>
          <a:p>
            <a:r>
              <a:rPr kumimoji="0" lang="en-US"/>
              <a:t>Click to edit Master title style</a:t>
            </a:r>
          </a:p>
        </p:txBody>
      </p:sp>
      <p:sp>
        <p:nvSpPr>
          <p:cNvPr id="5" name="Date Placeholder 4"/>
          <p:cNvSpPr>
            <a:spLocks noGrp="1"/>
          </p:cNvSpPr>
          <p:nvPr>
            <p:ph type="dt" sz="half" idx="10"/>
          </p:nvPr>
        </p:nvSpPr>
        <p:spPr>
          <a:xfrm>
            <a:off x="5791200" y="4807458"/>
            <a:ext cx="3044952" cy="274320"/>
          </a:xfrm>
        </p:spPr>
        <p:txBody>
          <a:bodyPr/>
          <a:lstStyle/>
          <a:p>
            <a:fld id="{E4606EA6-EFEA-4C30-9264-4F9291A5780D}" type="datetime1">
              <a:rPr lang="en-US" smtClean="0"/>
              <a:pPr/>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ctr"/>
            <a:fld id="{8F82E0A0-C266-4798-8C8F-B9F91E9DA37E}" type="slidenum">
              <a:rPr lang="en-US" sz="1050" b="1" smtClean="0">
                <a:solidFill>
                  <a:srgbClr val="FFFFFF"/>
                </a:solidFill>
              </a:rPr>
              <a:pPr algn="ctr"/>
              <a:t>‹#›</a:t>
            </a:fld>
            <a:endParaRPr lang="en-US" dirty="0"/>
          </a:p>
        </p:txBody>
      </p:sp>
      <p:sp>
        <p:nvSpPr>
          <p:cNvPr id="8" name="Straight Connector 7"/>
          <p:cNvSpPr>
            <a:spLocks noChangeShapeType="1"/>
          </p:cNvSpPr>
          <p:nvPr/>
        </p:nvSpPr>
        <p:spPr bwMode="auto">
          <a:xfrm flipV="1">
            <a:off x="4563084" y="1181739"/>
            <a:ext cx="8921" cy="3614668"/>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0" name="Content Placeholder 9"/>
          <p:cNvSpPr>
            <a:spLocks noGrp="1"/>
          </p:cNvSpPr>
          <p:nvPr>
            <p:ph sz="half" idx="1"/>
          </p:nvPr>
        </p:nvSpPr>
        <p:spPr>
          <a:xfrm>
            <a:off x="301752" y="1028700"/>
            <a:ext cx="4038600" cy="3511296"/>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028700"/>
            <a:ext cx="4038600" cy="3511296"/>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50176425"/>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1650206"/>
            <a:ext cx="0" cy="3140964"/>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20" name="Rectangle 19"/>
          <p:cNvSpPr>
            <a:spLocks noChangeArrowheads="1"/>
          </p:cNvSpPr>
          <p:nvPr/>
        </p:nvSpPr>
        <p:spPr bwMode="white">
          <a:xfrm>
            <a:off x="0" y="0"/>
            <a:ext cx="9144000" cy="10858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1" name="Rectangle 20"/>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2" name="Rectangle 21"/>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1" name="Rectangle 10"/>
          <p:cNvSpPr/>
          <p:nvPr/>
        </p:nvSpPr>
        <p:spPr>
          <a:xfrm>
            <a:off x="152400" y="1028700"/>
            <a:ext cx="8833104"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3" name="Rectangle 12"/>
          <p:cNvSpPr>
            <a:spLocks noChangeArrowheads="1"/>
          </p:cNvSpPr>
          <p:nvPr/>
        </p:nvSpPr>
        <p:spPr bwMode="auto">
          <a:xfrm>
            <a:off x="145923" y="4793742"/>
            <a:ext cx="8833104" cy="233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3" name="Text Placeholder 2"/>
          <p:cNvSpPr>
            <a:spLocks noGrp="1"/>
          </p:cNvSpPr>
          <p:nvPr>
            <p:ph type="body" idx="1"/>
          </p:nvPr>
        </p:nvSpPr>
        <p:spPr>
          <a:xfrm>
            <a:off x="301754" y="1143004"/>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4"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4606EA6-EFEA-4C30-9264-4F9291A5780D}" type="datetime1">
              <a:rPr lang="en-US" smtClean="0"/>
              <a:pPr/>
              <a:t>10/30/2023</a:t>
            </a:fld>
            <a:endParaRPr lang="en-US" dirty="0"/>
          </a:p>
        </p:txBody>
      </p:sp>
      <p:sp>
        <p:nvSpPr>
          <p:cNvPr id="8" name="Footer Placeholder 7"/>
          <p:cNvSpPr>
            <a:spLocks noGrp="1"/>
          </p:cNvSpPr>
          <p:nvPr>
            <p:ph type="ftr" sz="quarter" idx="11"/>
          </p:nvPr>
        </p:nvSpPr>
        <p:spPr>
          <a:xfrm>
            <a:off x="304800" y="4807458"/>
            <a:ext cx="3581400" cy="274320"/>
          </a:xfrm>
        </p:spPr>
        <p:txBody>
          <a:bodyPr/>
          <a:lstStyle/>
          <a:p>
            <a:endParaRPr lang="en-US" dirty="0"/>
          </a:p>
        </p:txBody>
      </p:sp>
      <p:sp>
        <p:nvSpPr>
          <p:cNvPr id="15" name="Straight Connector 14"/>
          <p:cNvSpPr>
            <a:spLocks noChangeShapeType="1"/>
          </p:cNvSpPr>
          <p:nvPr/>
        </p:nvSpPr>
        <p:spPr bwMode="auto">
          <a:xfrm>
            <a:off x="152400" y="96012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8" name="Rectangle 1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4" name="Content Placeholder 23"/>
          <p:cNvSpPr>
            <a:spLocks noGrp="1"/>
          </p:cNvSpPr>
          <p:nvPr>
            <p:ph sz="quarter" idx="2"/>
          </p:nvPr>
        </p:nvSpPr>
        <p:spPr>
          <a:xfrm>
            <a:off x="301752" y="1853541"/>
            <a:ext cx="4041648" cy="2863803"/>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1853537"/>
            <a:ext cx="4038600" cy="286664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7" name="Oval 26"/>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9" name="Slide Number Placeholder 8"/>
          <p:cNvSpPr>
            <a:spLocks noGrp="1"/>
          </p:cNvSpPr>
          <p:nvPr>
            <p:ph type="sldNum" sz="quarter" idx="12"/>
          </p:nvPr>
        </p:nvSpPr>
        <p:spPr>
          <a:xfrm>
            <a:off x="4343400" y="781812"/>
            <a:ext cx="457200" cy="330994"/>
          </a:xfrm>
        </p:spPr>
        <p:txBody>
          <a:bodyPr/>
          <a:lstStyle>
            <a:lvl1pPr algn="ctr">
              <a:defRPr/>
            </a:lvl1pPr>
          </a:lstStyle>
          <a:p>
            <a:pPr algn="ctr"/>
            <a:fld id="{8F82E0A0-C266-4798-8C8F-B9F91E9DA37E}" type="slidenum">
              <a:rPr lang="en-US" sz="1050" b="1" smtClean="0">
                <a:solidFill>
                  <a:srgbClr val="FFFFFF"/>
                </a:solidFill>
              </a:rPr>
              <a:pPr algn="ctr"/>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98485144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DFADB5D-B7A0-47E3-AD2D-B1A6F8614213}" type="datetime1">
              <a:rPr lang="en-US" smtClean="0"/>
              <a:pPr/>
              <a:t>10/30/2023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777015"/>
            <a:ext cx="457200" cy="330994"/>
          </a:xfrm>
        </p:spPr>
        <p:txBody>
          <a:bodyPr/>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83740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8" name="Rectangle 7"/>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0" name="Rectangle 9"/>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9" name="Rectangle 8"/>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5" name="Rectangle 4"/>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6" name="Rectangle 5"/>
          <p:cNvSpPr>
            <a:spLocks noChangeArrowheads="1"/>
          </p:cNvSpPr>
          <p:nvPr/>
        </p:nvSpPr>
        <p:spPr bwMode="auto">
          <a:xfrm>
            <a:off x="152400" y="118872"/>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 name="Date Placeholder 1"/>
          <p:cNvSpPr>
            <a:spLocks noGrp="1"/>
          </p:cNvSpPr>
          <p:nvPr>
            <p:ph type="dt" sz="half" idx="10"/>
          </p:nvPr>
        </p:nvSpPr>
        <p:spPr/>
        <p:txBody>
          <a:bodyPr/>
          <a:lstStyle/>
          <a:p>
            <a:fld id="{72968126-03FC-49C0-B9B8-2B561CCC3D90}" type="datetime1">
              <a:rPr lang="en-US" smtClean="0"/>
              <a:pPr/>
              <a:t>10/30/2023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4743454"/>
            <a:ext cx="609600" cy="330993"/>
          </a:xfrm>
        </p:spPr>
        <p:txBody>
          <a:bodyPr/>
          <a:lstStyle>
            <a:lvl1pPr>
              <a:defRPr>
                <a:solidFill>
                  <a:srgbClr val="FFFFFF"/>
                </a:solidFill>
              </a:defRPr>
            </a:lvl1pPr>
          </a:lstStyle>
          <a:p>
            <a:fld id="{A3F7CB7D-F184-43C7-B6FD-03D728E1BBFF}"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1145107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B701C-62C4-4AFA-8DC2-D54529DA69C0}" type="datetimeFigureOut">
              <a:rPr lang="en-AU" smtClean="0"/>
              <a:t>30/10/2023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9710303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14300"/>
            <a:ext cx="8833104" cy="2286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8" name="Rectangle 17"/>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6" name="Rectangle 15"/>
          <p:cNvSpPr>
            <a:spLocks noChangeArrowheads="1"/>
          </p:cNvSpPr>
          <p:nvPr/>
        </p:nvSpPr>
        <p:spPr bwMode="white">
          <a:xfrm>
            <a:off x="0" y="0"/>
            <a:ext cx="9144000" cy="8915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3" name="Rectangle 12"/>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 name="Title 1"/>
          <p:cNvSpPr>
            <a:spLocks noGrp="1"/>
          </p:cNvSpPr>
          <p:nvPr>
            <p:ph type="title"/>
          </p:nvPr>
        </p:nvSpPr>
        <p:spPr>
          <a:xfrm>
            <a:off x="381000" y="685800"/>
            <a:ext cx="2362200" cy="742950"/>
          </a:xfrm>
        </p:spPr>
        <p:txBody>
          <a:bodyPr anchor="b">
            <a:noAutofit/>
          </a:bodyPr>
          <a:lstStyle>
            <a:lvl1pPr algn="l">
              <a:buNone/>
              <a:defRPr sz="165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485901"/>
            <a:ext cx="2362200" cy="3108722"/>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9" name="Straight Connector 8"/>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20" name="Content Placeholder 19"/>
          <p:cNvSpPr>
            <a:spLocks noGrp="1"/>
          </p:cNvSpPr>
          <p:nvPr>
            <p:ph sz="quarter" idx="1"/>
          </p:nvPr>
        </p:nvSpPr>
        <p:spPr>
          <a:xfrm>
            <a:off x="3124200" y="514350"/>
            <a:ext cx="5638800" cy="40576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1" name="Oval 10"/>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7" name="Slide Number Placeholder 6"/>
          <p:cNvSpPr>
            <a:spLocks noGrp="1"/>
          </p:cNvSpPr>
          <p:nvPr>
            <p:ph type="sldNum" sz="quarter" idx="12"/>
          </p:nvPr>
        </p:nvSpPr>
        <p:spPr>
          <a:xfrm>
            <a:off x="1371600" y="234554"/>
            <a:ext cx="457200" cy="330994"/>
          </a:xfrm>
        </p:spPr>
        <p:txBody>
          <a:bodyPr/>
          <a:lstStyle>
            <a:lvl1pPr>
              <a:defRPr>
                <a:solidFill>
                  <a:schemeClr val="accent3">
                    <a:shade val="75000"/>
                  </a:schemeClr>
                </a:solidFill>
              </a:defRPr>
            </a:lvl1pPr>
          </a:lstStyle>
          <a:p>
            <a:fld id="{A3F7CB7D-F184-43C7-B6FD-03D728E1BBFF}" type="slidenum">
              <a:rPr lang="en-US" smtClean="0">
                <a:solidFill>
                  <a:srgbClr val="FFFFFF"/>
                </a:solidFill>
              </a:rPr>
              <a:pPr/>
              <a:t>‹#›</a:t>
            </a:fld>
            <a:endParaRPr lang="en-US" dirty="0">
              <a:solidFill>
                <a:srgbClr val="FFFFFF"/>
              </a:solidFill>
            </a:endParaRPr>
          </a:p>
        </p:txBody>
      </p:sp>
      <p:sp>
        <p:nvSpPr>
          <p:cNvPr id="21" name="Rectangle 20"/>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5" name="Date Placeholder 4"/>
          <p:cNvSpPr>
            <a:spLocks noGrp="1"/>
          </p:cNvSpPr>
          <p:nvPr>
            <p:ph type="dt" sz="half" idx="10"/>
          </p:nvPr>
        </p:nvSpPr>
        <p:spPr/>
        <p:txBody>
          <a:bodyPr/>
          <a:lstStyle/>
          <a:p>
            <a:fld id="{F49A8198-4617-485E-9585-4840B69DBBA6}" type="datetime1">
              <a:rPr lang="en-US" smtClean="0"/>
              <a:pPr/>
              <a:t>10/30/2023</a:t>
            </a:fld>
            <a:endParaRPr lang="en-US" dirty="0"/>
          </a:p>
        </p:txBody>
      </p:sp>
      <p:sp>
        <p:nvSpPr>
          <p:cNvPr id="6" name="Footer Placeholder 5"/>
          <p:cNvSpPr>
            <a:spLocks noGrp="1"/>
          </p:cNvSpPr>
          <p:nvPr>
            <p:ph type="ftr" sz="quarter" idx="11"/>
          </p:nvPr>
        </p:nvSpPr>
        <p:spPr>
          <a:xfrm>
            <a:off x="301752" y="4808136"/>
            <a:ext cx="3383280" cy="274320"/>
          </a:xfrm>
        </p:spPr>
        <p:txBody>
          <a:bodyPr/>
          <a:lstStyle/>
          <a:p>
            <a:endParaRPr lang="en-US" dirty="0"/>
          </a:p>
        </p:txBody>
      </p:sp>
    </p:spTree>
    <p:extLst>
      <p:ext uri="{BB962C8B-B14F-4D97-AF65-F5344CB8AC3E}">
        <p14:creationId xmlns:p14="http://schemas.microsoft.com/office/powerpoint/2010/main" val="3218088091"/>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6" name="Rectangle 15"/>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7" name="Rectangle 16"/>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0" name="Rectangle 19"/>
          <p:cNvSpPr>
            <a:spLocks noChangeArrowheads="1"/>
          </p:cNvSpPr>
          <p:nvPr/>
        </p:nvSpPr>
        <p:spPr bwMode="auto">
          <a:xfrm>
            <a:off x="152400" y="114300"/>
            <a:ext cx="8833104" cy="22631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8" name="Rectangle 7"/>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5" name="Rectangle 14"/>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2" name="Oval 11"/>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3" name="Oval 12"/>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7" name="Slide Number Placeholder 6"/>
          <p:cNvSpPr>
            <a:spLocks noGrp="1"/>
          </p:cNvSpPr>
          <p:nvPr>
            <p:ph type="sldNum" sz="quarter" idx="12"/>
          </p:nvPr>
        </p:nvSpPr>
        <p:spPr>
          <a:xfrm>
            <a:off x="1371600" y="234554"/>
            <a:ext cx="457200" cy="330994"/>
          </a:xfrm>
        </p:spPr>
        <p:txBody>
          <a:bodyPr/>
          <a:lstStyle/>
          <a:p>
            <a:pPr algn="ctr"/>
            <a:fld id="{8F82E0A0-C266-4798-8C8F-B9F91E9DA37E}" type="slidenum">
              <a:rPr lang="en-US" sz="2100" b="1" smtClean="0">
                <a:solidFill>
                  <a:srgbClr val="FFFFFF"/>
                </a:solidFill>
              </a:rPr>
              <a:pPr algn="ctr"/>
              <a:t>‹#›</a:t>
            </a:fld>
            <a:endParaRPr lang="en-US" sz="2100" dirty="0"/>
          </a:p>
        </p:txBody>
      </p:sp>
      <p:sp>
        <p:nvSpPr>
          <p:cNvPr id="2" name="Title 1"/>
          <p:cNvSpPr>
            <a:spLocks noGrp="1"/>
          </p:cNvSpPr>
          <p:nvPr>
            <p:ph type="title"/>
          </p:nvPr>
        </p:nvSpPr>
        <p:spPr>
          <a:xfrm>
            <a:off x="3000375" y="3771900"/>
            <a:ext cx="5867400" cy="914400"/>
          </a:xfrm>
        </p:spPr>
        <p:txBody>
          <a:bodyPr anchor="t">
            <a:noAutofit/>
          </a:bodyPr>
          <a:lstStyle>
            <a:lvl1pPr algn="l">
              <a:buNone/>
              <a:defRPr sz="18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457200"/>
            <a:ext cx="5867400" cy="3200400"/>
          </a:xfrm>
        </p:spPr>
        <p:txBody>
          <a:bodyPr/>
          <a:lstStyle>
            <a:lvl1pPr marL="0" indent="0">
              <a:buNone/>
              <a:defRPr sz="2400"/>
            </a:lvl1pPr>
          </a:lstStyle>
          <a:p>
            <a:r>
              <a:rPr kumimoji="0" lang="en-US" dirty="0"/>
              <a:t>Click icon to add picture</a:t>
            </a:r>
          </a:p>
        </p:txBody>
      </p:sp>
      <p:sp>
        <p:nvSpPr>
          <p:cNvPr id="4" name="Text Placeholder 3"/>
          <p:cNvSpPr>
            <a:spLocks noGrp="1"/>
          </p:cNvSpPr>
          <p:nvPr>
            <p:ph type="body" sz="half" idx="2"/>
          </p:nvPr>
        </p:nvSpPr>
        <p:spPr>
          <a:xfrm>
            <a:off x="381000" y="742950"/>
            <a:ext cx="2438400" cy="394335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5" name="Date Placeholder 4"/>
          <p:cNvSpPr>
            <a:spLocks noGrp="1"/>
          </p:cNvSpPr>
          <p:nvPr>
            <p:ph type="dt" sz="half" idx="10"/>
          </p:nvPr>
        </p:nvSpPr>
        <p:spPr>
          <a:xfrm>
            <a:off x="5788152" y="4803738"/>
            <a:ext cx="3044952" cy="274320"/>
          </a:xfrm>
        </p:spPr>
        <p:txBody>
          <a:bodyPr/>
          <a:lstStyle/>
          <a:p>
            <a:fld id="{E4606EA6-EFEA-4C30-9264-4F9291A5780D}" type="datetime1">
              <a:rPr lang="en-US" smtClean="0"/>
              <a:pPr/>
              <a:t>10/30/2023</a:t>
            </a:fld>
            <a:endParaRPr lang="en-US" dirty="0"/>
          </a:p>
        </p:txBody>
      </p:sp>
      <p:sp>
        <p:nvSpPr>
          <p:cNvPr id="6" name="Footer Placeholder 5"/>
          <p:cNvSpPr>
            <a:spLocks noGrp="1"/>
          </p:cNvSpPr>
          <p:nvPr>
            <p:ph type="ftr" sz="quarter" idx="11"/>
          </p:nvPr>
        </p:nvSpPr>
        <p:spPr>
          <a:xfrm>
            <a:off x="301752" y="4808136"/>
            <a:ext cx="3584448" cy="274320"/>
          </a:xfrm>
        </p:spPr>
        <p:txBody>
          <a:bodyPr/>
          <a:lstStyle/>
          <a:p>
            <a:endParaRPr lang="en-US" dirty="0"/>
          </a:p>
        </p:txBody>
      </p:sp>
    </p:spTree>
    <p:extLst>
      <p:ext uri="{BB962C8B-B14F-4D97-AF65-F5344CB8AC3E}">
        <p14:creationId xmlns:p14="http://schemas.microsoft.com/office/powerpoint/2010/main" val="2113541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4606EA6-EFEA-4C30-9264-4F9291A5780D}" type="datetime1">
              <a:rPr lang="en-US" smtClean="0"/>
              <a:pPr/>
              <a:t>10/30/2023</a:t>
            </a:fld>
            <a:endParaRPr lang="en-US" sz="1050" dirty="0">
              <a:solidFill>
                <a:schemeClr val="tx2"/>
              </a:solidFill>
            </a:endParaRPr>
          </a:p>
        </p:txBody>
      </p:sp>
      <p:sp>
        <p:nvSpPr>
          <p:cNvPr id="5" name="Footer Placeholder 4"/>
          <p:cNvSpPr>
            <a:spLocks noGrp="1"/>
          </p:cNvSpPr>
          <p:nvPr>
            <p:ph type="ftr" sz="quarter" idx="11"/>
          </p:nvPr>
        </p:nvSpPr>
        <p:spPr/>
        <p:txBody>
          <a:bodyPr/>
          <a:lstStyle/>
          <a:p>
            <a:pPr algn="r"/>
            <a:endParaRPr lang="en-US" sz="105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050" b="1" smtClean="0">
                <a:solidFill>
                  <a:srgbClr val="FFFFFF"/>
                </a:solidFill>
              </a:rPr>
              <a:pPr algn="ctr"/>
              <a:t>‹#›</a:t>
            </a:fld>
            <a:endParaRPr lang="en-US" sz="1050" b="1" dirty="0">
              <a:solidFill>
                <a:srgbClr val="FFFFFF"/>
              </a:solidFill>
            </a:endParaRPr>
          </a:p>
        </p:txBody>
      </p:sp>
    </p:spTree>
    <p:extLst>
      <p:ext uri="{BB962C8B-B14F-4D97-AF65-F5344CB8AC3E}">
        <p14:creationId xmlns:p14="http://schemas.microsoft.com/office/powerpoint/2010/main" val="2976355758"/>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8" name="Rectangle 7"/>
          <p:cNvSpPr>
            <a:spLocks noChangeArrowheads="1"/>
          </p:cNvSpPr>
          <p:nvPr/>
        </p:nvSpPr>
        <p:spPr bwMode="white">
          <a:xfrm>
            <a:off x="7010400" y="0"/>
            <a:ext cx="21336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9" name="Rectangle 8"/>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0" name="Rectangle 9"/>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1" name="Rectangle 10"/>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2" name="Rectangle 11"/>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3" name="Straight Connector 12"/>
          <p:cNvSpPr>
            <a:spLocks noChangeShapeType="1"/>
          </p:cNvSpPr>
          <p:nvPr/>
        </p:nvSpPr>
        <p:spPr bwMode="auto">
          <a:xfrm rot="5400000">
            <a:off x="4802505" y="2458593"/>
            <a:ext cx="468401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4" name="Oval 13"/>
          <p:cNvSpPr/>
          <p:nvPr/>
        </p:nvSpPr>
        <p:spPr>
          <a:xfrm>
            <a:off x="6839712"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5" name="Oval 14"/>
          <p:cNvSpPr/>
          <p:nvPr/>
        </p:nvSpPr>
        <p:spPr>
          <a:xfrm>
            <a:off x="6934200" y="2265188"/>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6" name="Slide Number Placeholder 5"/>
          <p:cNvSpPr>
            <a:spLocks noGrp="1"/>
          </p:cNvSpPr>
          <p:nvPr>
            <p:ph type="sldNum" sz="quarter" idx="12"/>
          </p:nvPr>
        </p:nvSpPr>
        <p:spPr>
          <a:xfrm>
            <a:off x="6915912" y="2257426"/>
            <a:ext cx="457200" cy="330994"/>
          </a:xfrm>
        </p:spPr>
        <p:txBody>
          <a:bodyPr/>
          <a:lstStyle/>
          <a:p>
            <a:pPr algn="ctr"/>
            <a:fld id="{8F82E0A0-C266-4798-8C8F-B9F91E9DA37E}" type="slidenum">
              <a:rPr lang="en-US" sz="1050" b="1" smtClean="0">
                <a:solidFill>
                  <a:srgbClr val="FFFFFF"/>
                </a:solidFill>
              </a:rPr>
              <a:pPr algn="ctr"/>
              <a:t>‹#›</a:t>
            </a:fld>
            <a:endParaRPr lang="en-US" sz="1050" b="1" dirty="0">
              <a:solidFill>
                <a:srgbClr val="FFFFFF"/>
              </a:solidFill>
            </a:endParaRPr>
          </a:p>
        </p:txBody>
      </p:sp>
      <p:sp>
        <p:nvSpPr>
          <p:cNvPr id="3" name="Vertical Text Placeholder 2"/>
          <p:cNvSpPr>
            <a:spLocks noGrp="1"/>
          </p:cNvSpPr>
          <p:nvPr>
            <p:ph type="body" orient="vert" idx="1"/>
          </p:nvPr>
        </p:nvSpPr>
        <p:spPr>
          <a:xfrm>
            <a:off x="304800" y="228604"/>
            <a:ext cx="6553200" cy="43660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4606EA6-EFEA-4C30-9264-4F9291A5780D}" type="datetime1">
              <a:rPr lang="en-US" smtClean="0"/>
              <a:pPr/>
              <a:t>10/30/2023</a:t>
            </a:fld>
            <a:endParaRPr lang="en-US" sz="1050" dirty="0">
              <a:solidFill>
                <a:schemeClr val="tx2"/>
              </a:solidFill>
            </a:endParaRPr>
          </a:p>
        </p:txBody>
      </p:sp>
      <p:sp>
        <p:nvSpPr>
          <p:cNvPr id="5" name="Footer Placeholder 4"/>
          <p:cNvSpPr>
            <a:spLocks noGrp="1"/>
          </p:cNvSpPr>
          <p:nvPr>
            <p:ph type="ftr" sz="quarter" idx="11"/>
          </p:nvPr>
        </p:nvSpPr>
        <p:spPr/>
        <p:txBody>
          <a:bodyPr/>
          <a:lstStyle/>
          <a:p>
            <a:pPr algn="r"/>
            <a:endParaRPr lang="en-US" sz="1050" dirty="0">
              <a:solidFill>
                <a:schemeClr val="tx2"/>
              </a:solidFill>
            </a:endParaRPr>
          </a:p>
        </p:txBody>
      </p:sp>
      <p:sp>
        <p:nvSpPr>
          <p:cNvPr id="2" name="Vertical Title 1"/>
          <p:cNvSpPr>
            <a:spLocks noGrp="1"/>
          </p:cNvSpPr>
          <p:nvPr>
            <p:ph type="title" orient="vert"/>
          </p:nvPr>
        </p:nvSpPr>
        <p:spPr>
          <a:xfrm>
            <a:off x="7391400" y="228601"/>
            <a:ext cx="1447800" cy="4388644"/>
          </a:xfrm>
        </p:spPr>
        <p:txBody>
          <a:bodyPr vert="eaVert"/>
          <a:lstStyle/>
          <a:p>
            <a:r>
              <a:rPr kumimoji="0" lang="en-US"/>
              <a:t>Click to edit Master title style</a:t>
            </a:r>
          </a:p>
        </p:txBody>
      </p:sp>
    </p:spTree>
    <p:extLst>
      <p:ext uri="{BB962C8B-B14F-4D97-AF65-F5344CB8AC3E}">
        <p14:creationId xmlns:p14="http://schemas.microsoft.com/office/powerpoint/2010/main" val="2757637476"/>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8991600" y="2286"/>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9144000" cy="18859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ubtitle 8"/>
          <p:cNvSpPr>
            <a:spLocks noGrp="1"/>
          </p:cNvSpPr>
          <p:nvPr>
            <p:ph type="subTitle" idx="1"/>
          </p:nvPr>
        </p:nvSpPr>
        <p:spPr>
          <a:xfrm>
            <a:off x="1371600" y="2114550"/>
            <a:ext cx="6400800" cy="1314450"/>
          </a:xfrm>
        </p:spPr>
        <p:txBody>
          <a:bodyPr/>
          <a:lstStyle>
            <a:lvl1pPr marL="0" indent="0" algn="ctr">
              <a:buNone/>
              <a:defRPr sz="1600" b="1" cap="all" spc="250" baseline="0">
                <a:solidFill>
                  <a:schemeClr val="tx2"/>
                </a:solidFill>
              </a:defRPr>
            </a:lvl1pPr>
            <a:lvl2pPr marL="457189" indent="0" algn="ctr">
              <a:buNone/>
            </a:lvl2pPr>
            <a:lvl3pPr marL="914378" indent="0" algn="ctr">
              <a:buNone/>
            </a:lvl3pPr>
            <a:lvl4pPr marL="1371566" indent="0" algn="ctr">
              <a:buNone/>
            </a:lvl4pPr>
            <a:lvl5pPr marL="1828754" indent="0" algn="ctr">
              <a:buNone/>
            </a:lvl5pPr>
            <a:lvl6pPr marL="2285943" indent="0" algn="ctr">
              <a:buNone/>
            </a:lvl6pPr>
            <a:lvl7pPr marL="2743132" indent="0" algn="ctr">
              <a:buNone/>
            </a:lvl7pPr>
            <a:lvl8pPr marL="3200320" indent="0" algn="ctr">
              <a:buNone/>
            </a:lvl8pPr>
            <a:lvl9pPr marL="3657509"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algn="ctr"/>
            <a:fld id="{047E157E-8DCB-4F70-A0AF-5EB586A91DD4}" type="datetime1">
              <a:rPr lang="en-US" smtClean="0">
                <a:solidFill>
                  <a:srgbClr val="FFFFFF"/>
                </a:solidFill>
              </a:rPr>
              <a:pPr algn="ctr"/>
              <a:t>10/30/2023</a:t>
            </a:fld>
            <a:endParaRPr lang="en-US" sz="2000" dirty="0">
              <a:solidFill>
                <a:srgbClr val="FFFFFF"/>
              </a:solidFill>
            </a:endParaRPr>
          </a:p>
        </p:txBody>
      </p:sp>
      <p:sp>
        <p:nvSpPr>
          <p:cNvPr id="17" name="Footer Placeholder 16"/>
          <p:cNvSpPr>
            <a:spLocks noGrp="1"/>
          </p:cNvSpPr>
          <p:nvPr>
            <p:ph type="ftr" sz="quarter" idx="11"/>
          </p:nvPr>
        </p:nvSpPr>
        <p:spPr/>
        <p:txBody>
          <a:bodyPr/>
          <a:lstStyle/>
          <a:p>
            <a:pPr algn="r"/>
            <a:endParaRPr lang="en-US" dirty="0">
              <a:solidFill>
                <a:schemeClr val="tx2"/>
              </a:solidFill>
            </a:endParaRPr>
          </a:p>
        </p:txBody>
      </p:sp>
      <p:sp>
        <p:nvSpPr>
          <p:cNvPr id="7" name="Straight Connector 6"/>
          <p:cNvSpPr>
            <a:spLocks noChangeShapeType="1"/>
          </p:cNvSpPr>
          <p:nvPr/>
        </p:nvSpPr>
        <p:spPr bwMode="auto">
          <a:xfrm>
            <a:off x="155448" y="1815084"/>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4" name="Oval 13"/>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Slide Number Placeholder 28"/>
          <p:cNvSpPr>
            <a:spLocks noGrp="1"/>
          </p:cNvSpPr>
          <p:nvPr>
            <p:ph type="sldNum" sz="quarter" idx="12"/>
          </p:nvPr>
        </p:nvSpPr>
        <p:spPr>
          <a:xfrm>
            <a:off x="4343400" y="1649589"/>
            <a:ext cx="457200" cy="330994"/>
          </a:xfrm>
        </p:spPr>
        <p:txBody>
          <a:bodyPr/>
          <a:lstStyle>
            <a:lvl1pPr>
              <a:defRPr>
                <a:solidFill>
                  <a:schemeClr val="accent3">
                    <a:shade val="75000"/>
                  </a:schemeClr>
                </a:solidFill>
              </a:defRPr>
            </a:lvl1pPr>
          </a:lstStyle>
          <a:p>
            <a:fld id="{8F82E0A0-C266-4798-8C8F-B9F91E9DA37E}" type="slidenum">
              <a:rPr lang="en-US" smtClean="0">
                <a:solidFill>
                  <a:schemeClr val="tx2"/>
                </a:solidFill>
              </a:rPr>
              <a:pPr/>
              <a:t>‹#›</a:t>
            </a:fld>
            <a:endParaRPr lang="en-US" dirty="0">
              <a:solidFill>
                <a:schemeClr val="tx2"/>
              </a:solidFill>
            </a:endParaRPr>
          </a:p>
        </p:txBody>
      </p:sp>
      <p:sp>
        <p:nvSpPr>
          <p:cNvPr id="8" name="Title 7"/>
          <p:cNvSpPr>
            <a:spLocks noGrp="1"/>
          </p:cNvSpPr>
          <p:nvPr>
            <p:ph type="ctrTitle"/>
          </p:nvPr>
        </p:nvSpPr>
        <p:spPr>
          <a:xfrm>
            <a:off x="685800" y="285750"/>
            <a:ext cx="7772400" cy="131445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1117759172"/>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E4606EA6-EFEA-4C30-9264-4F9291A5780D}" type="datetime1">
              <a:rPr lang="en-US" smtClean="0"/>
              <a:pPr/>
              <a:t>10/30/2023</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a:xfrm>
            <a:off x="4361688" y="769779"/>
            <a:ext cx="457200" cy="330994"/>
          </a:xfrm>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5680949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8991600" y="14287"/>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52400" y="1714500"/>
            <a:ext cx="8833104"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155448" y="106764"/>
            <a:ext cx="8833104" cy="160477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1368426" y="2057401"/>
            <a:ext cx="6480174" cy="1254919"/>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4" name="Rectangle 13"/>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6FCF9F07-3BC7-4570-B054-79111B0A380C}" type="datetime1">
              <a:rPr lang="en-US" smtClean="0"/>
              <a:pPr/>
              <a:t>10/30/2023</a:t>
            </a:fld>
            <a:endParaRPr lang="en-US" dirty="0"/>
          </a:p>
        </p:txBody>
      </p:sp>
      <p:sp>
        <p:nvSpPr>
          <p:cNvPr id="8" name="Straight Connector 7"/>
          <p:cNvSpPr>
            <a:spLocks noChangeShapeType="1"/>
          </p:cNvSpPr>
          <p:nvPr/>
        </p:nvSpPr>
        <p:spPr bwMode="auto">
          <a:xfrm>
            <a:off x="152400" y="1828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Oval 9"/>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Slide Number Placeholder 5"/>
          <p:cNvSpPr>
            <a:spLocks noGrp="1"/>
          </p:cNvSpPr>
          <p:nvPr>
            <p:ph type="sldNum" sz="quarter" idx="12"/>
          </p:nvPr>
        </p:nvSpPr>
        <p:spPr>
          <a:xfrm>
            <a:off x="4343400" y="1649589"/>
            <a:ext cx="457200" cy="330994"/>
          </a:xfrm>
        </p:spPr>
        <p:txBody>
          <a:bodyPr/>
          <a:lstStyle>
            <a:lvl1pPr>
              <a:defRPr>
                <a:solidFill>
                  <a:schemeClr val="accent3">
                    <a:shade val="75000"/>
                  </a:schemeClr>
                </a:solidFill>
              </a:defRPr>
            </a:lvl1pPr>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
        <p:nvSpPr>
          <p:cNvPr id="2" name="Title 1"/>
          <p:cNvSpPr>
            <a:spLocks noGrp="1"/>
          </p:cNvSpPr>
          <p:nvPr>
            <p:ph type="title"/>
          </p:nvPr>
        </p:nvSpPr>
        <p:spPr>
          <a:xfrm>
            <a:off x="722313" y="400050"/>
            <a:ext cx="7772400" cy="1143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656831766"/>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171450"/>
            <a:ext cx="8534400" cy="569214"/>
          </a:xfrm>
        </p:spPr>
        <p:txBody>
          <a:bodyPr/>
          <a:lstStyle/>
          <a:p>
            <a:r>
              <a:rPr kumimoji="0" lang="en-US"/>
              <a:t>Click to edit Master title style</a:t>
            </a:r>
          </a:p>
        </p:txBody>
      </p:sp>
      <p:sp>
        <p:nvSpPr>
          <p:cNvPr id="5" name="Date Placeholder 4"/>
          <p:cNvSpPr>
            <a:spLocks noGrp="1"/>
          </p:cNvSpPr>
          <p:nvPr>
            <p:ph type="dt" sz="half" idx="10"/>
          </p:nvPr>
        </p:nvSpPr>
        <p:spPr>
          <a:xfrm>
            <a:off x="5791200" y="4807458"/>
            <a:ext cx="3044952" cy="274320"/>
          </a:xfrm>
        </p:spPr>
        <p:txBody>
          <a:bodyPr/>
          <a:lstStyle/>
          <a:p>
            <a:fld id="{E4606EA6-EFEA-4C30-9264-4F9291A5780D}" type="datetime1">
              <a:rPr lang="en-US" smtClean="0"/>
              <a:pPr/>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dirty="0"/>
          </a:p>
        </p:txBody>
      </p:sp>
      <p:sp>
        <p:nvSpPr>
          <p:cNvPr id="8" name="Straight Connector 7"/>
          <p:cNvSpPr>
            <a:spLocks noChangeShapeType="1"/>
          </p:cNvSpPr>
          <p:nvPr/>
        </p:nvSpPr>
        <p:spPr bwMode="auto">
          <a:xfrm flipV="1">
            <a:off x="4563082" y="1181739"/>
            <a:ext cx="8921" cy="3614668"/>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Content Placeholder 9"/>
          <p:cNvSpPr>
            <a:spLocks noGrp="1"/>
          </p:cNvSpPr>
          <p:nvPr>
            <p:ph sz="half" idx="1"/>
          </p:nvPr>
        </p:nvSpPr>
        <p:spPr>
          <a:xfrm>
            <a:off x="301752" y="1028700"/>
            <a:ext cx="4038600" cy="3511296"/>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028700"/>
            <a:ext cx="4038600" cy="3511296"/>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72278647"/>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1650206"/>
            <a:ext cx="0" cy="3140964"/>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white">
          <a:xfrm>
            <a:off x="0" y="0"/>
            <a:ext cx="9144000" cy="10858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1" name="Rectangle 20"/>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Rectangle 21"/>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Rectangle 10"/>
          <p:cNvSpPr/>
          <p:nvPr/>
        </p:nvSpPr>
        <p:spPr>
          <a:xfrm>
            <a:off x="152400" y="1028700"/>
            <a:ext cx="8833104"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Rectangle 12"/>
          <p:cNvSpPr>
            <a:spLocks noChangeArrowheads="1"/>
          </p:cNvSpPr>
          <p:nvPr/>
        </p:nvSpPr>
        <p:spPr bwMode="auto">
          <a:xfrm>
            <a:off x="145923" y="4793742"/>
            <a:ext cx="8833104" cy="233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301752" y="1143001"/>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2"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4606EA6-EFEA-4C30-9264-4F9291A5780D}" type="datetime1">
              <a:rPr lang="en-US" smtClean="0"/>
              <a:pPr/>
              <a:t>10/30/2023</a:t>
            </a:fld>
            <a:endParaRPr lang="en-US" dirty="0"/>
          </a:p>
        </p:txBody>
      </p:sp>
      <p:sp>
        <p:nvSpPr>
          <p:cNvPr id="8" name="Footer Placeholder 7"/>
          <p:cNvSpPr>
            <a:spLocks noGrp="1"/>
          </p:cNvSpPr>
          <p:nvPr>
            <p:ph type="ftr" sz="quarter" idx="11"/>
          </p:nvPr>
        </p:nvSpPr>
        <p:spPr>
          <a:xfrm>
            <a:off x="304800" y="4807458"/>
            <a:ext cx="3581400" cy="274320"/>
          </a:xfrm>
        </p:spPr>
        <p:txBody>
          <a:bodyPr/>
          <a:lstStyle/>
          <a:p>
            <a:endParaRPr lang="en-US" dirty="0"/>
          </a:p>
        </p:txBody>
      </p:sp>
      <p:sp>
        <p:nvSpPr>
          <p:cNvPr id="15" name="Straight Connector 14"/>
          <p:cNvSpPr>
            <a:spLocks noChangeShapeType="1"/>
          </p:cNvSpPr>
          <p:nvPr/>
        </p:nvSpPr>
        <p:spPr bwMode="auto">
          <a:xfrm>
            <a:off x="152400" y="96012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301752" y="1853537"/>
            <a:ext cx="4041648" cy="2863803"/>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1853537"/>
            <a:ext cx="4038600" cy="286664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Oval 26"/>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Slide Number Placeholder 8"/>
          <p:cNvSpPr>
            <a:spLocks noGrp="1"/>
          </p:cNvSpPr>
          <p:nvPr>
            <p:ph type="sldNum" sz="quarter" idx="12"/>
          </p:nvPr>
        </p:nvSpPr>
        <p:spPr>
          <a:xfrm>
            <a:off x="4343400" y="781812"/>
            <a:ext cx="457200" cy="330994"/>
          </a:xfrm>
        </p:spPr>
        <p:txBody>
          <a:bodyPr/>
          <a:lstStyle>
            <a:lvl1pPr algn="ctr">
              <a:defRPr/>
            </a:lvl1pPr>
          </a:lstStyle>
          <a:p>
            <a:pPr algn="ctr"/>
            <a:fld id="{8F82E0A0-C266-4798-8C8F-B9F91E9DA37E}" type="slidenum">
              <a:rPr lang="en-US" sz="1400" b="1" smtClean="0">
                <a:solidFill>
                  <a:srgbClr val="FFFFFF"/>
                </a:solidFill>
              </a:rPr>
              <a:pPr algn="ctr"/>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697420671"/>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DFADB5D-B7A0-47E3-AD2D-B1A6F8614213}" type="datetime1">
              <a:rPr lang="en-US" smtClean="0"/>
              <a:pPr/>
              <a:t>10/30/2023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777015"/>
            <a:ext cx="457200" cy="330994"/>
          </a:xfrm>
        </p:spPr>
        <p:txBody>
          <a:bodyPr/>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60505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33927295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152400" y="118872"/>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 name="Date Placeholder 1"/>
          <p:cNvSpPr>
            <a:spLocks noGrp="1"/>
          </p:cNvSpPr>
          <p:nvPr>
            <p:ph type="dt" sz="half" idx="10"/>
          </p:nvPr>
        </p:nvSpPr>
        <p:spPr/>
        <p:txBody>
          <a:bodyPr/>
          <a:lstStyle/>
          <a:p>
            <a:fld id="{72968126-03FC-49C0-B9B8-2B561CCC3D90}" type="datetime1">
              <a:rPr lang="en-US" smtClean="0"/>
              <a:pPr/>
              <a:t>10/30/2023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4743451"/>
            <a:ext cx="609600" cy="330993"/>
          </a:xfrm>
        </p:spPr>
        <p:txBody>
          <a:bodyPr/>
          <a:lstStyle>
            <a:lvl1pPr>
              <a:defRPr>
                <a:solidFill>
                  <a:srgbClr val="FFFFFF"/>
                </a:solidFill>
              </a:defRPr>
            </a:lvl1pPr>
          </a:lstStyle>
          <a:p>
            <a:fld id="{A3F7CB7D-F184-43C7-B6FD-03D728E1BBFF}"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2872756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14300"/>
            <a:ext cx="8833104" cy="2286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9144000" cy="8915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381000" y="685800"/>
            <a:ext cx="2362200" cy="74295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485901"/>
            <a:ext cx="2362200" cy="3108722"/>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3124200" y="514350"/>
            <a:ext cx="5638800" cy="40576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Slide Number Placeholder 6"/>
          <p:cNvSpPr>
            <a:spLocks noGrp="1"/>
          </p:cNvSpPr>
          <p:nvPr>
            <p:ph type="sldNum" sz="quarter" idx="12"/>
          </p:nvPr>
        </p:nvSpPr>
        <p:spPr>
          <a:xfrm>
            <a:off x="1371600" y="234555"/>
            <a:ext cx="457200" cy="330994"/>
          </a:xfrm>
        </p:spPr>
        <p:txBody>
          <a:bodyPr/>
          <a:lstStyle>
            <a:lvl1pPr>
              <a:defRPr>
                <a:solidFill>
                  <a:schemeClr val="accent3">
                    <a:shade val="75000"/>
                  </a:schemeClr>
                </a:solidFill>
              </a:defRPr>
            </a:lvl1pPr>
          </a:lstStyle>
          <a:p>
            <a:fld id="{A3F7CB7D-F184-43C7-B6FD-03D728E1BBFF}" type="slidenum">
              <a:rPr lang="en-US" smtClean="0">
                <a:solidFill>
                  <a:srgbClr val="FFFFFF"/>
                </a:solidFill>
              </a:rPr>
              <a:pPr/>
              <a:t>‹#›</a:t>
            </a:fld>
            <a:endParaRPr lang="en-US" dirty="0">
              <a:solidFill>
                <a:srgbClr val="FFFFFF"/>
              </a:solidFill>
            </a:endParaRPr>
          </a:p>
        </p:txBody>
      </p:sp>
      <p:sp>
        <p:nvSpPr>
          <p:cNvPr id="21" name="Rectangle 20"/>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Date Placeholder 4"/>
          <p:cNvSpPr>
            <a:spLocks noGrp="1"/>
          </p:cNvSpPr>
          <p:nvPr>
            <p:ph type="dt" sz="half" idx="10"/>
          </p:nvPr>
        </p:nvSpPr>
        <p:spPr/>
        <p:txBody>
          <a:bodyPr/>
          <a:lstStyle/>
          <a:p>
            <a:fld id="{F49A8198-4617-485E-9585-4840B69DBBA6}" type="datetime1">
              <a:rPr lang="en-US" smtClean="0"/>
              <a:pPr/>
              <a:t>10/30/2023</a:t>
            </a:fld>
            <a:endParaRPr lang="en-US" dirty="0"/>
          </a:p>
        </p:txBody>
      </p:sp>
      <p:sp>
        <p:nvSpPr>
          <p:cNvPr id="6" name="Footer Placeholder 5"/>
          <p:cNvSpPr>
            <a:spLocks noGrp="1"/>
          </p:cNvSpPr>
          <p:nvPr>
            <p:ph type="ftr" sz="quarter" idx="11"/>
          </p:nvPr>
        </p:nvSpPr>
        <p:spPr>
          <a:xfrm>
            <a:off x="301752" y="4808136"/>
            <a:ext cx="3383280" cy="274320"/>
          </a:xfrm>
        </p:spPr>
        <p:txBody>
          <a:bodyPr/>
          <a:lstStyle/>
          <a:p>
            <a:endParaRPr lang="en-US" dirty="0"/>
          </a:p>
        </p:txBody>
      </p:sp>
    </p:spTree>
    <p:extLst>
      <p:ext uri="{BB962C8B-B14F-4D97-AF65-F5344CB8AC3E}">
        <p14:creationId xmlns:p14="http://schemas.microsoft.com/office/powerpoint/2010/main" val="1623049993"/>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152400" y="114300"/>
            <a:ext cx="8833104" cy="22631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Oval 12"/>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Slide Number Placeholder 6"/>
          <p:cNvSpPr>
            <a:spLocks noGrp="1"/>
          </p:cNvSpPr>
          <p:nvPr>
            <p:ph type="sldNum" sz="quarter" idx="12"/>
          </p:nvPr>
        </p:nvSpPr>
        <p:spPr>
          <a:xfrm>
            <a:off x="1371600" y="234555"/>
            <a:ext cx="457200" cy="330994"/>
          </a:xfrm>
        </p:spPr>
        <p:txBody>
          <a:bodyPr/>
          <a:lstStyle/>
          <a:p>
            <a:pPr algn="ctr"/>
            <a:fld id="{8F82E0A0-C266-4798-8C8F-B9F91E9DA37E}" type="slidenum">
              <a:rPr lang="en-US" sz="2800" b="1" smtClean="0">
                <a:solidFill>
                  <a:srgbClr val="FFFFFF"/>
                </a:solidFill>
              </a:rPr>
              <a:pPr algn="ctr"/>
              <a:t>‹#›</a:t>
            </a:fld>
            <a:endParaRPr lang="en-US" sz="2800" dirty="0"/>
          </a:p>
        </p:txBody>
      </p:sp>
      <p:sp>
        <p:nvSpPr>
          <p:cNvPr id="2" name="Title 1"/>
          <p:cNvSpPr>
            <a:spLocks noGrp="1"/>
          </p:cNvSpPr>
          <p:nvPr>
            <p:ph type="title"/>
          </p:nvPr>
        </p:nvSpPr>
        <p:spPr>
          <a:xfrm>
            <a:off x="3000375" y="3771900"/>
            <a:ext cx="5867400" cy="9144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457200"/>
            <a:ext cx="5867400" cy="32004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381000" y="742950"/>
            <a:ext cx="2438400" cy="394335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Date Placeholder 4"/>
          <p:cNvSpPr>
            <a:spLocks noGrp="1"/>
          </p:cNvSpPr>
          <p:nvPr>
            <p:ph type="dt" sz="half" idx="10"/>
          </p:nvPr>
        </p:nvSpPr>
        <p:spPr>
          <a:xfrm>
            <a:off x="5788152" y="4803738"/>
            <a:ext cx="3044952" cy="274320"/>
          </a:xfrm>
        </p:spPr>
        <p:txBody>
          <a:bodyPr/>
          <a:lstStyle/>
          <a:p>
            <a:fld id="{E4606EA6-EFEA-4C30-9264-4F9291A5780D}" type="datetime1">
              <a:rPr lang="en-US" smtClean="0"/>
              <a:pPr/>
              <a:t>10/30/2023</a:t>
            </a:fld>
            <a:endParaRPr lang="en-US" dirty="0"/>
          </a:p>
        </p:txBody>
      </p:sp>
      <p:sp>
        <p:nvSpPr>
          <p:cNvPr id="6" name="Footer Placeholder 5"/>
          <p:cNvSpPr>
            <a:spLocks noGrp="1"/>
          </p:cNvSpPr>
          <p:nvPr>
            <p:ph type="ftr" sz="quarter" idx="11"/>
          </p:nvPr>
        </p:nvSpPr>
        <p:spPr>
          <a:xfrm>
            <a:off x="301752" y="4808136"/>
            <a:ext cx="3584448" cy="274320"/>
          </a:xfrm>
        </p:spPr>
        <p:txBody>
          <a:bodyPr/>
          <a:lstStyle/>
          <a:p>
            <a:endParaRPr lang="en-US" dirty="0"/>
          </a:p>
        </p:txBody>
      </p:sp>
    </p:spTree>
    <p:extLst>
      <p:ext uri="{BB962C8B-B14F-4D97-AF65-F5344CB8AC3E}">
        <p14:creationId xmlns:p14="http://schemas.microsoft.com/office/powerpoint/2010/main" val="5029306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4606EA6-EFEA-4C30-9264-4F9291A5780D}" type="datetime1">
              <a:rPr lang="en-US" smtClean="0"/>
              <a:pPr/>
              <a:t>10/30/2023</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2428113423"/>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7010400" y="0"/>
            <a:ext cx="21336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Rectangle 10"/>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Straight Connector 12"/>
          <p:cNvSpPr>
            <a:spLocks noChangeShapeType="1"/>
          </p:cNvSpPr>
          <p:nvPr/>
        </p:nvSpPr>
        <p:spPr bwMode="auto">
          <a:xfrm rot="5400000">
            <a:off x="4802505" y="2458593"/>
            <a:ext cx="468401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4" name="Oval 13"/>
          <p:cNvSpPr/>
          <p:nvPr/>
        </p:nvSpPr>
        <p:spPr>
          <a:xfrm>
            <a:off x="6839712"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6934200" y="2265188"/>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Slide Number Placeholder 5"/>
          <p:cNvSpPr>
            <a:spLocks noGrp="1"/>
          </p:cNvSpPr>
          <p:nvPr>
            <p:ph type="sldNum" sz="quarter" idx="12"/>
          </p:nvPr>
        </p:nvSpPr>
        <p:spPr>
          <a:xfrm>
            <a:off x="6915912" y="2257427"/>
            <a:ext cx="457200" cy="330994"/>
          </a:xfrm>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
        <p:nvSpPr>
          <p:cNvPr id="3" name="Vertical Text Placeholder 2"/>
          <p:cNvSpPr>
            <a:spLocks noGrp="1"/>
          </p:cNvSpPr>
          <p:nvPr>
            <p:ph type="body" orient="vert" idx="1"/>
          </p:nvPr>
        </p:nvSpPr>
        <p:spPr>
          <a:xfrm>
            <a:off x="304800" y="228601"/>
            <a:ext cx="6553200" cy="43660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4606EA6-EFEA-4C30-9264-4F9291A5780D}" type="datetime1">
              <a:rPr lang="en-US" smtClean="0"/>
              <a:pPr/>
              <a:t>10/30/2023</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2" name="Vertical Title 1"/>
          <p:cNvSpPr>
            <a:spLocks noGrp="1"/>
          </p:cNvSpPr>
          <p:nvPr>
            <p:ph type="title" orient="vert"/>
          </p:nvPr>
        </p:nvSpPr>
        <p:spPr>
          <a:xfrm>
            <a:off x="7391400" y="228602"/>
            <a:ext cx="1447800" cy="4388644"/>
          </a:xfrm>
        </p:spPr>
        <p:txBody>
          <a:bodyPr vert="eaVert"/>
          <a:lstStyle/>
          <a:p>
            <a:r>
              <a:rPr kumimoji="0" lang="en-US"/>
              <a:t>Click to edit Master title style</a:t>
            </a:r>
          </a:p>
        </p:txBody>
      </p:sp>
    </p:spTree>
    <p:extLst>
      <p:ext uri="{BB962C8B-B14F-4D97-AF65-F5344CB8AC3E}">
        <p14:creationId xmlns:p14="http://schemas.microsoft.com/office/powerpoint/2010/main" val="4281524863"/>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x3 Produc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C850E11B-0D88-B442-A586-D909A57F0D8D}" type="datetimeFigureOut">
              <a:rPr lang="en-US" smtClean="0"/>
              <a:t>10/30/2023</a:t>
            </a:fld>
            <a:endParaRPr lang="en-US"/>
          </a:p>
        </p:txBody>
      </p:sp>
      <p:sp>
        <p:nvSpPr>
          <p:cNvPr id="9" name="Slide Number Placeholder 8"/>
          <p:cNvSpPr>
            <a:spLocks noGrp="1"/>
          </p:cNvSpPr>
          <p:nvPr>
            <p:ph type="sldNum" sz="quarter" idx="11"/>
          </p:nvPr>
        </p:nvSpPr>
        <p:spPr/>
        <p:txBody>
          <a:bodyPr/>
          <a:lstStyle/>
          <a:p>
            <a:fld id="{01ABEB1B-F367-D141-9DEE-6669DBE57676}" type="slidenum">
              <a:rPr lang="en-US" smtClean="0"/>
              <a:t>‹#›</a:t>
            </a:fld>
            <a:endParaRPr lang="en-US"/>
          </a:p>
        </p:txBody>
      </p:sp>
      <p:sp>
        <p:nvSpPr>
          <p:cNvPr id="12" name="Title 11"/>
          <p:cNvSpPr>
            <a:spLocks noGrp="1"/>
          </p:cNvSpPr>
          <p:nvPr>
            <p:ph type="title"/>
          </p:nvPr>
        </p:nvSpPr>
        <p:spPr>
          <a:xfrm>
            <a:off x="3918150" y="872132"/>
            <a:ext cx="4597200" cy="994172"/>
          </a:xfrm>
        </p:spPr>
        <p:txBody>
          <a:bodyPr/>
          <a:lstStyle/>
          <a:p>
            <a:r>
              <a:rPr lang="en-US"/>
              <a:t>Click to edit Master title style</a:t>
            </a:r>
          </a:p>
        </p:txBody>
      </p:sp>
      <p:sp>
        <p:nvSpPr>
          <p:cNvPr id="16" name="Text Placeholder 15"/>
          <p:cNvSpPr>
            <a:spLocks noGrp="1"/>
          </p:cNvSpPr>
          <p:nvPr>
            <p:ph type="body" sz="quarter" idx="13"/>
          </p:nvPr>
        </p:nvSpPr>
        <p:spPr/>
        <p:txBody>
          <a:bodyPr/>
          <a:lstStyle/>
          <a:p>
            <a:pPr lvl="0"/>
            <a:r>
              <a:rPr lang="en-US"/>
              <a:t>Edit Master text styles</a:t>
            </a:r>
          </a:p>
        </p:txBody>
      </p:sp>
    </p:spTree>
    <p:extLst>
      <p:ext uri="{BB962C8B-B14F-4D97-AF65-F5344CB8AC3E}">
        <p14:creationId xmlns:p14="http://schemas.microsoft.com/office/powerpoint/2010/main" val="2148767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3DB701C-62C4-4AFA-8DC2-D54529DA69C0}" type="datetimeFigureOut">
              <a:rPr lang="en-AU" smtClean="0"/>
              <a:t>30/10/2023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EB5362-5DCF-49DD-8780-4F7B68898645}" type="slidenum">
              <a:rPr lang="en-AU" smtClean="0"/>
              <a:t>‹#›</a:t>
            </a:fld>
            <a:endParaRPr lang="en-AU"/>
          </a:p>
        </p:txBody>
      </p:sp>
    </p:spTree>
    <p:extLst>
      <p:ext uri="{BB962C8B-B14F-4D97-AF65-F5344CB8AC3E}">
        <p14:creationId xmlns:p14="http://schemas.microsoft.com/office/powerpoint/2010/main" val="1990779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8.xml"/><Relationship Id="rId1"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3DB701C-62C4-4AFA-8DC2-D54529DA69C0}" type="datetimeFigureOut">
              <a:rPr lang="en-AU" smtClean="0"/>
              <a:t>30/10/2023</a:t>
            </a:fld>
            <a:endParaRPr lang="en-AU"/>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AU"/>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3EB5362-5DCF-49DD-8780-4F7B68898645}" type="slidenum">
              <a:rPr lang="en-AU" smtClean="0"/>
              <a:t>‹#›</a:t>
            </a:fld>
            <a:endParaRPr lang="en-AU"/>
          </a:p>
        </p:txBody>
      </p:sp>
    </p:spTree>
    <p:extLst>
      <p:ext uri="{BB962C8B-B14F-4D97-AF65-F5344CB8AC3E}">
        <p14:creationId xmlns:p14="http://schemas.microsoft.com/office/powerpoint/2010/main" val="770837681"/>
      </p:ext>
    </p:extLst>
  </p:cSld>
  <p:clrMap bg1="dk1" tx1="lt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Lst>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2A3048-BE3C-4F43-81D9-9FACC5FA711B}" type="datetimeFigureOut">
              <a:rPr lang="en-AU" smtClean="0"/>
              <a:pPr/>
              <a:t>30/10/2023</a:t>
            </a:fld>
            <a:endParaRPr lang="en-AU"/>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1166F2-963D-44A1-9BDD-4660E2F4F151}" type="slidenum">
              <a:rPr lang="en-AU" smtClean="0"/>
              <a:pPr/>
              <a:t>‹#›</a:t>
            </a:fld>
            <a:endParaRPr lang="en-AU"/>
          </a:p>
        </p:txBody>
      </p:sp>
    </p:spTree>
    <p:extLst>
      <p:ext uri="{BB962C8B-B14F-4D97-AF65-F5344CB8AC3E}">
        <p14:creationId xmlns:p14="http://schemas.microsoft.com/office/powerpoint/2010/main" val="92348646"/>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2A3048-BE3C-4F43-81D9-9FACC5FA711B}" type="datetimeFigureOut">
              <a:rPr lang="en-AU" smtClean="0"/>
              <a:pPr/>
              <a:t>30/10/2023</a:t>
            </a:fld>
            <a:endParaRPr lang="en-AU"/>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1166F2-963D-44A1-9BDD-4660E2F4F151}" type="slidenum">
              <a:rPr lang="en-AU" smtClean="0"/>
              <a:pPr/>
              <a:t>‹#›</a:t>
            </a:fld>
            <a:endParaRPr lang="en-AU"/>
          </a:p>
        </p:txBody>
      </p:sp>
    </p:spTree>
    <p:extLst>
      <p:ext uri="{BB962C8B-B14F-4D97-AF65-F5344CB8AC3E}">
        <p14:creationId xmlns:p14="http://schemas.microsoft.com/office/powerpoint/2010/main" val="810459434"/>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12803"/>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606975"/>
            <a:ext cx="7886700" cy="1758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54190C4-B522-3641-A78A-2B039EF8BA62}" type="datetimeFigureOut">
              <a:rPr lang="en-US" smtClean="0"/>
              <a:t>10/30/2023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2F36943-8049-B84D-A74D-8CAECE2D3725}" type="slidenum">
              <a:rPr lang="en-US" smtClean="0"/>
              <a:t>‹#›</a:t>
            </a:fld>
            <a:endParaRPr lang="en-US"/>
          </a:p>
        </p:txBody>
      </p:sp>
    </p:spTree>
    <p:extLst>
      <p:ext uri="{BB962C8B-B14F-4D97-AF65-F5344CB8AC3E}">
        <p14:creationId xmlns:p14="http://schemas.microsoft.com/office/powerpoint/2010/main" val="4160854045"/>
      </p:ext>
    </p:extLst>
  </p:cSld>
  <p:clrMap bg1="dk1" tx1="lt1" bg2="dk2" tx2="lt2" accent1="accent1" accent2="accent2" accent3="accent3" accent4="accent4" accent5="accent5" accent6="accent6" hlink="hlink" folHlink="folHlink"/>
  <p:sldLayoutIdLst>
    <p:sldLayoutId id="2147484038" r:id="rId1"/>
  </p:sldLayoutIdLst>
  <p:txStyles>
    <p:titleStyle>
      <a:lvl1pPr algn="r" defTabSz="685800" rtl="0" eaLnBrk="1" latinLnBrk="0" hangingPunct="1">
        <a:lnSpc>
          <a:spcPct val="90000"/>
        </a:lnSpc>
        <a:spcBef>
          <a:spcPct val="0"/>
        </a:spcBef>
        <a:buNone/>
        <a:defRPr sz="3300" b="0" kern="1200" cap="none" spc="0">
          <a:ln w="0"/>
          <a:solidFill>
            <a:schemeClr val="tx1"/>
          </a:solidFill>
          <a:effectLst>
            <a:outerShdw blurRad="38100" dist="19050" dir="2700000" algn="tl" rotWithShape="0">
              <a:schemeClr val="dk1">
                <a:alpha val="40000"/>
              </a:schemeClr>
            </a:outerShdw>
          </a:effectLst>
          <a:latin typeface="+mj-lt"/>
          <a:ea typeface="+mj-ea"/>
          <a:cs typeface="+mj-cs"/>
        </a:defRPr>
      </a:lvl1pPr>
    </p:titleStyle>
    <p:bodyStyle>
      <a:lvl1pPr marL="171450" indent="-171450" algn="r" defTabSz="685800" rtl="0" eaLnBrk="1" latinLnBrk="0" hangingPunct="1">
        <a:lnSpc>
          <a:spcPct val="90000"/>
        </a:lnSpc>
        <a:spcBef>
          <a:spcPts val="750"/>
        </a:spcBef>
        <a:buFont typeface="Arial"/>
        <a:buChar char="•"/>
        <a:defRPr sz="2100" b="0" kern="1200" cap="none" spc="0">
          <a:ln w="0"/>
          <a:solidFill>
            <a:schemeClr val="tx1"/>
          </a:solidFill>
          <a:effectLst>
            <a:outerShdw blurRad="38100" dist="19050" dir="2700000" algn="tl" rotWithShape="0">
              <a:schemeClr val="dk1">
                <a:alpha val="40000"/>
              </a:schemeClr>
            </a:outerShdw>
          </a:effectLst>
          <a:latin typeface="+mn-lt"/>
          <a:ea typeface="+mn-ea"/>
          <a:cs typeface="+mn-cs"/>
        </a:defRPr>
      </a:lvl1pPr>
      <a:lvl2pPr marL="514350" indent="-171450" algn="r" defTabSz="685800" rtl="0" eaLnBrk="1" latinLnBrk="0" hangingPunct="1">
        <a:lnSpc>
          <a:spcPct val="90000"/>
        </a:lnSpc>
        <a:spcBef>
          <a:spcPts val="375"/>
        </a:spcBef>
        <a:buFont typeface="Arial"/>
        <a:buChar char="•"/>
        <a:defRPr sz="1800" b="0" kern="1200" cap="none" spc="0">
          <a:ln w="0"/>
          <a:solidFill>
            <a:schemeClr val="tx1"/>
          </a:solidFill>
          <a:effectLst>
            <a:outerShdw blurRad="38100" dist="19050" dir="2700000" algn="tl" rotWithShape="0">
              <a:schemeClr val="dk1">
                <a:alpha val="40000"/>
              </a:schemeClr>
            </a:outerShdw>
          </a:effectLst>
          <a:latin typeface="+mn-lt"/>
          <a:ea typeface="+mn-ea"/>
          <a:cs typeface="+mn-cs"/>
        </a:defRPr>
      </a:lvl2pPr>
      <a:lvl3pPr marL="857250" indent="-171450" algn="r" defTabSz="685800" rtl="0" eaLnBrk="1" latinLnBrk="0" hangingPunct="1">
        <a:lnSpc>
          <a:spcPct val="90000"/>
        </a:lnSpc>
        <a:spcBef>
          <a:spcPts val="375"/>
        </a:spcBef>
        <a:buFont typeface="Arial"/>
        <a:buChar char="•"/>
        <a:defRPr sz="1500" b="0" kern="1200" cap="none" spc="0">
          <a:ln w="0"/>
          <a:solidFill>
            <a:schemeClr val="tx1"/>
          </a:solidFill>
          <a:effectLst>
            <a:outerShdw blurRad="38100" dist="19050" dir="2700000" algn="tl" rotWithShape="0">
              <a:schemeClr val="dk1">
                <a:alpha val="40000"/>
              </a:schemeClr>
            </a:outerShdw>
          </a:effectLst>
          <a:latin typeface="+mn-lt"/>
          <a:ea typeface="+mn-ea"/>
          <a:cs typeface="+mn-cs"/>
        </a:defRPr>
      </a:lvl3pPr>
      <a:lvl4pPr marL="1200150" indent="-171450" algn="r" defTabSz="685800" rtl="0" eaLnBrk="1" latinLnBrk="0" hangingPunct="1">
        <a:lnSpc>
          <a:spcPct val="90000"/>
        </a:lnSpc>
        <a:spcBef>
          <a:spcPts val="375"/>
        </a:spcBef>
        <a:buFont typeface="Arial"/>
        <a:buChar char="•"/>
        <a:defRPr sz="1350" b="0" kern="1200" cap="none" spc="0">
          <a:ln w="0"/>
          <a:solidFill>
            <a:schemeClr val="tx1"/>
          </a:solidFill>
          <a:effectLst>
            <a:outerShdw blurRad="38100" dist="19050" dir="2700000" algn="tl" rotWithShape="0">
              <a:schemeClr val="dk1">
                <a:alpha val="40000"/>
              </a:schemeClr>
            </a:outerShdw>
          </a:effectLst>
          <a:latin typeface="+mn-lt"/>
          <a:ea typeface="+mn-ea"/>
          <a:cs typeface="+mn-cs"/>
        </a:defRPr>
      </a:lvl4pPr>
      <a:lvl5pPr marL="1543050" indent="-171450" algn="r" defTabSz="685800" rtl="0" eaLnBrk="1" latinLnBrk="0" hangingPunct="1">
        <a:lnSpc>
          <a:spcPct val="90000"/>
        </a:lnSpc>
        <a:spcBef>
          <a:spcPts val="375"/>
        </a:spcBef>
        <a:buFont typeface="Arial"/>
        <a:buChar char="•"/>
        <a:defRPr sz="1350" b="0" kern="1200" cap="none" spc="0">
          <a:ln w="0"/>
          <a:solidFill>
            <a:schemeClr val="tx1"/>
          </a:solidFill>
          <a:effectLst>
            <a:outerShdw blurRad="38100" dist="19050" dir="2700000" algn="tl" rotWithShape="0">
              <a:schemeClr val="dk1">
                <a:alpha val="40000"/>
              </a:schemeClr>
            </a:outerShdw>
          </a:effectLst>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2" y="1369219"/>
            <a:ext cx="7675351"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675">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3DB701C-62C4-4AFA-8DC2-D54529DA69C0}" type="datetimeFigureOut">
              <a:rPr lang="en-AU" smtClean="0"/>
              <a:t>30/10/2023</a:t>
            </a:fld>
            <a:endParaRPr lang="en-AU"/>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675">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AU"/>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675">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3EB5362-5DCF-49DD-8780-4F7B68898645}" type="slidenum">
              <a:rPr lang="en-AU" smtClean="0"/>
              <a:t>‹#›</a:t>
            </a:fld>
            <a:endParaRPr lang="en-AU"/>
          </a:p>
        </p:txBody>
      </p:sp>
    </p:spTree>
    <p:extLst>
      <p:ext uri="{BB962C8B-B14F-4D97-AF65-F5344CB8AC3E}">
        <p14:creationId xmlns:p14="http://schemas.microsoft.com/office/powerpoint/2010/main" val="2983823188"/>
      </p:ext>
    </p:extLst>
  </p:cSld>
  <p:clrMap bg1="dk1" tx1="lt1" bg2="dk2"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Lst>
  <p:txStyles>
    <p:titleStyle>
      <a:lvl1pPr algn="l" defTabSz="514350" rtl="0" eaLnBrk="1" latinLnBrk="0" hangingPunct="1">
        <a:lnSpc>
          <a:spcPct val="90000"/>
        </a:lnSpc>
        <a:spcBef>
          <a:spcPct val="0"/>
        </a:spcBef>
        <a:buNone/>
        <a:defRPr sz="3038"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alpha val="75000"/>
          </a:srgbClr>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6" name="Rectangle 15"/>
          <p:cNvSpPr>
            <a:spLocks noChangeArrowheads="1"/>
          </p:cNvSpPr>
          <p:nvPr/>
        </p:nvSpPr>
        <p:spPr bwMode="white">
          <a:xfrm>
            <a:off x="0" y="1"/>
            <a:ext cx="9144000" cy="104502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9" name="Rectangle 18"/>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9" name="Rectangle 8"/>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4" name="Date Placeholder 13"/>
          <p:cNvSpPr>
            <a:spLocks noGrp="1"/>
          </p:cNvSpPr>
          <p:nvPr>
            <p:ph type="dt" sz="half" idx="2"/>
          </p:nvPr>
        </p:nvSpPr>
        <p:spPr>
          <a:xfrm>
            <a:off x="5791200" y="4803738"/>
            <a:ext cx="3044952" cy="274320"/>
          </a:xfrm>
          <a:prstGeom prst="rect">
            <a:avLst/>
          </a:prstGeom>
        </p:spPr>
        <p:txBody>
          <a:bodyPr vert="horz"/>
          <a:lstStyle>
            <a:lvl1pPr algn="r" eaLnBrk="1" latinLnBrk="0" hangingPunct="1">
              <a:defRPr kumimoji="0" sz="1050">
                <a:solidFill>
                  <a:srgbClr val="FFFFFF"/>
                </a:solidFill>
              </a:defRPr>
            </a:lvl1pPr>
          </a:lstStyle>
          <a:p>
            <a:fld id="{E4606EA6-EFEA-4C30-9264-4F9291A5780D}" type="datetime1">
              <a:rPr lang="en-US" smtClean="0"/>
              <a:pPr/>
              <a:t>10/30/2023</a:t>
            </a:fld>
            <a:endParaRPr lang="en-US" sz="1050" dirty="0">
              <a:solidFill>
                <a:schemeClr val="tx2"/>
              </a:solidFill>
            </a:endParaRPr>
          </a:p>
        </p:txBody>
      </p:sp>
      <p:sp>
        <p:nvSpPr>
          <p:cNvPr id="3" name="Footer Placeholder 2"/>
          <p:cNvSpPr>
            <a:spLocks noGrp="1"/>
          </p:cNvSpPr>
          <p:nvPr>
            <p:ph type="ftr" sz="quarter" idx="3"/>
          </p:nvPr>
        </p:nvSpPr>
        <p:spPr>
          <a:xfrm>
            <a:off x="304800" y="4808136"/>
            <a:ext cx="3581400" cy="274320"/>
          </a:xfrm>
          <a:prstGeom prst="rect">
            <a:avLst/>
          </a:prstGeom>
        </p:spPr>
        <p:txBody>
          <a:bodyPr vert="horz"/>
          <a:lstStyle>
            <a:lvl1pPr algn="l" eaLnBrk="1" latinLnBrk="0" hangingPunct="1">
              <a:defRPr kumimoji="0" sz="900">
                <a:solidFill>
                  <a:srgbClr val="FFFFFF"/>
                </a:solidFill>
              </a:defRPr>
            </a:lvl1pPr>
          </a:lstStyle>
          <a:p>
            <a:pPr algn="r"/>
            <a:endParaRPr lang="en-US" sz="1050" dirty="0">
              <a:solidFill>
                <a:schemeClr val="tx2"/>
              </a:solidFill>
            </a:endParaRPr>
          </a:p>
        </p:txBody>
      </p:sp>
      <p:sp>
        <p:nvSpPr>
          <p:cNvPr id="8" name="Rectangle 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0" name="Straight Connector 9"/>
          <p:cNvSpPr>
            <a:spLocks noChangeShapeType="1"/>
          </p:cNvSpPr>
          <p:nvPr/>
        </p:nvSpPr>
        <p:spPr bwMode="auto">
          <a:xfrm>
            <a:off x="152400" y="957557"/>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2" name="Oval 11"/>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5" name="Oval 14"/>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3" name="Slide Number Placeholder 22"/>
          <p:cNvSpPr>
            <a:spLocks noGrp="1"/>
          </p:cNvSpPr>
          <p:nvPr>
            <p:ph type="sldNum" sz="quarter" idx="4"/>
          </p:nvPr>
        </p:nvSpPr>
        <p:spPr>
          <a:xfrm>
            <a:off x="4343400" y="780131"/>
            <a:ext cx="457200" cy="330994"/>
          </a:xfrm>
          <a:prstGeom prst="rect">
            <a:avLst/>
          </a:prstGeom>
        </p:spPr>
        <p:txBody>
          <a:bodyPr vert="horz" lIns="45720" rIns="45720" anchor="ctr">
            <a:normAutofit/>
          </a:bodyPr>
          <a:lstStyle>
            <a:lvl1pPr algn="ctr" eaLnBrk="1" latinLnBrk="0" hangingPunct="1">
              <a:defRPr kumimoji="0" sz="1200">
                <a:solidFill>
                  <a:schemeClr val="accent3">
                    <a:shade val="75000"/>
                  </a:schemeClr>
                </a:solidFill>
              </a:defRPr>
            </a:lvl1pPr>
          </a:lstStyle>
          <a:p>
            <a:pPr algn="ctr"/>
            <a:fld id="{8F82E0A0-C266-4798-8C8F-B9F91E9DA37E}" type="slidenum">
              <a:rPr lang="en-US" sz="1050" b="1" smtClean="0">
                <a:solidFill>
                  <a:srgbClr val="FFFFFF"/>
                </a:solidFill>
              </a:rPr>
              <a:pPr algn="ctr"/>
              <a:t>‹#›</a:t>
            </a:fld>
            <a:endParaRPr lang="en-US" sz="1050" b="1" dirty="0">
              <a:solidFill>
                <a:srgbClr val="FFFFFF"/>
              </a:solidFill>
            </a:endParaRPr>
          </a:p>
        </p:txBody>
      </p:sp>
      <p:sp>
        <p:nvSpPr>
          <p:cNvPr id="22" name="Title Placeholder 21"/>
          <p:cNvSpPr>
            <a:spLocks noGrp="1"/>
          </p:cNvSpPr>
          <p:nvPr>
            <p:ph type="title"/>
          </p:nvPr>
        </p:nvSpPr>
        <p:spPr>
          <a:xfrm>
            <a:off x="301752" y="171450"/>
            <a:ext cx="8534400" cy="569214"/>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143000"/>
            <a:ext cx="8534400" cy="3449574"/>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103792901"/>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xStyles>
    <p:titleStyle>
      <a:lvl1pPr algn="ctr" rtl="0" eaLnBrk="1" latinLnBrk="0" hangingPunct="1">
        <a:spcBef>
          <a:spcPct val="0"/>
        </a:spcBef>
        <a:buNone/>
        <a:defRPr kumimoji="0" sz="2475" kern="1200">
          <a:solidFill>
            <a:schemeClr val="accent3">
              <a:shade val="75000"/>
            </a:schemeClr>
          </a:solidFill>
          <a:latin typeface="+mj-lt"/>
          <a:ea typeface="+mj-ea"/>
          <a:cs typeface="+mj-cs"/>
        </a:defRPr>
      </a:lvl1pPr>
    </p:titleStyle>
    <p:bodyStyle>
      <a:lvl1pPr marL="205740" indent="-205740" algn="l" rtl="0" eaLnBrk="1" latinLnBrk="0" hangingPunct="1">
        <a:spcBef>
          <a:spcPct val="20000"/>
        </a:spcBef>
        <a:buClr>
          <a:schemeClr val="accent1"/>
        </a:buClr>
        <a:buSzPct val="85000"/>
        <a:buFont typeface="Wingdings 2"/>
        <a:buChar char=""/>
        <a:defRPr kumimoji="0" sz="2025" kern="1200">
          <a:solidFill>
            <a:schemeClr val="tx1"/>
          </a:solidFill>
          <a:latin typeface="+mn-lt"/>
          <a:ea typeface="+mn-ea"/>
          <a:cs typeface="+mn-cs"/>
        </a:defRPr>
      </a:lvl1pPr>
      <a:lvl2pPr marL="411480" indent="-205740" algn="l" rtl="0" eaLnBrk="1" latinLnBrk="0" hangingPunct="1">
        <a:spcBef>
          <a:spcPct val="20000"/>
        </a:spcBef>
        <a:buClr>
          <a:schemeClr val="accent2"/>
        </a:buClr>
        <a:buSzPct val="70000"/>
        <a:buFont typeface="Wingdings"/>
        <a:buChar char=""/>
        <a:defRPr kumimoji="0" sz="1650" kern="1200">
          <a:solidFill>
            <a:schemeClr val="tx2"/>
          </a:solidFill>
          <a:latin typeface="+mn-lt"/>
          <a:ea typeface="+mn-ea"/>
          <a:cs typeface="+mn-cs"/>
        </a:defRPr>
      </a:lvl2pPr>
      <a:lvl3pPr marL="617220" indent="-171450" algn="l" rtl="0" eaLnBrk="1" latinLnBrk="0" hangingPunct="1">
        <a:spcBef>
          <a:spcPct val="20000"/>
        </a:spcBef>
        <a:buClr>
          <a:schemeClr val="accent3"/>
        </a:buClr>
        <a:buSzPct val="75000"/>
        <a:buFont typeface="Wingdings 2"/>
        <a:buChar char=""/>
        <a:defRPr kumimoji="0" sz="1500" kern="1200">
          <a:solidFill>
            <a:schemeClr val="tx1"/>
          </a:solidFill>
          <a:latin typeface="+mn-lt"/>
          <a:ea typeface="+mn-ea"/>
          <a:cs typeface="+mn-cs"/>
        </a:defRPr>
      </a:lvl3pPr>
      <a:lvl4pPr marL="822960" indent="-171450" algn="l" rtl="0" eaLnBrk="1" latinLnBrk="0" hangingPunct="1">
        <a:spcBef>
          <a:spcPct val="20000"/>
        </a:spcBef>
        <a:buClr>
          <a:schemeClr val="accent4"/>
        </a:buClr>
        <a:buSzPct val="70000"/>
        <a:buFont typeface="Wingdings"/>
        <a:buChar char=""/>
        <a:defRPr kumimoji="0" sz="1500" kern="1200">
          <a:solidFill>
            <a:schemeClr val="tx2"/>
          </a:solidFill>
          <a:latin typeface="+mn-lt"/>
          <a:ea typeface="+mn-ea"/>
          <a:cs typeface="+mn-cs"/>
        </a:defRPr>
      </a:lvl4pPr>
      <a:lvl5pPr marL="1028700" indent="-171450" algn="l" rtl="0" eaLnBrk="1" latinLnBrk="0" hangingPunct="1">
        <a:spcBef>
          <a:spcPct val="20000"/>
        </a:spcBef>
        <a:buClr>
          <a:schemeClr val="accent5"/>
        </a:buClr>
        <a:buFontTx/>
        <a:buChar char="•"/>
        <a:defRPr kumimoji="0" sz="1350" kern="1200">
          <a:solidFill>
            <a:schemeClr val="tx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FF">
            <a:alpha val="75000"/>
          </a:srgbClr>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1"/>
            <a:ext cx="9144000" cy="104502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4" name="Date Placeholder 13"/>
          <p:cNvSpPr>
            <a:spLocks noGrp="1"/>
          </p:cNvSpPr>
          <p:nvPr>
            <p:ph type="dt" sz="half" idx="2"/>
          </p:nvPr>
        </p:nvSpPr>
        <p:spPr>
          <a:xfrm>
            <a:off x="5791200" y="4803738"/>
            <a:ext cx="3044952" cy="274320"/>
          </a:xfrm>
          <a:prstGeom prst="rect">
            <a:avLst/>
          </a:prstGeom>
        </p:spPr>
        <p:txBody>
          <a:bodyPr vert="horz"/>
          <a:lstStyle>
            <a:lvl1pPr algn="r" eaLnBrk="1" latinLnBrk="0" hangingPunct="1">
              <a:defRPr kumimoji="0" sz="1400">
                <a:solidFill>
                  <a:srgbClr val="FFFFFF"/>
                </a:solidFill>
              </a:defRPr>
            </a:lvl1pPr>
          </a:lstStyle>
          <a:p>
            <a:fld id="{E4606EA6-EFEA-4C30-9264-4F9291A5780D}" type="datetime1">
              <a:rPr lang="en-US" smtClean="0"/>
              <a:pPr/>
              <a:t>10/30/2023</a:t>
            </a:fld>
            <a:endParaRPr lang="en-US" sz="1400" dirty="0">
              <a:solidFill>
                <a:schemeClr val="tx2"/>
              </a:solidFill>
            </a:endParaRPr>
          </a:p>
        </p:txBody>
      </p:sp>
      <p:sp>
        <p:nvSpPr>
          <p:cNvPr id="3" name="Footer Placeholder 2"/>
          <p:cNvSpPr>
            <a:spLocks noGrp="1"/>
          </p:cNvSpPr>
          <p:nvPr>
            <p:ph type="ftr" sz="quarter" idx="3"/>
          </p:nvPr>
        </p:nvSpPr>
        <p:spPr>
          <a:xfrm>
            <a:off x="304800" y="4808136"/>
            <a:ext cx="3581400" cy="274320"/>
          </a:xfrm>
          <a:prstGeom prst="rect">
            <a:avLst/>
          </a:prstGeom>
        </p:spPr>
        <p:txBody>
          <a:bodyPr vert="horz"/>
          <a:lstStyle>
            <a:lvl1pPr algn="l" eaLnBrk="1" latinLnBrk="0" hangingPunct="1">
              <a:defRPr kumimoji="0" sz="1200">
                <a:solidFill>
                  <a:srgbClr val="FFFFFF"/>
                </a:solidFill>
              </a:defRPr>
            </a:lvl1pPr>
          </a:lstStyle>
          <a:p>
            <a:pPr algn="r"/>
            <a:endParaRPr lang="en-US" sz="1400" dirty="0">
              <a:solidFill>
                <a:schemeClr val="tx2"/>
              </a:solidFill>
            </a:endParaRPr>
          </a:p>
        </p:txBody>
      </p:sp>
      <p:sp>
        <p:nvSpPr>
          <p:cNvPr id="8" name="Rectangle 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152400" y="957557"/>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4343400" y="780132"/>
            <a:ext cx="457200" cy="330994"/>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
        <p:nvSpPr>
          <p:cNvPr id="22" name="Title Placeholder 21"/>
          <p:cNvSpPr>
            <a:spLocks noGrp="1"/>
          </p:cNvSpPr>
          <p:nvPr>
            <p:ph type="title"/>
          </p:nvPr>
        </p:nvSpPr>
        <p:spPr>
          <a:xfrm>
            <a:off x="301752" y="171450"/>
            <a:ext cx="8534400" cy="569214"/>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143000"/>
            <a:ext cx="8534400" cy="3449574"/>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028817305"/>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13" indent="-274313"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27" indent="-274313"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40" indent="-228594"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52" indent="-228594"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566" indent="-228594"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879" indent="-182876"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192" indent="-182876"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068" indent="-182876"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381" indent="-182876"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8"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2"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title="Product Title"/>
          <p:cNvSpPr>
            <a:spLocks noGrp="1"/>
          </p:cNvSpPr>
          <p:nvPr>
            <p:ph type="title"/>
          </p:nvPr>
        </p:nvSpPr>
        <p:spPr>
          <a:xfrm>
            <a:off x="3918150" y="872134"/>
            <a:ext cx="4597200" cy="994172"/>
          </a:xfrm>
          <a:prstGeom prst="rect">
            <a:avLst/>
          </a:prstGeom>
        </p:spPr>
        <p:txBody>
          <a:bodyPr vert="horz" lIns="0" tIns="0" rIns="0" bIns="0" rtlCol="0" anchor="b" anchorCtr="0">
            <a:normAutofit/>
          </a:bodyPr>
          <a:lstStyle/>
          <a:p>
            <a:r>
              <a:rPr lang="en-US" dirty="0"/>
              <a:t>Title</a:t>
            </a:r>
          </a:p>
        </p:txBody>
      </p:sp>
      <p:sp>
        <p:nvSpPr>
          <p:cNvPr id="3" name="Text Placeholder 2"/>
          <p:cNvSpPr>
            <a:spLocks noGrp="1"/>
          </p:cNvSpPr>
          <p:nvPr>
            <p:ph type="body" idx="1"/>
          </p:nvPr>
        </p:nvSpPr>
        <p:spPr>
          <a:xfrm>
            <a:off x="4678680" y="1866305"/>
            <a:ext cx="3836670" cy="711161"/>
          </a:xfrm>
          <a:prstGeom prst="rect">
            <a:avLst/>
          </a:prstGeom>
        </p:spPr>
        <p:txBody>
          <a:bodyPr vert="horz" lIns="0" tIns="45720" rIns="0" bIns="0" rtlCol="0">
            <a:normAutofit/>
          </a:bodyPr>
          <a:lstStyle/>
          <a:p>
            <a:pPr lvl="0"/>
            <a:r>
              <a:rPr lang="en-US" dirty="0"/>
              <a:t>Author</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850E11B-0D88-B442-A586-D909A57F0D8D}" type="datetimeFigureOut">
              <a:rPr lang="en-US" smtClean="0"/>
              <a:t>10/30/2023</a:t>
            </a:fld>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1ABEB1B-F367-D141-9DEE-6669DBE57676}" type="slidenum">
              <a:rPr lang="en-US" smtClean="0"/>
              <a:t>‹#›</a:t>
            </a:fld>
            <a:endParaRPr lang="en-US"/>
          </a:p>
        </p:txBody>
      </p:sp>
    </p:spTree>
    <p:extLst>
      <p:ext uri="{BB962C8B-B14F-4D97-AF65-F5344CB8AC3E}">
        <p14:creationId xmlns:p14="http://schemas.microsoft.com/office/powerpoint/2010/main" val="2132122314"/>
      </p:ext>
    </p:extLst>
  </p:cSld>
  <p:clrMap bg1="dk1" tx1="lt1" bg2="dk2" tx2="lt2" accent1="accent1" accent2="accent2" accent3="accent3" accent4="accent4" accent5="accent5" accent6="accent6" hlink="hlink" folHlink="folHlink"/>
  <p:sldLayoutIdLst>
    <p:sldLayoutId id="2147484095" r:id="rId1"/>
  </p:sldLayoutIdLst>
  <p:txStyles>
    <p:titleStyle>
      <a:lvl1pPr algn="r" defTabSz="685800" rtl="0" eaLnBrk="1" latinLnBrk="0" hangingPunct="1">
        <a:lnSpc>
          <a:spcPct val="90000"/>
        </a:lnSpc>
        <a:spcBef>
          <a:spcPct val="0"/>
        </a:spcBef>
        <a:buNone/>
        <a:defRPr sz="2625" b="0" kern="1200" cap="none" spc="0" baseline="0">
          <a:ln w="0"/>
          <a:solidFill>
            <a:schemeClr val="tx1"/>
          </a:solidFill>
          <a:effectLst>
            <a:outerShdw blurRad="38100" dist="19050" dir="2700000" algn="tl" rotWithShape="0">
              <a:schemeClr val="dk1">
                <a:alpha val="40000"/>
              </a:schemeClr>
            </a:outerShdw>
          </a:effectLst>
          <a:latin typeface="+mj-lt"/>
          <a:ea typeface="+mj-ea"/>
          <a:cs typeface="+mj-cs"/>
        </a:defRPr>
      </a:lvl1pPr>
    </p:titleStyle>
    <p:bodyStyle>
      <a:lvl1pPr marL="0" indent="0" algn="r" defTabSz="685800" rtl="0" eaLnBrk="1" latinLnBrk="0" hangingPunct="1">
        <a:lnSpc>
          <a:spcPct val="90000"/>
        </a:lnSpc>
        <a:spcBef>
          <a:spcPts val="750"/>
        </a:spcBef>
        <a:buFontTx/>
        <a:buNone/>
        <a:defRPr sz="2100" b="0" kern="1200" cap="none" spc="0">
          <a:ln w="0"/>
          <a:solidFill>
            <a:schemeClr val="tx1"/>
          </a:solidFill>
          <a:effectLst>
            <a:outerShdw blurRad="38100" dist="19050" dir="2700000" algn="tl" rotWithShape="0">
              <a:schemeClr val="dk1">
                <a:alpha val="40000"/>
              </a:schemeClr>
            </a:outerShdw>
          </a:effectLst>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81.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81.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0.xml"/><Relationship Id="rId5" Type="http://schemas.openxmlformats.org/officeDocument/2006/relationships/hyperlink" Target="https://www.youtube.com/watch?v=xXtSw1FPkhM" TargetMode="Externa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5.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NULL"/><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customXml" Target="../ink/ink1.xml"/><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image" Target="../media/image35.jpeg"/><Relationship Id="rId11" Type="http://schemas.openxmlformats.org/officeDocument/2006/relationships/image" Target="../media/image40.jpg"/><Relationship Id="rId5" Type="http://schemas.openxmlformats.org/officeDocument/2006/relationships/image" Target="../media/image34.jpeg"/><Relationship Id="rId10" Type="http://schemas.openxmlformats.org/officeDocument/2006/relationships/image" Target="../media/image39.jp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customXml" Target="../ink/ink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6B5398B4-091A-41E7-999E-FB078BFA943B}"/>
              </a:ext>
            </a:extLst>
          </p:cNvPr>
          <p:cNvSpPr txBox="1">
            <a:spLocks/>
          </p:cNvSpPr>
          <p:nvPr/>
        </p:nvSpPr>
        <p:spPr>
          <a:xfrm>
            <a:off x="914398" y="2495550"/>
            <a:ext cx="7315200" cy="1676400"/>
          </a:xfrm>
          <a:prstGeom prst="rect">
            <a:avLst/>
          </a:prstGeom>
          <a:noFill/>
          <a:ln>
            <a:noFill/>
          </a:ln>
        </p:spPr>
        <p:txBody>
          <a:bodyPr vert="horz" lIns="91440" tIns="45720" rIns="91440" bIns="45720" rtlCol="0">
            <a:normAutofit fontScale="70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4000" dirty="0">
              <a:solidFill>
                <a:schemeClr val="tx1"/>
              </a:solidFill>
              <a:latin typeface="Calibri" pitchFamily="34" charset="0"/>
              <a:cs typeface="Calibri" pitchFamily="34" charset="0"/>
            </a:endParaRPr>
          </a:p>
          <a:p>
            <a:pPr marL="0" indent="0" algn="ctr">
              <a:buNone/>
            </a:pPr>
            <a:r>
              <a:rPr lang="en-US" sz="3500" dirty="0">
                <a:solidFill>
                  <a:schemeClr val="tx1"/>
                </a:solidFill>
                <a:latin typeface="Calibri" pitchFamily="34" charset="0"/>
                <a:cs typeface="Calibri" pitchFamily="34" charset="0"/>
              </a:rPr>
              <a:t>Dr Ron Neller</a:t>
            </a:r>
          </a:p>
          <a:p>
            <a:pPr marL="0" indent="0" algn="ctr">
              <a:buNone/>
            </a:pPr>
            <a:r>
              <a:rPr lang="en-US" sz="3500" dirty="0">
                <a:solidFill>
                  <a:schemeClr val="tx1"/>
                </a:solidFill>
                <a:latin typeface="Calibri" pitchFamily="34" charset="0"/>
                <a:cs typeface="Calibri" pitchFamily="34" charset="0"/>
              </a:rPr>
              <a:t>Ph.D. (UNE); Adj Professor (Turku)</a:t>
            </a:r>
          </a:p>
          <a:p>
            <a:pPr marL="0" indent="0" algn="ctr">
              <a:buNone/>
            </a:pPr>
            <a:r>
              <a:rPr lang="en-US" sz="3500" dirty="0">
                <a:solidFill>
                  <a:schemeClr val="tx1"/>
                </a:solidFill>
                <a:latin typeface="Calibri" pitchFamily="34" charset="0"/>
                <a:cs typeface="Calibri" pitchFamily="34" charset="0"/>
              </a:rPr>
              <a:t>Director, Australian Christian Tertiary Education Ltd.</a:t>
            </a:r>
          </a:p>
          <a:p>
            <a:pPr marL="0" indent="0" algn="ctr">
              <a:buNone/>
            </a:pPr>
            <a:endParaRPr lang="en-US" sz="3500" dirty="0">
              <a:solidFill>
                <a:schemeClr val="tx1"/>
              </a:solidFill>
              <a:latin typeface="Calibri" pitchFamily="34" charset="0"/>
              <a:cs typeface="Calibri" pitchFamily="34" charset="0"/>
            </a:endParaRPr>
          </a:p>
        </p:txBody>
      </p:sp>
      <p:sp>
        <p:nvSpPr>
          <p:cNvPr id="9" name="Rectangle 3">
            <a:extLst>
              <a:ext uri="{FF2B5EF4-FFF2-40B4-BE49-F238E27FC236}">
                <a16:creationId xmlns:a16="http://schemas.microsoft.com/office/drawing/2014/main" id="{7262E8CC-4DDB-4AD2-B2B8-5D5A87D341B7}"/>
              </a:ext>
            </a:extLst>
          </p:cNvPr>
          <p:cNvSpPr txBox="1">
            <a:spLocks/>
          </p:cNvSpPr>
          <p:nvPr/>
        </p:nvSpPr>
        <p:spPr>
          <a:xfrm>
            <a:off x="705768" y="971550"/>
            <a:ext cx="7732461" cy="1905000"/>
          </a:xfrm>
          <a:prstGeom prst="rect">
            <a:avLst/>
          </a:prstGeom>
          <a:noFill/>
          <a:ln>
            <a:noFill/>
          </a:ln>
        </p:spPr>
        <p:txBody>
          <a:bodyPr vert="horz" lIns="91440" tIns="45720" rIns="91440" bIns="45720" rtlCol="0" anchor="t">
            <a:normAutofit fontScale="97500" lnSpcReduction="10000"/>
          </a:bodyPr>
          <a:lst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br>
              <a:rPr lang="en-AU" sz="4900" b="1" dirty="0">
                <a:solidFill>
                  <a:schemeClr val="tx1"/>
                </a:solidFill>
                <a:effectLst>
                  <a:outerShdw blurRad="50800" dist="38100" dir="2700000" algn="tl" rotWithShape="0">
                    <a:srgbClr val="000000">
                      <a:alpha val="43000"/>
                    </a:srgbClr>
                  </a:outerShdw>
                </a:effectLst>
                <a:latin typeface="Calibri" pitchFamily="34" charset="0"/>
                <a:cs typeface="Calibri" pitchFamily="34" charset="0"/>
              </a:rPr>
            </a:br>
            <a:r>
              <a:rPr lang="en-AU" sz="4900" b="1" dirty="0">
                <a:solidFill>
                  <a:schemeClr val="tx1"/>
                </a:solidFill>
                <a:effectLst>
                  <a:outerShdw blurRad="50800" dist="38100" dir="2700000" algn="tl" rotWithShape="0">
                    <a:srgbClr val="000000">
                      <a:alpha val="43000"/>
                    </a:srgbClr>
                  </a:outerShdw>
                </a:effectLst>
                <a:latin typeface="Calibri" pitchFamily="34" charset="0"/>
                <a:cs typeface="Calibri" pitchFamily="34" charset="0"/>
              </a:rPr>
              <a:t>From Evolutionist to Creationist! </a:t>
            </a:r>
          </a:p>
        </p:txBody>
      </p:sp>
      <p:pic>
        <p:nvPicPr>
          <p:cNvPr id="2" name="Picture 1">
            <a:extLst>
              <a:ext uri="{FF2B5EF4-FFF2-40B4-BE49-F238E27FC236}">
                <a16:creationId xmlns:a16="http://schemas.microsoft.com/office/drawing/2014/main" id="{41FF1374-7BDA-AABF-7C9D-030EDF618D56}"/>
              </a:ext>
            </a:extLst>
          </p:cNvPr>
          <p:cNvPicPr>
            <a:picLocks noChangeAspect="1"/>
          </p:cNvPicPr>
          <p:nvPr/>
        </p:nvPicPr>
        <p:blipFill>
          <a:blip r:embed="rId3"/>
          <a:stretch>
            <a:fillRect/>
          </a:stretch>
        </p:blipFill>
        <p:spPr>
          <a:xfrm>
            <a:off x="2925937" y="372777"/>
            <a:ext cx="3292125" cy="847417"/>
          </a:xfrm>
          <a:prstGeom prst="rect">
            <a:avLst/>
          </a:prstGeom>
        </p:spPr>
      </p:pic>
    </p:spTree>
    <p:extLst>
      <p:ext uri="{BB962C8B-B14F-4D97-AF65-F5344CB8AC3E}">
        <p14:creationId xmlns:p14="http://schemas.microsoft.com/office/powerpoint/2010/main" val="189343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descr="smiling-fish">
            <a:extLst>
              <a:ext uri="{FF2B5EF4-FFF2-40B4-BE49-F238E27FC236}">
                <a16:creationId xmlns:a16="http://schemas.microsoft.com/office/drawing/2014/main" id="{F7F34F3D-625E-4EF0-9441-2CBB879E4F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0"/>
            <a:ext cx="6858000" cy="5143500"/>
          </a:xfrm>
        </p:spPr>
      </p:pic>
      <p:pic>
        <p:nvPicPr>
          <p:cNvPr id="4" name="Picture 4" descr="scared-fish">
            <a:extLst>
              <a:ext uri="{FF2B5EF4-FFF2-40B4-BE49-F238E27FC236}">
                <a16:creationId xmlns:a16="http://schemas.microsoft.com/office/drawing/2014/main" id="{631FDA80-609D-4406-9564-283E9A302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Dead-Fish.jpg">
            <a:extLst>
              <a:ext uri="{FF2B5EF4-FFF2-40B4-BE49-F238E27FC236}">
                <a16:creationId xmlns:a16="http://schemas.microsoft.com/office/drawing/2014/main" id="{6CD7220F-48FF-4BFC-B4D8-008EF63C82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83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descr="smiling-fish">
            <a:extLst>
              <a:ext uri="{FF2B5EF4-FFF2-40B4-BE49-F238E27FC236}">
                <a16:creationId xmlns:a16="http://schemas.microsoft.com/office/drawing/2014/main" id="{F7F34F3D-625E-4EF0-9441-2CBB879E4F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0"/>
            <a:ext cx="6858000" cy="5143500"/>
          </a:xfrm>
        </p:spPr>
      </p:pic>
      <p:pic>
        <p:nvPicPr>
          <p:cNvPr id="4" name="Picture 4" descr="scared-fish">
            <a:extLst>
              <a:ext uri="{FF2B5EF4-FFF2-40B4-BE49-F238E27FC236}">
                <a16:creationId xmlns:a16="http://schemas.microsoft.com/office/drawing/2014/main" id="{631FDA80-609D-4406-9564-283E9A302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Dead-Fish.jpg">
            <a:extLst>
              <a:ext uri="{FF2B5EF4-FFF2-40B4-BE49-F238E27FC236}">
                <a16:creationId xmlns:a16="http://schemas.microsoft.com/office/drawing/2014/main" id="{6CD7220F-48FF-4BFC-B4D8-008EF63C82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Still-Dead-Fish.jpg">
            <a:extLst>
              <a:ext uri="{FF2B5EF4-FFF2-40B4-BE49-F238E27FC236}">
                <a16:creationId xmlns:a16="http://schemas.microsoft.com/office/drawing/2014/main" id="{52224DDE-3E72-41C6-9A88-5F6ABC5B05E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459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descr="smiling-fish">
            <a:extLst>
              <a:ext uri="{FF2B5EF4-FFF2-40B4-BE49-F238E27FC236}">
                <a16:creationId xmlns:a16="http://schemas.microsoft.com/office/drawing/2014/main" id="{F7F34F3D-625E-4EF0-9441-2CBB879E4F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0"/>
            <a:ext cx="6858000" cy="5143500"/>
          </a:xfrm>
        </p:spPr>
      </p:pic>
      <p:pic>
        <p:nvPicPr>
          <p:cNvPr id="4" name="Picture 4" descr="scared-fish">
            <a:extLst>
              <a:ext uri="{FF2B5EF4-FFF2-40B4-BE49-F238E27FC236}">
                <a16:creationId xmlns:a16="http://schemas.microsoft.com/office/drawing/2014/main" id="{631FDA80-609D-4406-9564-283E9A302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Dead-Fish.jpg">
            <a:extLst>
              <a:ext uri="{FF2B5EF4-FFF2-40B4-BE49-F238E27FC236}">
                <a16:creationId xmlns:a16="http://schemas.microsoft.com/office/drawing/2014/main" id="{6CD7220F-48FF-4BFC-B4D8-008EF63C82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Still-Dead-Fish.jpg">
            <a:extLst>
              <a:ext uri="{FF2B5EF4-FFF2-40B4-BE49-F238E27FC236}">
                <a16:creationId xmlns:a16="http://schemas.microsoft.com/office/drawing/2014/main" id="{52224DDE-3E72-41C6-9A88-5F6ABC5B05E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81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8CA6A26-3799-BC5C-8D2C-DECD60497101}"/>
              </a:ext>
            </a:extLst>
          </p:cNvPr>
          <p:cNvSpPr txBox="1"/>
          <p:nvPr/>
        </p:nvSpPr>
        <p:spPr>
          <a:xfrm>
            <a:off x="4724400" y="1657350"/>
            <a:ext cx="2895600" cy="830997"/>
          </a:xfrm>
          <a:prstGeom prst="rect">
            <a:avLst/>
          </a:prstGeom>
          <a:noFill/>
        </p:spPr>
        <p:txBody>
          <a:bodyPr wrap="square" rtlCol="0">
            <a:spAutoFit/>
          </a:bodyPr>
          <a:lstStyle/>
          <a:p>
            <a:r>
              <a:rPr lang="en-US" sz="2400" b="1" i="1" dirty="0" err="1"/>
              <a:t>Johnicara</a:t>
            </a:r>
            <a:endParaRPr lang="en-US" sz="2400" b="1" i="1" dirty="0"/>
          </a:p>
          <a:p>
            <a:r>
              <a:rPr lang="en-US" sz="2400" b="1" i="1" dirty="0" err="1"/>
              <a:t>gallaghdous</a:t>
            </a:r>
            <a:endParaRPr lang="en-US" sz="2400" b="1" i="1" dirty="0"/>
          </a:p>
        </p:txBody>
      </p:sp>
    </p:spTree>
    <p:extLst>
      <p:ext uri="{BB962C8B-B14F-4D97-AF65-F5344CB8AC3E}">
        <p14:creationId xmlns:p14="http://schemas.microsoft.com/office/powerpoint/2010/main" val="2214271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ssil burial 1.jpg">
            <a:extLst>
              <a:ext uri="{FF2B5EF4-FFF2-40B4-BE49-F238E27FC236}">
                <a16:creationId xmlns:a16="http://schemas.microsoft.com/office/drawing/2014/main" id="{98DAEC88-D304-4AB5-830A-0C9E416507CA}"/>
              </a:ext>
            </a:extLst>
          </p:cNvPr>
          <p:cNvPicPr>
            <a:picLocks noChangeAspect="1"/>
          </p:cNvPicPr>
          <p:nvPr/>
        </p:nvPicPr>
        <p:blipFill>
          <a:blip r:embed="rId3" cstate="print"/>
          <a:srcRect/>
          <a:stretch>
            <a:fillRect/>
          </a:stretch>
        </p:blipFill>
        <p:spPr bwMode="auto">
          <a:xfrm>
            <a:off x="4419600" y="1047750"/>
            <a:ext cx="3636235" cy="3707841"/>
          </a:xfrm>
          <a:prstGeom prst="rect">
            <a:avLst/>
          </a:prstGeom>
          <a:noFill/>
          <a:ln w="9525">
            <a:solidFill>
              <a:schemeClr val="tx1"/>
            </a:solidFill>
            <a:miter lim="800000"/>
            <a:headEnd/>
            <a:tailEnd/>
          </a:ln>
        </p:spPr>
      </p:pic>
      <p:sp>
        <p:nvSpPr>
          <p:cNvPr id="3" name="TextBox 2">
            <a:extLst>
              <a:ext uri="{FF2B5EF4-FFF2-40B4-BE49-F238E27FC236}">
                <a16:creationId xmlns:a16="http://schemas.microsoft.com/office/drawing/2014/main" id="{97FECB2F-CF37-463D-89CE-B6008E0253B5}"/>
              </a:ext>
            </a:extLst>
          </p:cNvPr>
          <p:cNvSpPr txBox="1">
            <a:spLocks noChangeArrowheads="1"/>
          </p:cNvSpPr>
          <p:nvPr/>
        </p:nvSpPr>
        <p:spPr bwMode="auto">
          <a:xfrm>
            <a:off x="838200" y="1910125"/>
            <a:ext cx="3124200" cy="1200329"/>
          </a:xfrm>
          <a:prstGeom prst="rect">
            <a:avLst/>
          </a:prstGeom>
          <a:noFill/>
          <a:ln w="9525">
            <a:noFill/>
            <a:miter lim="800000"/>
            <a:headEnd/>
            <a:tailEnd/>
          </a:ln>
        </p:spPr>
        <p:txBody>
          <a:bodyPr wrap="square">
            <a:spAutoFit/>
          </a:bodyPr>
          <a:lstStyle/>
          <a:p>
            <a:pPr marL="0" marR="0" lvl="0" indent="-257175" algn="l" defTabSz="257175" rtl="0" eaLnBrk="1" fontAlgn="base" latinLnBrk="0" hangingPunct="1">
              <a:lnSpc>
                <a:spcPct val="100000"/>
              </a:lnSpc>
              <a:spcBef>
                <a:spcPct val="0"/>
              </a:spcBef>
              <a:spcAft>
                <a:spcPct val="0"/>
              </a:spcAft>
              <a:buClrTx/>
              <a:buSzTx/>
              <a:buFont typeface="Calibri" pitchFamily="34" charset="0"/>
              <a:buAutoNum type="arabicPeriod"/>
              <a:tabLst/>
              <a:defRPr/>
            </a:pPr>
            <a:r>
              <a:rPr kumimoji="0" lang="en-AU"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Rapid Burial</a:t>
            </a:r>
          </a:p>
          <a:p>
            <a:pPr marL="0" marR="0" lvl="0" indent="-257175" algn="l" defTabSz="257175" rtl="0" eaLnBrk="1" fontAlgn="base" latinLnBrk="0" hangingPunct="1">
              <a:lnSpc>
                <a:spcPct val="100000"/>
              </a:lnSpc>
              <a:spcBef>
                <a:spcPct val="0"/>
              </a:spcBef>
              <a:spcAft>
                <a:spcPct val="0"/>
              </a:spcAft>
              <a:buClrTx/>
              <a:buSzTx/>
              <a:buFont typeface="Calibri" pitchFamily="34" charset="0"/>
              <a:buAutoNum type="arabicPeriod"/>
              <a:tabLst/>
              <a:defRPr/>
            </a:pPr>
            <a:r>
              <a:rPr kumimoji="0" lang="en-AU"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Continued sediment </a:t>
            </a:r>
          </a:p>
          <a:p>
            <a:pPr marL="0" marR="0" lvl="0" indent="-257175" algn="l" defTabSz="257175" rtl="0" eaLnBrk="1" fontAlgn="base" latinLnBrk="0" hangingPunct="1">
              <a:lnSpc>
                <a:spcPct val="100000"/>
              </a:lnSpc>
              <a:spcBef>
                <a:spcPct val="0"/>
              </a:spcBef>
              <a:spcAft>
                <a:spcPct val="0"/>
              </a:spcAft>
              <a:buClrTx/>
              <a:buSzTx/>
              <a:buFontTx/>
              <a:buNone/>
              <a:tabLst/>
              <a:defRPr/>
            </a:pPr>
            <a:r>
              <a:rPr kumimoji="0" lang="en-AU"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accumulation</a:t>
            </a:r>
          </a:p>
        </p:txBody>
      </p:sp>
      <p:sp>
        <p:nvSpPr>
          <p:cNvPr id="4" name="TextBox 5">
            <a:extLst>
              <a:ext uri="{FF2B5EF4-FFF2-40B4-BE49-F238E27FC236}">
                <a16:creationId xmlns:a16="http://schemas.microsoft.com/office/drawing/2014/main" id="{780D694F-358A-4FDF-AB1F-D43B977C7848}"/>
              </a:ext>
            </a:extLst>
          </p:cNvPr>
          <p:cNvSpPr txBox="1">
            <a:spLocks noChangeArrowheads="1"/>
          </p:cNvSpPr>
          <p:nvPr/>
        </p:nvSpPr>
        <p:spPr bwMode="auto">
          <a:xfrm>
            <a:off x="1638300" y="387909"/>
            <a:ext cx="5867400" cy="523220"/>
          </a:xfrm>
          <a:prstGeom prst="rect">
            <a:avLst/>
          </a:prstGeom>
          <a:noFill/>
          <a:ln w="9525">
            <a:noFill/>
            <a:miter lim="800000"/>
            <a:headEnd/>
            <a:tailEnd/>
          </a:ln>
        </p:spPr>
        <p:txBody>
          <a:bodyPr wrap="square">
            <a:spAutoFit/>
          </a:bodyPr>
          <a:lstStyle/>
          <a:p>
            <a:pPr marL="0" marR="0" lvl="0" indent="0" algn="ctr" defTabSz="257175" rtl="0" eaLnBrk="1" fontAlgn="base" latinLnBrk="0" hangingPunct="1">
              <a:lnSpc>
                <a:spcPct val="100000"/>
              </a:lnSpc>
              <a:spcBef>
                <a:spcPct val="0"/>
              </a:spcBef>
              <a:spcAft>
                <a:spcPct val="0"/>
              </a:spcAft>
              <a:buClrTx/>
              <a:buSzTx/>
              <a:buFontTx/>
              <a:buNone/>
              <a:tabLst/>
              <a:defRPr/>
            </a:pPr>
            <a:r>
              <a:rPr lang="en-GB" sz="2800" b="1" dirty="0">
                <a:solidFill>
                  <a:prstClr val="white"/>
                </a:solidFill>
                <a:latin typeface="Calibri" panose="020F0502020204030204" pitchFamily="34" charset="0"/>
                <a:cs typeface="Calibri" panose="020F0502020204030204" pitchFamily="34" charset="0"/>
              </a:rPr>
              <a:t>H</a:t>
            </a:r>
            <a:r>
              <a:rPr lang="en-AU" sz="2800" b="1" dirty="0">
                <a:solidFill>
                  <a:prstClr val="white"/>
                </a:solidFill>
                <a:latin typeface="Calibri" panose="020F0502020204030204" pitchFamily="34" charset="0"/>
                <a:cs typeface="Calibri" panose="020F0502020204030204" pitchFamily="34" charset="0"/>
              </a:rPr>
              <a:t>ow Are Fossils Created?</a:t>
            </a:r>
            <a:endPar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67522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2000250" y="-2000250"/>
            <a:ext cx="5143500" cy="9144000"/>
          </a:xfrm>
          <a:prstGeom prst="rect">
            <a:avLst/>
          </a:prstGeom>
          <a:solidFill>
            <a:schemeClr val="bg1"/>
          </a:solidFill>
          <a:ln w="12700" cap="flat" cmpd="sng" algn="ctr">
            <a:solidFill>
              <a:schemeClr val="bg1">
                <a:alpha val="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2" name="Picture 1" descr="40857865 [Converted].png"/>
          <p:cNvPicPr>
            <a:picLocks noChangeAspect="1"/>
          </p:cNvPicPr>
          <p:nvPr/>
        </p:nvPicPr>
        <p:blipFill>
          <a:blip r:embed="rId3" cstate="print">
            <a:alphaModFix amt="20000"/>
          </a:blip>
          <a:stretch>
            <a:fillRect/>
          </a:stretch>
        </p:blipFill>
        <p:spPr>
          <a:xfrm rot="10800000">
            <a:off x="2840028" y="4598"/>
            <a:ext cx="6303972" cy="5138903"/>
          </a:xfrm>
          <a:prstGeom prst="rect">
            <a:avLst/>
          </a:prstGeom>
          <a:noFill/>
          <a:effectLst/>
        </p:spPr>
      </p:pic>
      <p:pic>
        <p:nvPicPr>
          <p:cNvPr id="4" name="Picture 2" descr="C:\Documents and Settings\rneller\My Documents\Cook Islands\printable\D045.jpg">
            <a:extLst>
              <a:ext uri="{FF2B5EF4-FFF2-40B4-BE49-F238E27FC236}">
                <a16:creationId xmlns:a16="http://schemas.microsoft.com/office/drawing/2014/main" id="{3820469A-19EE-4042-A279-EA197F3853AE}"/>
              </a:ext>
            </a:extLst>
          </p:cNvPr>
          <p:cNvPicPr>
            <a:picLocks noChangeAspect="1" noChangeArrowheads="1"/>
          </p:cNvPicPr>
          <p:nvPr/>
        </p:nvPicPr>
        <p:blipFill>
          <a:blip r:embed="rId4" cstate="print"/>
          <a:srcRect/>
          <a:stretch>
            <a:fillRect/>
          </a:stretch>
        </p:blipFill>
        <p:spPr bwMode="auto">
          <a:xfrm>
            <a:off x="-1" y="-857251"/>
            <a:ext cx="9144001" cy="6858001"/>
          </a:xfrm>
          <a:prstGeom prst="rect">
            <a:avLst/>
          </a:prstGeom>
          <a:noFill/>
          <a:ln w="9525">
            <a:solidFill>
              <a:schemeClr val="tx1"/>
            </a:solidFill>
            <a:miter lim="800000"/>
            <a:headEnd/>
            <a:tailEnd/>
          </a:ln>
        </p:spPr>
      </p:pic>
      <p:sp>
        <p:nvSpPr>
          <p:cNvPr id="7" name="Text Box 7">
            <a:extLst>
              <a:ext uri="{FF2B5EF4-FFF2-40B4-BE49-F238E27FC236}">
                <a16:creationId xmlns:a16="http://schemas.microsoft.com/office/drawing/2014/main" id="{E9CFAD8C-B783-70D1-4193-BA26BB8ED6CB}"/>
              </a:ext>
            </a:extLst>
          </p:cNvPr>
          <p:cNvSpPr txBox="1">
            <a:spLocks noChangeArrowheads="1"/>
          </p:cNvSpPr>
          <p:nvPr/>
        </p:nvSpPr>
        <p:spPr bwMode="auto">
          <a:xfrm>
            <a:off x="685800" y="361950"/>
            <a:ext cx="2362200" cy="1161857"/>
          </a:xfrm>
          <a:prstGeom prst="rect">
            <a:avLst/>
          </a:prstGeom>
          <a:noFill/>
          <a:ln w="9525">
            <a:noFill/>
            <a:miter lim="800000"/>
            <a:headEnd/>
            <a:tailEnd/>
          </a:ln>
        </p:spPr>
        <p:txBody>
          <a:bodyPr wrap="square">
            <a:sp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r>
              <a:rPr kumimoji="0" lang="en-AU"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Sediments </a:t>
            </a: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and Fossils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9243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864337A6-83A4-4012-84AA-FC6ADB2BCC61}"/>
              </a:ext>
            </a:extLst>
          </p:cNvPr>
          <p:cNvGraphicFramePr>
            <a:graphicFrameLocks noChangeAspect="1"/>
          </p:cNvGraphicFramePr>
          <p:nvPr/>
        </p:nvGraphicFramePr>
        <p:xfrm>
          <a:off x="-18154" y="-2746"/>
          <a:ext cx="6858000" cy="5143500"/>
        </p:xfrm>
        <a:graphic>
          <a:graphicData uri="http://schemas.openxmlformats.org/presentationml/2006/ole">
            <mc:AlternateContent xmlns:mc="http://schemas.openxmlformats.org/markup-compatibility/2006">
              <mc:Choice xmlns:v="urn:schemas-microsoft-com:vml" Requires="v">
                <p:oleObj r:id="rId3" imgW="7772457" imgH="5828957" progId="">
                  <p:embed/>
                </p:oleObj>
              </mc:Choice>
              <mc:Fallback>
                <p:oleObj r:id="rId3" imgW="7772457" imgH="5828957" progId="">
                  <p:embed/>
                  <p:pic>
                    <p:nvPicPr>
                      <p:cNvPr id="2" name="Object 2">
                        <a:extLst>
                          <a:ext uri="{FF2B5EF4-FFF2-40B4-BE49-F238E27FC236}">
                            <a16:creationId xmlns:a16="http://schemas.microsoft.com/office/drawing/2014/main" id="{864337A6-83A4-4012-84AA-FC6ADB2BC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4" y="-2746"/>
                        <a:ext cx="6858000" cy="5143500"/>
                      </a:xfrm>
                      <a:prstGeom prst="rect">
                        <a:avLst/>
                      </a:prstGeom>
                      <a:noFill/>
                      <a:ln>
                        <a:solidFill>
                          <a:schemeClr val="tx1"/>
                        </a:solidFill>
                      </a:ln>
                    </p:spPr>
                  </p:pic>
                </p:oleObj>
              </mc:Fallback>
            </mc:AlternateContent>
          </a:graphicData>
        </a:graphic>
      </p:graphicFrame>
      <p:sp>
        <p:nvSpPr>
          <p:cNvPr id="3" name="Text Box 7">
            <a:extLst>
              <a:ext uri="{FF2B5EF4-FFF2-40B4-BE49-F238E27FC236}">
                <a16:creationId xmlns:a16="http://schemas.microsoft.com/office/drawing/2014/main" id="{1D885239-D3C0-4117-9DA1-EA26EFAC11DE}"/>
              </a:ext>
            </a:extLst>
          </p:cNvPr>
          <p:cNvSpPr txBox="1">
            <a:spLocks noChangeArrowheads="1"/>
          </p:cNvSpPr>
          <p:nvPr/>
        </p:nvSpPr>
        <p:spPr bwMode="auto">
          <a:xfrm>
            <a:off x="6934200" y="1397144"/>
            <a:ext cx="2057400" cy="1592744"/>
          </a:xfrm>
          <a:prstGeom prst="rect">
            <a:avLst/>
          </a:prstGeom>
          <a:noFill/>
          <a:ln w="9525">
            <a:noFill/>
            <a:miter lim="800000"/>
            <a:headEnd/>
            <a:tailEnd/>
          </a:ln>
        </p:spPr>
        <p:txBody>
          <a:bodyPr wrap="square">
            <a:sp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r>
              <a:rPr kumimoji="0" lang="en-AU"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Takitumu</a:t>
            </a: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Lagoon, Cook Islands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92868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D3A8AEE-91CF-FE15-C680-7A6316954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1" y="194072"/>
            <a:ext cx="9084857" cy="47553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E89296-0BA0-0233-50D8-02D9B3FDE309}"/>
              </a:ext>
            </a:extLst>
          </p:cNvPr>
          <p:cNvSpPr txBox="1"/>
          <p:nvPr/>
        </p:nvSpPr>
        <p:spPr>
          <a:xfrm>
            <a:off x="457200" y="4580095"/>
            <a:ext cx="4572000" cy="369332"/>
          </a:xfrm>
          <a:prstGeom prst="rect">
            <a:avLst/>
          </a:prstGeom>
          <a:noFill/>
        </p:spPr>
        <p:txBody>
          <a:bodyPr wrap="square">
            <a:spAutoFit/>
          </a:bodyPr>
          <a:lstStyle/>
          <a:p>
            <a:r>
              <a:rPr lang="en-AU" b="0" i="0" dirty="0">
                <a:solidFill>
                  <a:schemeClr val="bg1"/>
                </a:solidFill>
                <a:effectLst/>
                <a:latin typeface="Inter Var"/>
              </a:rPr>
              <a:t>Source: Lougheed.et. al. 2018</a:t>
            </a:r>
            <a:endParaRPr lang="en-AU" dirty="0">
              <a:solidFill>
                <a:schemeClr val="bg1"/>
              </a:solidFill>
            </a:endParaRPr>
          </a:p>
        </p:txBody>
      </p:sp>
      <p:sp>
        <p:nvSpPr>
          <p:cNvPr id="2" name="TextBox 12">
            <a:extLst>
              <a:ext uri="{FF2B5EF4-FFF2-40B4-BE49-F238E27FC236}">
                <a16:creationId xmlns:a16="http://schemas.microsoft.com/office/drawing/2014/main" id="{F5C70ADE-D3B5-9343-76E7-E677A45E3678}"/>
              </a:ext>
            </a:extLst>
          </p:cNvPr>
          <p:cNvSpPr txBox="1">
            <a:spLocks noChangeArrowheads="1"/>
          </p:cNvSpPr>
          <p:nvPr/>
        </p:nvSpPr>
        <p:spPr bwMode="auto">
          <a:xfrm>
            <a:off x="762000" y="3421230"/>
            <a:ext cx="1851713" cy="707886"/>
          </a:xfrm>
          <a:prstGeom prst="rect">
            <a:avLst/>
          </a:prstGeom>
          <a:solidFill>
            <a:schemeClr val="tx1"/>
          </a:solidFill>
          <a:ln w="9525">
            <a:solidFill>
              <a:schemeClr val="bg1"/>
            </a:solidFill>
            <a:miter lim="800000"/>
            <a:headEnd/>
            <a:tailEnd/>
          </a:ln>
        </p:spPr>
        <p:txBody>
          <a:bodyPr wrap="square">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1 – 50 mm / 1000 years</a:t>
            </a:r>
          </a:p>
        </p:txBody>
      </p:sp>
      <p:sp>
        <p:nvSpPr>
          <p:cNvPr id="3" name="TextBox 5">
            <a:extLst>
              <a:ext uri="{FF2B5EF4-FFF2-40B4-BE49-F238E27FC236}">
                <a16:creationId xmlns:a16="http://schemas.microsoft.com/office/drawing/2014/main" id="{234553E8-FC5A-E0A0-2A1A-B649AB6B3433}"/>
              </a:ext>
            </a:extLst>
          </p:cNvPr>
          <p:cNvSpPr txBox="1">
            <a:spLocks noChangeArrowheads="1"/>
          </p:cNvSpPr>
          <p:nvPr/>
        </p:nvSpPr>
        <p:spPr bwMode="auto">
          <a:xfrm>
            <a:off x="2209798" y="57150"/>
            <a:ext cx="4724401" cy="523220"/>
          </a:xfrm>
          <a:prstGeom prst="rect">
            <a:avLst/>
          </a:prstGeom>
          <a:solidFill>
            <a:schemeClr val="tx1"/>
          </a:solidFill>
          <a:ln w="9525">
            <a:solidFill>
              <a:schemeClr val="bg1"/>
            </a:solidFill>
            <a:miter lim="800000"/>
            <a:headEnd/>
            <a:tailEnd/>
          </a:ln>
        </p:spPr>
        <p:txBody>
          <a:bodyPr wrap="square">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AU" sz="28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Ocean Sedimentation Rates?</a:t>
            </a:r>
          </a:p>
        </p:txBody>
      </p:sp>
    </p:spTree>
    <p:extLst>
      <p:ext uri="{BB962C8B-B14F-4D97-AF65-F5344CB8AC3E}">
        <p14:creationId xmlns:p14="http://schemas.microsoft.com/office/powerpoint/2010/main" val="4237097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2000250" y="-2000250"/>
            <a:ext cx="5143500" cy="9144000"/>
          </a:xfrm>
          <a:prstGeom prst="rect">
            <a:avLst/>
          </a:prstGeom>
          <a:solidFill>
            <a:schemeClr val="bg1"/>
          </a:solidFill>
          <a:ln w="12700" cap="flat" cmpd="sng" algn="ctr">
            <a:solidFill>
              <a:schemeClr val="bg1">
                <a:alpha val="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2" name="Picture 1" descr="40857865 [Converted].png"/>
          <p:cNvPicPr>
            <a:picLocks noChangeAspect="1"/>
          </p:cNvPicPr>
          <p:nvPr/>
        </p:nvPicPr>
        <p:blipFill>
          <a:blip r:embed="rId3" cstate="print">
            <a:alphaModFix amt="20000"/>
          </a:blip>
          <a:stretch>
            <a:fillRect/>
          </a:stretch>
        </p:blipFill>
        <p:spPr>
          <a:xfrm rot="10800000">
            <a:off x="2840028" y="4598"/>
            <a:ext cx="6303972" cy="5138903"/>
          </a:xfrm>
          <a:prstGeom prst="rect">
            <a:avLst/>
          </a:prstGeom>
          <a:noFill/>
          <a:effectLst/>
        </p:spPr>
      </p:pic>
      <p:pic>
        <p:nvPicPr>
          <p:cNvPr id="4" name="Picture 6" descr="Rockhampton Continental Shelf.jpg">
            <a:extLst>
              <a:ext uri="{FF2B5EF4-FFF2-40B4-BE49-F238E27FC236}">
                <a16:creationId xmlns:a16="http://schemas.microsoft.com/office/drawing/2014/main" id="{FC7FDDFF-CA48-4ECE-8162-1A0C298A87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42" y="-95250"/>
            <a:ext cx="10139516" cy="52387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2A07B7-3BD3-4507-BBE2-320F09A1DF00}"/>
              </a:ext>
            </a:extLst>
          </p:cNvPr>
          <p:cNvSpPr txBox="1">
            <a:spLocks noChangeArrowheads="1"/>
          </p:cNvSpPr>
          <p:nvPr/>
        </p:nvSpPr>
        <p:spPr bwMode="auto">
          <a:xfrm>
            <a:off x="2358629" y="209550"/>
            <a:ext cx="5829300" cy="461665"/>
          </a:xfrm>
          <a:prstGeom prst="rect">
            <a:avLst/>
          </a:prstGeom>
          <a:solidFill>
            <a:schemeClr val="bg1"/>
          </a:solidFill>
          <a:ln w="9525">
            <a:solidFill>
              <a:schemeClr val="tx1"/>
            </a:solidFill>
            <a:miter lim="800000"/>
            <a:headEnd/>
            <a:tailEnd/>
          </a:ln>
        </p:spPr>
        <p:txBody>
          <a:bodyPr>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34" charset="-128"/>
                <a:cs typeface="+mn-cs"/>
              </a:rPr>
              <a:t>Continental Shelf Sedimentation Rates?</a:t>
            </a:r>
            <a:endParaRPr kumimoji="0" lang="en-AU" sz="135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7" name="TextBox 12">
            <a:extLst>
              <a:ext uri="{FF2B5EF4-FFF2-40B4-BE49-F238E27FC236}">
                <a16:creationId xmlns:a16="http://schemas.microsoft.com/office/drawing/2014/main" id="{45AB7278-7D75-4575-A022-B2ED752387E4}"/>
              </a:ext>
            </a:extLst>
          </p:cNvPr>
          <p:cNvSpPr txBox="1">
            <a:spLocks noChangeArrowheads="1"/>
          </p:cNvSpPr>
          <p:nvPr/>
        </p:nvSpPr>
        <p:spPr bwMode="auto">
          <a:xfrm>
            <a:off x="2895601" y="3867151"/>
            <a:ext cx="5292329" cy="738664"/>
          </a:xfrm>
          <a:prstGeom prst="rect">
            <a:avLst/>
          </a:prstGeom>
          <a:solidFill>
            <a:schemeClr val="bg1"/>
          </a:solidFill>
          <a:ln w="9525">
            <a:solidFill>
              <a:schemeClr val="tx1"/>
            </a:solidFill>
            <a:miter lim="800000"/>
            <a:headEnd/>
            <a:tailEnd/>
          </a:ln>
        </p:spPr>
        <p:txBody>
          <a:bodyPr>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AU" sz="21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34" charset="-128"/>
                <a:cs typeface="+mn-cs"/>
              </a:rPr>
              <a:t>Average rate of 300 mm/1000 years</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AU" sz="2100" b="1"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34" charset="-128"/>
                <a:cs typeface="+mn-cs"/>
              </a:rPr>
              <a:t>(ranging between 150 – 400 mm)</a:t>
            </a:r>
            <a:endParaRPr kumimoji="0" lang="en-AU" sz="2100" b="1" i="1"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23315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2000250" y="-2000250"/>
            <a:ext cx="5143500" cy="9144000"/>
          </a:xfrm>
          <a:prstGeom prst="rect">
            <a:avLst/>
          </a:prstGeom>
          <a:solidFill>
            <a:schemeClr val="bg1"/>
          </a:solidFill>
          <a:ln w="12700" cap="flat" cmpd="sng" algn="ctr">
            <a:solidFill>
              <a:schemeClr val="bg1">
                <a:alpha val="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2" name="Picture 1" descr="40857865 [Converted].png"/>
          <p:cNvPicPr>
            <a:picLocks noChangeAspect="1"/>
          </p:cNvPicPr>
          <p:nvPr/>
        </p:nvPicPr>
        <p:blipFill>
          <a:blip r:embed="rId3" cstate="print">
            <a:alphaModFix amt="20000"/>
          </a:blip>
          <a:stretch>
            <a:fillRect/>
          </a:stretch>
        </p:blipFill>
        <p:spPr>
          <a:xfrm rot="10800000">
            <a:off x="2840028" y="4598"/>
            <a:ext cx="6303972" cy="5138903"/>
          </a:xfrm>
          <a:prstGeom prst="rect">
            <a:avLst/>
          </a:prstGeom>
          <a:noFill/>
          <a:effectLst/>
        </p:spPr>
      </p:pic>
      <p:pic>
        <p:nvPicPr>
          <p:cNvPr id="4" name="Picture 7" descr="C:\Users\ronnellor\Documents\Images\University\Students - Honours\Kirsty Stephen 2006\Photos\2006_06_27 Transects 008-010 Kirsty\011 transect 3.JPG">
            <a:extLst>
              <a:ext uri="{FF2B5EF4-FFF2-40B4-BE49-F238E27FC236}">
                <a16:creationId xmlns:a16="http://schemas.microsoft.com/office/drawing/2014/main" id="{86965D27-13B8-445D-A5C0-C121BCCF649C}"/>
              </a:ext>
            </a:extLst>
          </p:cNvPr>
          <p:cNvPicPr>
            <a:picLocks noChangeAspect="1" noChangeArrowheads="1"/>
          </p:cNvPicPr>
          <p:nvPr/>
        </p:nvPicPr>
        <p:blipFill>
          <a:blip r:embed="rId4" cstate="print"/>
          <a:srcRect/>
          <a:stretch>
            <a:fillRect/>
          </a:stretch>
        </p:blipFill>
        <p:spPr bwMode="auto">
          <a:xfrm>
            <a:off x="-1" y="-77587"/>
            <a:ext cx="9144001" cy="5973763"/>
          </a:xfrm>
          <a:prstGeom prst="rect">
            <a:avLst/>
          </a:prstGeom>
          <a:noFill/>
          <a:ln w="9525">
            <a:solidFill>
              <a:schemeClr val="bg1"/>
            </a:solidFill>
            <a:miter lim="800000"/>
            <a:headEnd/>
            <a:tailEnd/>
          </a:ln>
        </p:spPr>
      </p:pic>
      <p:sp>
        <p:nvSpPr>
          <p:cNvPr id="7" name="Title 1">
            <a:extLst>
              <a:ext uri="{FF2B5EF4-FFF2-40B4-BE49-F238E27FC236}">
                <a16:creationId xmlns:a16="http://schemas.microsoft.com/office/drawing/2014/main" id="{A7D1A6CF-B7FA-4B40-B84C-1AB81E219F96}"/>
              </a:ext>
            </a:extLst>
          </p:cNvPr>
          <p:cNvSpPr txBox="1">
            <a:spLocks/>
          </p:cNvSpPr>
          <p:nvPr/>
        </p:nvSpPr>
        <p:spPr>
          <a:xfrm>
            <a:off x="838201" y="3975498"/>
            <a:ext cx="2493170" cy="461665"/>
          </a:xfrm>
          <a:prstGeom prst="rect">
            <a:avLst/>
          </a:prstGeom>
          <a:solidFill>
            <a:sysClr val="window" lastClr="FFFFFF"/>
          </a:solidFill>
          <a:ln>
            <a:solidFill>
              <a:sysClr val="windowText" lastClr="000000"/>
            </a:solidFill>
          </a:ln>
        </p:spPr>
        <p:txBody>
          <a:bodyPr/>
          <a:lstStyle/>
          <a:p>
            <a:pPr marL="0" marR="0" lvl="0" indent="0" algn="ctr" defTabSz="342892" rtl="0" eaLnBrk="1" fontAlgn="ctr" latinLnBrk="0" hangingPunct="1">
              <a:lnSpc>
                <a:spcPct val="100000"/>
              </a:lnSpc>
              <a:spcBef>
                <a:spcPct val="0"/>
              </a:spcBef>
              <a:spcAft>
                <a:spcPct val="0"/>
              </a:spcAft>
              <a:buClrTx/>
              <a:buSzTx/>
              <a:buFontTx/>
              <a:buNone/>
              <a:tabLst/>
              <a:defRPr/>
            </a:pPr>
            <a:r>
              <a:rPr kumimoji="0" lang="en-AU" sz="2100" b="1" i="0" u="none" strike="noStrike" kern="0" cap="none" spc="0" normalizeH="0" baseline="0" noProof="0" dirty="0">
                <a:ln>
                  <a:noFill/>
                </a:ln>
                <a:solidFill>
                  <a:prstClr val="black"/>
                </a:solidFill>
                <a:effectLst/>
                <a:uLnTx/>
                <a:uFillTx/>
                <a:latin typeface="Calibri"/>
                <a:ea typeface="ＭＳ Ｐゴシック" pitchFamily="34" charset="-128"/>
                <a:cs typeface="ＭＳ Ｐゴシック" pitchFamily="-112" charset="-128"/>
              </a:rPr>
              <a:t>3.6 mm year (global)</a:t>
            </a:r>
            <a:endParaRPr kumimoji="0" lang="en-US" sz="3300" b="0" i="0" u="none" strike="noStrike" kern="0" cap="none" spc="0" normalizeH="0" baseline="0" noProof="0" dirty="0">
              <a:ln>
                <a:noFill/>
              </a:ln>
              <a:solidFill>
                <a:prstClr val="black"/>
              </a:solidFill>
              <a:effectLst/>
              <a:uLnTx/>
              <a:uFillTx/>
              <a:latin typeface="Calibri"/>
              <a:ea typeface="ＭＳ Ｐゴシック" pitchFamily="34" charset="-128"/>
              <a:cs typeface="ＭＳ Ｐゴシック" pitchFamily="-112" charset="-128"/>
            </a:endParaRPr>
          </a:p>
        </p:txBody>
      </p:sp>
      <p:sp>
        <p:nvSpPr>
          <p:cNvPr id="9" name="TextBox 8">
            <a:extLst>
              <a:ext uri="{FF2B5EF4-FFF2-40B4-BE49-F238E27FC236}">
                <a16:creationId xmlns:a16="http://schemas.microsoft.com/office/drawing/2014/main" id="{B5E07B42-986F-441C-A885-C089844B97CC}"/>
              </a:ext>
            </a:extLst>
          </p:cNvPr>
          <p:cNvSpPr txBox="1">
            <a:spLocks noChangeArrowheads="1"/>
          </p:cNvSpPr>
          <p:nvPr/>
        </p:nvSpPr>
        <p:spPr bwMode="auto">
          <a:xfrm>
            <a:off x="2303859" y="209550"/>
            <a:ext cx="4536281" cy="461665"/>
          </a:xfrm>
          <a:prstGeom prst="rect">
            <a:avLst/>
          </a:prstGeom>
          <a:solidFill>
            <a:sysClr val="window" lastClr="FFFFFF"/>
          </a:solidFill>
          <a:ln w="9525">
            <a:solidFill>
              <a:sysClr val="windowText" lastClr="000000"/>
            </a:solidFill>
            <a:miter lim="800000"/>
            <a:headEnd/>
            <a:tailEnd/>
          </a:ln>
        </p:spPr>
        <p:txBody>
          <a:bodyPr>
            <a:spAutoFit/>
          </a:bodyPr>
          <a:lstStyle/>
          <a:p>
            <a:pPr marL="0" marR="0" lvl="0" indent="0" algn="ctr" defTabSz="342892" rtl="0" eaLnBrk="1" fontAlgn="base" latinLnBrk="0" hangingPunct="1">
              <a:lnSpc>
                <a:spcPct val="100000"/>
              </a:lnSpc>
              <a:spcBef>
                <a:spcPct val="0"/>
              </a:spcBef>
              <a:spcAft>
                <a:spcPct val="0"/>
              </a:spcAft>
              <a:buClrTx/>
              <a:buSzTx/>
              <a:buFontTx/>
              <a:buNone/>
              <a:tabLst/>
              <a:defRPr/>
            </a:pPr>
            <a:r>
              <a:rPr kumimoji="0" lang="en-AU" sz="2400" b="1" i="0" u="none" strike="noStrike" kern="0" cap="none" spc="0" normalizeH="0" baseline="0" noProof="0" dirty="0">
                <a:ln>
                  <a:noFill/>
                </a:ln>
                <a:solidFill>
                  <a:prstClr val="black"/>
                </a:solidFill>
                <a:effectLst/>
                <a:uLnTx/>
                <a:uFillTx/>
                <a:latin typeface="Calibri"/>
                <a:ea typeface="ＭＳ Ｐゴシック" pitchFamily="34" charset="-128"/>
                <a:cs typeface="+mn-cs"/>
              </a:rPr>
              <a:t>Estuarine Sedimentation Rates?</a:t>
            </a:r>
            <a:endParaRPr kumimoji="0" lang="en-AU" sz="1350" b="1" i="0" u="none" strike="noStrike" kern="0" cap="none" spc="0" normalizeH="0" baseline="0" noProof="0" dirty="0">
              <a:ln>
                <a:noFill/>
              </a:ln>
              <a:solidFill>
                <a:prstClr val="white"/>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99070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overbank sediments by date.jpg">
            <a:extLst>
              <a:ext uri="{FF2B5EF4-FFF2-40B4-BE49-F238E27FC236}">
                <a16:creationId xmlns:a16="http://schemas.microsoft.com/office/drawing/2014/main" id="{B938C2C0-E468-B7B5-3F30-3076FB31C423}"/>
              </a:ext>
            </a:extLst>
          </p:cNvPr>
          <p:cNvPicPr>
            <a:picLocks noChangeAspect="1"/>
          </p:cNvPicPr>
          <p:nvPr/>
        </p:nvPicPr>
        <p:blipFill>
          <a:blip r:embed="rId3" cstate="print"/>
          <a:srcRect/>
          <a:stretch>
            <a:fillRect/>
          </a:stretch>
        </p:blipFill>
        <p:spPr bwMode="auto">
          <a:xfrm>
            <a:off x="1524000" y="0"/>
            <a:ext cx="3267075" cy="5182791"/>
          </a:xfrm>
          <a:prstGeom prst="rect">
            <a:avLst/>
          </a:prstGeom>
          <a:noFill/>
          <a:ln w="12700">
            <a:solidFill>
              <a:schemeClr val="tx1"/>
            </a:solidFill>
            <a:miter lim="800000"/>
            <a:headEnd/>
            <a:tailEnd/>
          </a:ln>
        </p:spPr>
      </p:pic>
      <p:sp>
        <p:nvSpPr>
          <p:cNvPr id="6" name="Rectangle 7">
            <a:extLst>
              <a:ext uri="{FF2B5EF4-FFF2-40B4-BE49-F238E27FC236}">
                <a16:creationId xmlns:a16="http://schemas.microsoft.com/office/drawing/2014/main" id="{947FE5B7-FBB1-9839-8756-0D5B34E09A4C}"/>
              </a:ext>
            </a:extLst>
          </p:cNvPr>
          <p:cNvSpPr>
            <a:spLocks noChangeArrowheads="1"/>
          </p:cNvSpPr>
          <p:nvPr/>
        </p:nvSpPr>
        <p:spPr bwMode="auto">
          <a:xfrm>
            <a:off x="5110277" y="1962150"/>
            <a:ext cx="3024188" cy="1938992"/>
          </a:xfrm>
          <a:prstGeom prst="rect">
            <a:avLst/>
          </a:prstGeom>
          <a:noFill/>
          <a:ln w="9525">
            <a:noFill/>
            <a:miter lim="800000"/>
            <a:headEnd/>
            <a:tailEnd/>
          </a:ln>
        </p:spPr>
        <p:txBody>
          <a:bodyPr>
            <a:spAutoFit/>
          </a:bodyPr>
          <a:lstStyle/>
          <a:p>
            <a:pPr marL="0" marR="0" lvl="0" indent="0" algn="ctr" defTabSz="685783" rtl="0" eaLnBrk="1" fontAlgn="ctr" latinLnBrk="0" hangingPunct="1">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0.14 – 0.18 cm year</a:t>
            </a:r>
          </a:p>
          <a:p>
            <a:pPr marL="0" marR="0" lvl="0" indent="0" algn="ctr" defTabSz="685783" rtl="0" eaLnBrk="1" fontAlgn="ctr" latinLnBrk="0" hangingPunct="1">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0.07 and 0.59 cm year</a:t>
            </a:r>
          </a:p>
          <a:p>
            <a:pPr marL="0" marR="0" lvl="0" indent="0" algn="ctr" defTabSz="685783" rtl="0" eaLnBrk="1" fontAlgn="ctr" latinLnBrk="0" hangingPunct="1">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3.2 cm year</a:t>
            </a:r>
          </a:p>
          <a:p>
            <a:pPr marL="0" marR="0" lvl="0" indent="0" algn="ctr" defTabSz="685783" rtl="0" eaLnBrk="1" fontAlgn="ctr" latinLnBrk="0" hangingPunct="1">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0.3 – 4.0 cm year</a:t>
            </a:r>
          </a:p>
          <a:p>
            <a:pPr marL="0" marR="0" lvl="0" indent="0" algn="ctr" defTabSz="685783" rtl="0" eaLnBrk="1" fontAlgn="ctr" latinLnBrk="0" hangingPunct="1">
              <a:lnSpc>
                <a:spcPct val="100000"/>
              </a:lnSpc>
              <a:spcBef>
                <a:spcPct val="0"/>
              </a:spcBef>
              <a:spcAft>
                <a:spcPct val="0"/>
              </a:spcAft>
              <a:buClrTx/>
              <a:buSzTx/>
              <a:buFontTx/>
              <a:buNone/>
              <a:tabLst/>
              <a:defRPr/>
            </a:pPr>
            <a:endParaRPr kumimoji="0" lang="en-A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685783" rtl="0" eaLnBrk="1" fontAlgn="ctr" latinLnBrk="0" hangingPunct="1">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 cm / major event  NSW. </a:t>
            </a:r>
          </a:p>
        </p:txBody>
      </p:sp>
      <p:sp>
        <p:nvSpPr>
          <p:cNvPr id="7" name="TextBox 6">
            <a:extLst>
              <a:ext uri="{FF2B5EF4-FFF2-40B4-BE49-F238E27FC236}">
                <a16:creationId xmlns:a16="http://schemas.microsoft.com/office/drawing/2014/main" id="{A01A74C9-2F58-234F-DFDE-35E4F8C21D1E}"/>
              </a:ext>
            </a:extLst>
          </p:cNvPr>
          <p:cNvSpPr txBox="1">
            <a:spLocks noChangeArrowheads="1"/>
          </p:cNvSpPr>
          <p:nvPr/>
        </p:nvSpPr>
        <p:spPr bwMode="auto">
          <a:xfrm>
            <a:off x="5105400" y="826859"/>
            <a:ext cx="3024188" cy="830997"/>
          </a:xfrm>
          <a:prstGeom prst="rect">
            <a:avLst/>
          </a:prstGeom>
          <a:noFill/>
          <a:ln w="9525">
            <a:noFill/>
            <a:miter lim="800000"/>
            <a:headEnd/>
            <a:tailEnd/>
          </a:ln>
        </p:spPr>
        <p:txBody>
          <a:bodyPr>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AU"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Floodplain Sedimentation Rates?</a:t>
            </a:r>
          </a:p>
        </p:txBody>
      </p:sp>
    </p:spTree>
    <p:extLst>
      <p:ext uri="{BB962C8B-B14F-4D97-AF65-F5344CB8AC3E}">
        <p14:creationId xmlns:p14="http://schemas.microsoft.com/office/powerpoint/2010/main" val="808765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2000250" y="-2000250"/>
            <a:ext cx="5143500" cy="9144000"/>
          </a:xfrm>
          <a:prstGeom prst="rect">
            <a:avLst/>
          </a:prstGeom>
          <a:solidFill>
            <a:schemeClr val="bg1"/>
          </a:solidFill>
          <a:ln w="12700" cap="flat" cmpd="sng" algn="ctr">
            <a:solidFill>
              <a:schemeClr val="bg1">
                <a:alpha val="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2" name="Picture 1" descr="40857865 [Converted].png"/>
          <p:cNvPicPr>
            <a:picLocks noChangeAspect="1"/>
          </p:cNvPicPr>
          <p:nvPr/>
        </p:nvPicPr>
        <p:blipFill>
          <a:blip r:embed="rId3" cstate="print">
            <a:alphaModFix amt="20000"/>
          </a:blip>
          <a:stretch>
            <a:fillRect/>
          </a:stretch>
        </p:blipFill>
        <p:spPr>
          <a:xfrm rot="10800000">
            <a:off x="2840028" y="4599"/>
            <a:ext cx="6303972" cy="5138903"/>
          </a:xfrm>
          <a:prstGeom prst="rect">
            <a:avLst/>
          </a:prstGeom>
          <a:noFill/>
          <a:effectLst/>
        </p:spPr>
      </p:pic>
      <p:sp>
        <p:nvSpPr>
          <p:cNvPr id="4" name="Content Placeholder 3">
            <a:extLst>
              <a:ext uri="{FF2B5EF4-FFF2-40B4-BE49-F238E27FC236}">
                <a16:creationId xmlns:a16="http://schemas.microsoft.com/office/drawing/2014/main" id="{BA35DB99-094A-464F-9B4D-1E368346D9CC}"/>
              </a:ext>
            </a:extLst>
          </p:cNvPr>
          <p:cNvSpPr>
            <a:spLocks noGrp="1"/>
          </p:cNvSpPr>
          <p:nvPr>
            <p:ph sz="quarter" idx="1"/>
          </p:nvPr>
        </p:nvSpPr>
        <p:spPr/>
        <p:txBody>
          <a:bodyPr/>
          <a:lstStyle/>
          <a:p>
            <a:endParaRPr lang="en-AU" dirty="0"/>
          </a:p>
        </p:txBody>
      </p:sp>
      <p:pic>
        <p:nvPicPr>
          <p:cNvPr id="9" name="Content Placeholder 3" descr="Mad scientist.jpg">
            <a:extLst>
              <a:ext uri="{FF2B5EF4-FFF2-40B4-BE49-F238E27FC236}">
                <a16:creationId xmlns:a16="http://schemas.microsoft.com/office/drawing/2014/main" id="{C1B059DE-C72B-434D-8A8B-400BCA28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0888" y="-95250"/>
            <a:ext cx="9177939" cy="8370888"/>
          </a:xfrm>
          <a:prstGeom prst="rect">
            <a:avLst/>
          </a:prstGeom>
        </p:spPr>
      </p:pic>
    </p:spTree>
    <p:extLst>
      <p:ext uri="{BB962C8B-B14F-4D97-AF65-F5344CB8AC3E}">
        <p14:creationId xmlns:p14="http://schemas.microsoft.com/office/powerpoint/2010/main" val="1981369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tsunami.jpg">
            <a:extLst>
              <a:ext uri="{FF2B5EF4-FFF2-40B4-BE49-F238E27FC236}">
                <a16:creationId xmlns:a16="http://schemas.microsoft.com/office/drawing/2014/main" id="{D965DC87-424A-4E34-A45E-DF41B48BF283}"/>
              </a:ext>
            </a:extLst>
          </p:cNvPr>
          <p:cNvPicPr>
            <a:picLocks noChangeAspect="1" noChangeArrowheads="1"/>
          </p:cNvPicPr>
          <p:nvPr/>
        </p:nvPicPr>
        <p:blipFill>
          <a:blip r:embed="rId3" cstate="print"/>
          <a:srcRect/>
          <a:stretch>
            <a:fillRect/>
          </a:stretch>
        </p:blipFill>
        <p:spPr bwMode="auto">
          <a:xfrm>
            <a:off x="0" y="-704850"/>
            <a:ext cx="6688852" cy="5901929"/>
          </a:xfrm>
          <a:prstGeom prst="rect">
            <a:avLst/>
          </a:prstGeom>
          <a:noFill/>
          <a:ln w="9525">
            <a:solidFill>
              <a:schemeClr val="tx1"/>
            </a:solidFill>
            <a:miter lim="800000"/>
            <a:headEnd/>
            <a:tailEnd/>
          </a:ln>
        </p:spPr>
      </p:pic>
      <p:sp>
        <p:nvSpPr>
          <p:cNvPr id="3" name="TextBox 2">
            <a:extLst>
              <a:ext uri="{FF2B5EF4-FFF2-40B4-BE49-F238E27FC236}">
                <a16:creationId xmlns:a16="http://schemas.microsoft.com/office/drawing/2014/main" id="{934F8322-6752-4989-B77A-F0F6A024346C}"/>
              </a:ext>
            </a:extLst>
          </p:cNvPr>
          <p:cNvSpPr txBox="1">
            <a:spLocks noChangeArrowheads="1"/>
          </p:cNvSpPr>
          <p:nvPr/>
        </p:nvSpPr>
        <p:spPr bwMode="auto">
          <a:xfrm>
            <a:off x="6726952" y="438150"/>
            <a:ext cx="2378948" cy="1384995"/>
          </a:xfrm>
          <a:prstGeom prst="rect">
            <a:avLst/>
          </a:prstGeom>
          <a:noFill/>
          <a:ln w="9525">
            <a:noFill/>
            <a:miter lim="800000"/>
            <a:headEnd/>
            <a:tailEnd/>
          </a:ln>
        </p:spPr>
        <p:txBody>
          <a:bodyPr wrap="square">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Tsunami Sedimentation Rates?</a:t>
            </a:r>
          </a:p>
        </p:txBody>
      </p:sp>
      <p:sp>
        <p:nvSpPr>
          <p:cNvPr id="4" name="Rectangle 7">
            <a:extLst>
              <a:ext uri="{FF2B5EF4-FFF2-40B4-BE49-F238E27FC236}">
                <a16:creationId xmlns:a16="http://schemas.microsoft.com/office/drawing/2014/main" id="{748FF804-FAC3-407B-967F-BA1ED6951141}"/>
              </a:ext>
            </a:extLst>
          </p:cNvPr>
          <p:cNvSpPr>
            <a:spLocks noChangeArrowheads="1"/>
          </p:cNvSpPr>
          <p:nvPr/>
        </p:nvSpPr>
        <p:spPr bwMode="auto">
          <a:xfrm>
            <a:off x="6872924" y="2129780"/>
            <a:ext cx="2133600" cy="830997"/>
          </a:xfrm>
          <a:prstGeom prst="rect">
            <a:avLst/>
          </a:prstGeom>
          <a:noFill/>
          <a:ln w="9525">
            <a:noFill/>
            <a:miter lim="800000"/>
            <a:headEnd/>
            <a:tailEnd/>
          </a:ln>
        </p:spPr>
        <p:txBody>
          <a:bodyPr wrap="square">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AU"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Verlag Book" charset="0"/>
              </a:rPr>
              <a:t>Up to 10 cm deposited</a:t>
            </a:r>
            <a:endParaRPr kumimoji="0" lang="en-AU"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46259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2643189" y="-857250"/>
            <a:ext cx="3857625" cy="6858000"/>
          </a:xfrm>
          <a:prstGeom prst="rect">
            <a:avLst/>
          </a:prstGeom>
          <a:solidFill>
            <a:schemeClr val="bg1"/>
          </a:solidFill>
          <a:ln w="12700" cap="flat" cmpd="sng" algn="ctr">
            <a:solidFill>
              <a:schemeClr val="bg1">
                <a:alpha val="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Georgia"/>
              <a:ea typeface="+mn-ea"/>
              <a:cs typeface="+mn-cs"/>
            </a:endParaRPr>
          </a:p>
        </p:txBody>
      </p:sp>
      <p:pic>
        <p:nvPicPr>
          <p:cNvPr id="2" name="Picture 1" descr="40857865 [Converted].png"/>
          <p:cNvPicPr>
            <a:picLocks noChangeAspect="1"/>
          </p:cNvPicPr>
          <p:nvPr/>
        </p:nvPicPr>
        <p:blipFill>
          <a:blip r:embed="rId3" cstate="print">
            <a:alphaModFix amt="20000"/>
          </a:blip>
          <a:stretch>
            <a:fillRect/>
          </a:stretch>
        </p:blipFill>
        <p:spPr>
          <a:xfrm rot="10800000">
            <a:off x="3273022" y="646387"/>
            <a:ext cx="4727979" cy="3854177"/>
          </a:xfrm>
          <a:prstGeom prst="rect">
            <a:avLst/>
          </a:prstGeom>
          <a:noFill/>
          <a:effectLst/>
        </p:spPr>
      </p:pic>
      <p:pic>
        <p:nvPicPr>
          <p:cNvPr id="2050" name="Picture 2" descr="Image result for dead pigs in cages on sea floor canada">
            <a:extLst>
              <a:ext uri="{FF2B5EF4-FFF2-40B4-BE49-F238E27FC236}">
                <a16:creationId xmlns:a16="http://schemas.microsoft.com/office/drawing/2014/main" id="{E839C724-8159-4E36-B84C-9AF03AA36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FC5530-BA81-4F91-AA68-DF0123364F2B}"/>
              </a:ext>
            </a:extLst>
          </p:cNvPr>
          <p:cNvSpPr txBox="1"/>
          <p:nvPr/>
        </p:nvSpPr>
        <p:spPr>
          <a:xfrm>
            <a:off x="1314450" y="4114800"/>
            <a:ext cx="3257550" cy="253916"/>
          </a:xfrm>
          <a:prstGeom prst="rect">
            <a:avLst/>
          </a:prstGeom>
          <a:solidFill>
            <a:schemeClr val="bg1"/>
          </a:solid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Georgia"/>
                <a:ea typeface="+mn-ea"/>
                <a:cs typeface="+mn-cs"/>
                <a:hlinkClick r:id="rId5"/>
              </a:rPr>
              <a:t>https://www.youtube.com/watch?v=xXtSw1FPkhM</a:t>
            </a:r>
            <a:endParaRPr kumimoji="0" lang="en-AU" sz="105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1870434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FCC487E-E7E6-40C5-936A-68513E45C47A}"/>
              </a:ext>
            </a:extLst>
          </p:cNvPr>
          <p:cNvSpPr txBox="1"/>
          <p:nvPr/>
        </p:nvSpPr>
        <p:spPr>
          <a:xfrm>
            <a:off x="1343025" y="285750"/>
            <a:ext cx="6457951" cy="1261884"/>
          </a:xfrm>
          <a:prstGeom prst="rect">
            <a:avLst/>
          </a:prstGeom>
          <a:noFill/>
          <a:ln>
            <a:noFill/>
          </a:ln>
        </p:spPr>
        <p:txBody>
          <a:bodyPr wrap="square" rtlCol="0">
            <a:spAutoFit/>
          </a:bodyPr>
          <a:lstStyle/>
          <a:p>
            <a:pPr marL="0" marR="0" lvl="0" indent="0" algn="l" defTabSz="257175"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Dead crocodiles down under:</a:t>
            </a:r>
          </a:p>
          <a:p>
            <a:pPr marL="0" marR="0" lvl="0" indent="0" algn="l" defTabSz="257175"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How croc decomposition helps confirm a crucial element of Bible history</a:t>
            </a:r>
          </a:p>
        </p:txBody>
      </p:sp>
      <p:pic>
        <p:nvPicPr>
          <p:cNvPr id="7" name="Picture 2" descr="Crocs-down-under">
            <a:extLst>
              <a:ext uri="{FF2B5EF4-FFF2-40B4-BE49-F238E27FC236}">
                <a16:creationId xmlns:a16="http://schemas.microsoft.com/office/drawing/2014/main" id="{F2B8BFC2-5E88-4AA5-84F5-6E8CF986F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45933"/>
            <a:ext cx="5378726" cy="30927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crocs-skeleton">
            <a:extLst>
              <a:ext uri="{FF2B5EF4-FFF2-40B4-BE49-F238E27FC236}">
                <a16:creationId xmlns:a16="http://schemas.microsoft.com/office/drawing/2014/main" id="{BDEEE5FD-7ED2-457B-8F33-F86F67893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335" y="1745933"/>
            <a:ext cx="1587027" cy="26133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7B457E4-C614-451F-8F34-0651AC42CC97}"/>
              </a:ext>
            </a:extLst>
          </p:cNvPr>
          <p:cNvSpPr txBox="1"/>
          <p:nvPr/>
        </p:nvSpPr>
        <p:spPr>
          <a:xfrm>
            <a:off x="816755" y="4488641"/>
            <a:ext cx="141265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825"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Sabena Jane Blackbird / </a:t>
            </a:r>
            <a:r>
              <a:rPr kumimoji="0" lang="en-AU" sz="825"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Alamy</a:t>
            </a:r>
            <a:r>
              <a:rPr kumimoji="0" lang="en-AU" sz="825"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Stock Photo</a:t>
            </a:r>
          </a:p>
        </p:txBody>
      </p:sp>
    </p:spTree>
    <p:extLst>
      <p:ext uri="{BB962C8B-B14F-4D97-AF65-F5344CB8AC3E}">
        <p14:creationId xmlns:p14="http://schemas.microsoft.com/office/powerpoint/2010/main" val="3095776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zard-before-burial">
            <a:extLst>
              <a:ext uri="{FF2B5EF4-FFF2-40B4-BE49-F238E27FC236}">
                <a16:creationId xmlns:a16="http://schemas.microsoft.com/office/drawing/2014/main" id="{C9B395B9-D3C2-475E-B527-C1A85936D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340" y="296350"/>
            <a:ext cx="6549123" cy="455080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66D1D6-2112-4BB4-9BDA-EFB258A96193}"/>
              </a:ext>
            </a:extLst>
          </p:cNvPr>
          <p:cNvSpPr txBox="1"/>
          <p:nvPr/>
        </p:nvSpPr>
        <p:spPr>
          <a:xfrm>
            <a:off x="591720" y="951696"/>
            <a:ext cx="1536900" cy="954107"/>
          </a:xfrm>
          <a:prstGeom prst="rect">
            <a:avLst/>
          </a:prstGeom>
          <a:noFill/>
          <a:ln w="9525">
            <a:noFill/>
            <a:miter lim="800000"/>
            <a:headEnd/>
            <a:tailEnd/>
          </a:ln>
        </p:spPr>
        <p:txBody>
          <a:bodyPr wrap="square">
            <a:spAutoFit/>
          </a:bodyPr>
          <a:lstStyle>
            <a:lvl1pPr marR="0" lvl="0" indent="0" defTabSz="342900" eaLnBrk="1" fontAlgn="base" hangingPunct="1">
              <a:lnSpc>
                <a:spcPct val="100000"/>
              </a:lnSpc>
              <a:spcBef>
                <a:spcPct val="0"/>
              </a:spcBef>
              <a:spcAft>
                <a:spcPct val="0"/>
              </a:spcAft>
              <a:buClrTx/>
              <a:buSzTx/>
              <a:buFontTx/>
              <a:buNone/>
              <a:tabLst/>
              <a:defRPr kumimoji="0" sz="2800" b="1" i="0" u="none" strike="noStrike" cap="none" spc="0" normalizeH="0" baseline="0">
                <a:ln>
                  <a:noFill/>
                </a:ln>
                <a:effectLst/>
                <a:uLnTx/>
                <a:uFillTx/>
                <a:latin typeface="Calibri" panose="020F0502020204030204" pitchFamily="34" charset="0"/>
                <a:cs typeface="Calibri" panose="020F0502020204030204" pitchFamily="34" charset="0"/>
              </a:defRPr>
            </a:lvl1pPr>
          </a:lstStyle>
          <a:p>
            <a:pPr marL="0" marR="0" lvl="0" indent="0" algn="l" defTabSz="257175"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Fossils in a day?</a:t>
            </a:r>
          </a:p>
        </p:txBody>
      </p:sp>
      <p:sp>
        <p:nvSpPr>
          <p:cNvPr id="2" name="TextBox 1">
            <a:extLst>
              <a:ext uri="{FF2B5EF4-FFF2-40B4-BE49-F238E27FC236}">
                <a16:creationId xmlns:a16="http://schemas.microsoft.com/office/drawing/2014/main" id="{A628605B-5F59-CE95-C23A-D4E58DA523A6}"/>
              </a:ext>
            </a:extLst>
          </p:cNvPr>
          <p:cNvSpPr txBox="1"/>
          <p:nvPr/>
        </p:nvSpPr>
        <p:spPr>
          <a:xfrm>
            <a:off x="731670" y="3714750"/>
            <a:ext cx="1028700" cy="5770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Source: </a:t>
            </a:r>
            <a:r>
              <a:rPr kumimoji="0" lang="en-AU" sz="105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Palaeontology</a:t>
            </a:r>
            <a:r>
              <a:rPr kumimoji="0" lang="en-AU"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2018 p. 5</a:t>
            </a:r>
          </a:p>
        </p:txBody>
      </p:sp>
    </p:spTree>
    <p:extLst>
      <p:ext uri="{BB962C8B-B14F-4D97-AF65-F5344CB8AC3E}">
        <p14:creationId xmlns:p14="http://schemas.microsoft.com/office/powerpoint/2010/main" val="3569704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F2D5CFB-9E7E-4F20-9C47-CB43C989E440}"/>
              </a:ext>
            </a:extLst>
          </p:cNvPr>
          <p:cNvSpPr txBox="1">
            <a:spLocks noChangeArrowheads="1"/>
          </p:cNvSpPr>
          <p:nvPr/>
        </p:nvSpPr>
        <p:spPr>
          <a:xfrm>
            <a:off x="1066800" y="594181"/>
            <a:ext cx="2315915" cy="1384995"/>
          </a:xfrm>
          <a:prstGeom prst="rect">
            <a:avLst/>
          </a:prstGeom>
          <a:noFill/>
          <a:ln w="9525">
            <a:noFill/>
            <a:miter lim="800000"/>
            <a:headEnd/>
            <a:tailEnd/>
          </a:ln>
        </p:spPr>
        <p:txBody>
          <a:bodyPr wrap="square">
            <a:spAutoFit/>
          </a:bodyPr>
          <a:lstStyle>
            <a:lvl1pPr algn="ctr" defTabSz="685800">
              <a:spcBef>
                <a:spcPct val="0"/>
              </a:spcBef>
              <a:buFontTx/>
              <a:buNone/>
              <a:defRPr sz="2800" b="1">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ctr" defTabSz="51435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Dinosaur soft tissue and red blood cells</a:t>
            </a:r>
          </a:p>
        </p:txBody>
      </p:sp>
      <p:pic>
        <p:nvPicPr>
          <p:cNvPr id="4098" name="Picture 2" descr="Cells and connective tissue can be clearly seen.">
            <a:extLst>
              <a:ext uri="{FF2B5EF4-FFF2-40B4-BE49-F238E27FC236}">
                <a16:creationId xmlns:a16="http://schemas.microsoft.com/office/drawing/2014/main" id="{A5587274-9C43-74DF-2F42-E606A6F1D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13635"/>
            <a:ext cx="4629149" cy="3471862"/>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A39A86-4874-2E46-4B39-A848C22456AC}"/>
              </a:ext>
            </a:extLst>
          </p:cNvPr>
          <p:cNvSpPr txBox="1"/>
          <p:nvPr/>
        </p:nvSpPr>
        <p:spPr>
          <a:xfrm>
            <a:off x="7086600" y="4078514"/>
            <a:ext cx="2000250"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Image: Dr Mary Schweitzer</a:t>
            </a:r>
          </a:p>
        </p:txBody>
      </p:sp>
      <p:pic>
        <p:nvPicPr>
          <p:cNvPr id="4100" name="Picture 4" descr="T-Rex soft tissue">
            <a:extLst>
              <a:ext uri="{FF2B5EF4-FFF2-40B4-BE49-F238E27FC236}">
                <a16:creationId xmlns:a16="http://schemas.microsoft.com/office/drawing/2014/main" id="{65D133A6-18BE-2F69-3F86-C85EEA0FB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1" y="2171699"/>
            <a:ext cx="5095876" cy="16438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71D5A5-5E1B-1AAF-DD39-22AC6705D58E}"/>
              </a:ext>
            </a:extLst>
          </p:cNvPr>
          <p:cNvSpPr txBox="1"/>
          <p:nvPr/>
        </p:nvSpPr>
        <p:spPr>
          <a:xfrm>
            <a:off x="838200" y="3985497"/>
            <a:ext cx="2228850"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Source: Science via AP From www.msnbc.msn.com/id/7285683/)</a:t>
            </a:r>
          </a:p>
        </p:txBody>
      </p:sp>
    </p:spTree>
    <p:extLst>
      <p:ext uri="{BB962C8B-B14F-4D97-AF65-F5344CB8AC3E}">
        <p14:creationId xmlns:p14="http://schemas.microsoft.com/office/powerpoint/2010/main" val="1414639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545A8-8DAA-4A93-B849-E80EC45A906F}"/>
              </a:ext>
            </a:extLst>
          </p:cNvPr>
          <p:cNvSpPr txBox="1"/>
          <p:nvPr/>
        </p:nvSpPr>
        <p:spPr>
          <a:xfrm>
            <a:off x="533399" y="514350"/>
            <a:ext cx="8077200" cy="123110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Focal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Fossils </a:t>
            </a:r>
            <a:r>
              <a:rPr kumimoji="0" lang="en-AU" sz="280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are buried in deep flood sediments</a:t>
            </a:r>
          </a:p>
        </p:txBody>
      </p:sp>
    </p:spTree>
    <p:extLst>
      <p:ext uri="{BB962C8B-B14F-4D97-AF65-F5344CB8AC3E}">
        <p14:creationId xmlns:p14="http://schemas.microsoft.com/office/powerpoint/2010/main" val="2715077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545A8-8DAA-4A93-B849-E80EC45A906F}"/>
              </a:ext>
            </a:extLst>
          </p:cNvPr>
          <p:cNvSpPr txBox="1"/>
          <p:nvPr/>
        </p:nvSpPr>
        <p:spPr>
          <a:xfrm>
            <a:off x="533399" y="514350"/>
            <a:ext cx="8077200" cy="20928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Focal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Fossils </a:t>
            </a:r>
            <a:r>
              <a:rPr kumimoji="0" lang="en-AU" sz="280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are buried in deep flood sediments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Sediment</a:t>
            </a:r>
            <a:r>
              <a:rPr kumimoji="0" lang="en-AU"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supply rate needed to create fossils today is insufficient</a:t>
            </a:r>
          </a:p>
        </p:txBody>
      </p:sp>
    </p:spTree>
    <p:extLst>
      <p:ext uri="{BB962C8B-B14F-4D97-AF65-F5344CB8AC3E}">
        <p14:creationId xmlns:p14="http://schemas.microsoft.com/office/powerpoint/2010/main" val="2437954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545A8-8DAA-4A93-B849-E80EC45A906F}"/>
              </a:ext>
            </a:extLst>
          </p:cNvPr>
          <p:cNvSpPr txBox="1"/>
          <p:nvPr/>
        </p:nvSpPr>
        <p:spPr>
          <a:xfrm>
            <a:off x="533399" y="514350"/>
            <a:ext cx="8077200" cy="252376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Focal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Fossils </a:t>
            </a:r>
            <a:r>
              <a:rPr kumimoji="0" lang="en-AU" sz="280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are buried in deep flood sediments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Sediment</a:t>
            </a:r>
            <a:r>
              <a:rPr kumimoji="0" lang="en-AU"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supply rate needed to create fossils today is insufficient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Fossils</a:t>
            </a:r>
            <a:r>
              <a:rPr kumimoji="0" lang="en-AU"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were not formed millions of years ago</a:t>
            </a:r>
          </a:p>
        </p:txBody>
      </p:sp>
    </p:spTree>
    <p:extLst>
      <p:ext uri="{BB962C8B-B14F-4D97-AF65-F5344CB8AC3E}">
        <p14:creationId xmlns:p14="http://schemas.microsoft.com/office/powerpoint/2010/main" val="3630916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2545A8-8DAA-4A93-B849-E80EC45A906F}"/>
              </a:ext>
            </a:extLst>
          </p:cNvPr>
          <p:cNvSpPr txBox="1"/>
          <p:nvPr/>
        </p:nvSpPr>
        <p:spPr>
          <a:xfrm>
            <a:off x="533399" y="514350"/>
            <a:ext cx="8077200" cy="43704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Focal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Fossils </a:t>
            </a:r>
            <a:r>
              <a:rPr kumimoji="0" lang="en-AU" sz="280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are buried in deep flood sediments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Sediment</a:t>
            </a:r>
            <a:r>
              <a:rPr kumimoji="0" lang="en-AU"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supply rate needed to create fossils today is insufficient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Fossils</a:t>
            </a:r>
            <a:r>
              <a:rPr kumimoji="0" lang="en-AU"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were not formed millions of years ago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Scientific Interpretation: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 </a:t>
            </a:r>
            <a:r>
              <a:rPr lang="en-AU" sz="2400" b="1" dirty="0">
                <a:solidFill>
                  <a:prstClr val="white"/>
                </a:solidFill>
                <a:latin typeface="Calibri" panose="020F0502020204030204" pitchFamily="34" charset="0"/>
                <a:cs typeface="Calibri" panose="020F0502020204030204" pitchFamily="34" charset="0"/>
              </a:rPr>
              <a:t>G</a:t>
            </a:r>
            <a:r>
              <a:rPr kumimoji="0" lang="en-AU"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lobal </a:t>
            </a:r>
            <a:r>
              <a:rPr lang="en-AU" sz="2400" b="1" dirty="0">
                <a:solidFill>
                  <a:prstClr val="white"/>
                </a:solidFill>
                <a:latin typeface="Calibri" panose="020F0502020204030204" pitchFamily="34" charset="0"/>
                <a:cs typeface="Calibri" panose="020F0502020204030204" pitchFamily="34" charset="0"/>
              </a:rPr>
              <a:t>F</a:t>
            </a:r>
            <a:r>
              <a:rPr kumimoji="0" lang="en-AU"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lood</a:t>
            </a:r>
            <a:r>
              <a:rPr kumimoji="0" lang="en-AU"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AU"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did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421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79846CF-0A44-4C91-8276-22FB0932CEE3}"/>
              </a:ext>
            </a:extLst>
          </p:cNvPr>
          <p:cNvGrpSpPr/>
          <p:nvPr/>
        </p:nvGrpSpPr>
        <p:grpSpPr>
          <a:xfrm>
            <a:off x="1699592" y="278294"/>
            <a:ext cx="5874026" cy="4844470"/>
            <a:chOff x="728871" y="371057"/>
            <a:chExt cx="7832034" cy="6459293"/>
          </a:xfrm>
        </p:grpSpPr>
        <p:pic>
          <p:nvPicPr>
            <p:cNvPr id="4" name="Picture 3">
              <a:extLst>
                <a:ext uri="{FF2B5EF4-FFF2-40B4-BE49-F238E27FC236}">
                  <a16:creationId xmlns:a16="http://schemas.microsoft.com/office/drawing/2014/main" id="{5F1F3AC8-DF26-44A9-97E5-6FCA9065534C}"/>
                </a:ext>
              </a:extLst>
            </p:cNvPr>
            <p:cNvPicPr>
              <a:picLocks noChangeAspect="1"/>
            </p:cNvPicPr>
            <p:nvPr/>
          </p:nvPicPr>
          <p:blipFill rotWithShape="1">
            <a:blip r:embed="rId3"/>
            <a:srcRect l="263" t="14359" r="44073" b="18564"/>
            <a:stretch/>
          </p:blipFill>
          <p:spPr>
            <a:xfrm>
              <a:off x="728871" y="371057"/>
              <a:ext cx="7832034" cy="3272833"/>
            </a:xfrm>
            <a:prstGeom prst="rect">
              <a:avLst/>
            </a:prstGeom>
          </p:spPr>
        </p:pic>
        <p:pic>
          <p:nvPicPr>
            <p:cNvPr id="5" name="Picture 4">
              <a:extLst>
                <a:ext uri="{FF2B5EF4-FFF2-40B4-BE49-F238E27FC236}">
                  <a16:creationId xmlns:a16="http://schemas.microsoft.com/office/drawing/2014/main" id="{FB666000-286E-41F0-AC8B-D1507F0B38BE}"/>
                </a:ext>
              </a:extLst>
            </p:cNvPr>
            <p:cNvPicPr>
              <a:picLocks noChangeAspect="1"/>
            </p:cNvPicPr>
            <p:nvPr/>
          </p:nvPicPr>
          <p:blipFill rotWithShape="1">
            <a:blip r:embed="rId4"/>
            <a:srcRect l="462" t="25314" r="44340" b="9525"/>
            <a:stretch/>
          </p:blipFill>
          <p:spPr>
            <a:xfrm>
              <a:off x="743657" y="3641711"/>
              <a:ext cx="7817248" cy="3188639"/>
            </a:xfrm>
            <a:prstGeom prst="rect">
              <a:avLst/>
            </a:prstGeom>
          </p:spPr>
        </p:pic>
      </p:grpSp>
    </p:spTree>
    <p:extLst>
      <p:ext uri="{BB962C8B-B14F-4D97-AF65-F5344CB8AC3E}">
        <p14:creationId xmlns:p14="http://schemas.microsoft.com/office/powerpoint/2010/main" val="381017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2000250" y="-2000250"/>
            <a:ext cx="5143500" cy="9144000"/>
          </a:xfrm>
          <a:prstGeom prst="rect">
            <a:avLst/>
          </a:prstGeom>
          <a:solidFill>
            <a:schemeClr val="bg1"/>
          </a:solidFill>
          <a:ln w="12700" cap="flat" cmpd="sng" algn="ctr">
            <a:solidFill>
              <a:schemeClr val="bg1">
                <a:alpha val="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2" name="Picture 1" descr="40857865 [Converted].png"/>
          <p:cNvPicPr>
            <a:picLocks noChangeAspect="1"/>
          </p:cNvPicPr>
          <p:nvPr/>
        </p:nvPicPr>
        <p:blipFill>
          <a:blip r:embed="rId3" cstate="print">
            <a:alphaModFix amt="20000"/>
          </a:blip>
          <a:stretch>
            <a:fillRect/>
          </a:stretch>
        </p:blipFill>
        <p:spPr>
          <a:xfrm rot="10800000">
            <a:off x="2840028" y="4599"/>
            <a:ext cx="6303972" cy="5138903"/>
          </a:xfrm>
          <a:prstGeom prst="rect">
            <a:avLst/>
          </a:prstGeom>
          <a:noFill/>
          <a:effectLst/>
        </p:spPr>
      </p:pic>
      <p:sp>
        <p:nvSpPr>
          <p:cNvPr id="4" name="Content Placeholder 3">
            <a:extLst>
              <a:ext uri="{FF2B5EF4-FFF2-40B4-BE49-F238E27FC236}">
                <a16:creationId xmlns:a16="http://schemas.microsoft.com/office/drawing/2014/main" id="{BA35DB99-094A-464F-9B4D-1E368346D9CC}"/>
              </a:ext>
            </a:extLst>
          </p:cNvPr>
          <p:cNvSpPr>
            <a:spLocks noGrp="1"/>
          </p:cNvSpPr>
          <p:nvPr>
            <p:ph sz="quarter" idx="1"/>
          </p:nvPr>
        </p:nvSpPr>
        <p:spPr/>
        <p:txBody>
          <a:bodyPr/>
          <a:lstStyle/>
          <a:p>
            <a:endParaRPr lang="en-AU" dirty="0"/>
          </a:p>
        </p:txBody>
      </p:sp>
      <p:pic>
        <p:nvPicPr>
          <p:cNvPr id="9" name="Content Placeholder 3" descr="Mad scientist.jpg">
            <a:extLst>
              <a:ext uri="{FF2B5EF4-FFF2-40B4-BE49-F238E27FC236}">
                <a16:creationId xmlns:a16="http://schemas.microsoft.com/office/drawing/2014/main" id="{C1B059DE-C72B-434D-8A8B-400BCA28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0888" y="-95250"/>
            <a:ext cx="9177939" cy="8370888"/>
          </a:xfrm>
          <a:prstGeom prst="rect">
            <a:avLst/>
          </a:prstGeom>
        </p:spPr>
      </p:pic>
      <p:sp>
        <p:nvSpPr>
          <p:cNvPr id="8" name="TextBox 7">
            <a:extLst>
              <a:ext uri="{FF2B5EF4-FFF2-40B4-BE49-F238E27FC236}">
                <a16:creationId xmlns:a16="http://schemas.microsoft.com/office/drawing/2014/main" id="{3B597712-911E-43A3-AECA-A808A391978B}"/>
              </a:ext>
            </a:extLst>
          </p:cNvPr>
          <p:cNvSpPr txBox="1">
            <a:spLocks noChangeArrowheads="1"/>
          </p:cNvSpPr>
          <p:nvPr/>
        </p:nvSpPr>
        <p:spPr bwMode="auto">
          <a:xfrm>
            <a:off x="630228" y="1951494"/>
            <a:ext cx="1731972" cy="1938992"/>
          </a:xfrm>
          <a:prstGeom prst="rect">
            <a:avLst/>
          </a:prstGeom>
          <a:solidFill>
            <a:schemeClr val="bg1"/>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Landscapes</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Floods</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Sediments</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Fossils</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Microbes</a:t>
            </a:r>
          </a:p>
        </p:txBody>
      </p:sp>
    </p:spTree>
    <p:extLst>
      <p:ext uri="{BB962C8B-B14F-4D97-AF65-F5344CB8AC3E}">
        <p14:creationId xmlns:p14="http://schemas.microsoft.com/office/powerpoint/2010/main" val="1921473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79846CF-0A44-4C91-8276-22FB0932CEE3}"/>
              </a:ext>
            </a:extLst>
          </p:cNvPr>
          <p:cNvGrpSpPr/>
          <p:nvPr/>
        </p:nvGrpSpPr>
        <p:grpSpPr>
          <a:xfrm>
            <a:off x="1699592" y="278294"/>
            <a:ext cx="5874026" cy="4844470"/>
            <a:chOff x="728871" y="371057"/>
            <a:chExt cx="7832034" cy="6459293"/>
          </a:xfrm>
        </p:grpSpPr>
        <p:pic>
          <p:nvPicPr>
            <p:cNvPr id="4" name="Picture 3">
              <a:extLst>
                <a:ext uri="{FF2B5EF4-FFF2-40B4-BE49-F238E27FC236}">
                  <a16:creationId xmlns:a16="http://schemas.microsoft.com/office/drawing/2014/main" id="{5F1F3AC8-DF26-44A9-97E5-6FCA9065534C}"/>
                </a:ext>
              </a:extLst>
            </p:cNvPr>
            <p:cNvPicPr>
              <a:picLocks noChangeAspect="1"/>
            </p:cNvPicPr>
            <p:nvPr/>
          </p:nvPicPr>
          <p:blipFill rotWithShape="1">
            <a:blip r:embed="rId3"/>
            <a:srcRect l="263" t="14359" r="44073" b="18564"/>
            <a:stretch/>
          </p:blipFill>
          <p:spPr>
            <a:xfrm>
              <a:off x="728871" y="371057"/>
              <a:ext cx="7832034" cy="3272833"/>
            </a:xfrm>
            <a:prstGeom prst="rect">
              <a:avLst/>
            </a:prstGeom>
          </p:spPr>
        </p:pic>
        <p:pic>
          <p:nvPicPr>
            <p:cNvPr id="5" name="Picture 4">
              <a:extLst>
                <a:ext uri="{FF2B5EF4-FFF2-40B4-BE49-F238E27FC236}">
                  <a16:creationId xmlns:a16="http://schemas.microsoft.com/office/drawing/2014/main" id="{FB666000-286E-41F0-AC8B-D1507F0B38BE}"/>
                </a:ext>
              </a:extLst>
            </p:cNvPr>
            <p:cNvPicPr>
              <a:picLocks noChangeAspect="1"/>
            </p:cNvPicPr>
            <p:nvPr/>
          </p:nvPicPr>
          <p:blipFill rotWithShape="1">
            <a:blip r:embed="rId4"/>
            <a:srcRect l="462" t="25314" r="44340" b="9525"/>
            <a:stretch/>
          </p:blipFill>
          <p:spPr>
            <a:xfrm>
              <a:off x="743657" y="3641711"/>
              <a:ext cx="7817248" cy="3188639"/>
            </a:xfrm>
            <a:prstGeom prst="rect">
              <a:avLst/>
            </a:prstGeom>
          </p:spPr>
        </p:pic>
      </p:grpSp>
      <p:sp>
        <p:nvSpPr>
          <p:cNvPr id="7" name="Oval 6">
            <a:extLst>
              <a:ext uri="{FF2B5EF4-FFF2-40B4-BE49-F238E27FC236}">
                <a16:creationId xmlns:a16="http://schemas.microsoft.com/office/drawing/2014/main" id="{C2F971FB-D841-4F3A-A847-AFD31B7E514A}"/>
              </a:ext>
            </a:extLst>
          </p:cNvPr>
          <p:cNvSpPr/>
          <p:nvPr/>
        </p:nvSpPr>
        <p:spPr>
          <a:xfrm>
            <a:off x="5614355" y="247758"/>
            <a:ext cx="1879751" cy="35907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AU" sz="1013"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542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79846CF-0A44-4C91-8276-22FB0932CEE3}"/>
              </a:ext>
            </a:extLst>
          </p:cNvPr>
          <p:cNvGrpSpPr/>
          <p:nvPr/>
        </p:nvGrpSpPr>
        <p:grpSpPr>
          <a:xfrm>
            <a:off x="1699592" y="278294"/>
            <a:ext cx="5874026" cy="4844470"/>
            <a:chOff x="728871" y="371057"/>
            <a:chExt cx="7832034" cy="6459293"/>
          </a:xfrm>
        </p:grpSpPr>
        <p:pic>
          <p:nvPicPr>
            <p:cNvPr id="4" name="Picture 3">
              <a:extLst>
                <a:ext uri="{FF2B5EF4-FFF2-40B4-BE49-F238E27FC236}">
                  <a16:creationId xmlns:a16="http://schemas.microsoft.com/office/drawing/2014/main" id="{5F1F3AC8-DF26-44A9-97E5-6FCA9065534C}"/>
                </a:ext>
              </a:extLst>
            </p:cNvPr>
            <p:cNvPicPr>
              <a:picLocks noChangeAspect="1"/>
            </p:cNvPicPr>
            <p:nvPr/>
          </p:nvPicPr>
          <p:blipFill rotWithShape="1">
            <a:blip r:embed="rId3"/>
            <a:srcRect l="263" t="14359" r="44073" b="18564"/>
            <a:stretch/>
          </p:blipFill>
          <p:spPr>
            <a:xfrm>
              <a:off x="728871" y="371057"/>
              <a:ext cx="7832034" cy="3272833"/>
            </a:xfrm>
            <a:prstGeom prst="rect">
              <a:avLst/>
            </a:prstGeom>
          </p:spPr>
        </p:pic>
        <p:pic>
          <p:nvPicPr>
            <p:cNvPr id="5" name="Picture 4">
              <a:extLst>
                <a:ext uri="{FF2B5EF4-FFF2-40B4-BE49-F238E27FC236}">
                  <a16:creationId xmlns:a16="http://schemas.microsoft.com/office/drawing/2014/main" id="{FB666000-286E-41F0-AC8B-D1507F0B38BE}"/>
                </a:ext>
              </a:extLst>
            </p:cNvPr>
            <p:cNvPicPr>
              <a:picLocks noChangeAspect="1"/>
            </p:cNvPicPr>
            <p:nvPr/>
          </p:nvPicPr>
          <p:blipFill rotWithShape="1">
            <a:blip r:embed="rId4"/>
            <a:srcRect l="462" t="25314" r="44340" b="9525"/>
            <a:stretch/>
          </p:blipFill>
          <p:spPr>
            <a:xfrm>
              <a:off x="743657" y="3641711"/>
              <a:ext cx="7817248" cy="3188639"/>
            </a:xfrm>
            <a:prstGeom prst="rect">
              <a:avLst/>
            </a:prstGeom>
          </p:spPr>
        </p:pic>
      </p:grpSp>
      <p:sp>
        <p:nvSpPr>
          <p:cNvPr id="7" name="Oval 6">
            <a:extLst>
              <a:ext uri="{FF2B5EF4-FFF2-40B4-BE49-F238E27FC236}">
                <a16:creationId xmlns:a16="http://schemas.microsoft.com/office/drawing/2014/main" id="{C2F971FB-D841-4F3A-A847-AFD31B7E514A}"/>
              </a:ext>
            </a:extLst>
          </p:cNvPr>
          <p:cNvSpPr/>
          <p:nvPr/>
        </p:nvSpPr>
        <p:spPr>
          <a:xfrm>
            <a:off x="5614355" y="247758"/>
            <a:ext cx="1879751" cy="35907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AU" sz="1013"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7" name="Picture 1" descr="CMI logo">
            <a:extLst>
              <a:ext uri="{FF2B5EF4-FFF2-40B4-BE49-F238E27FC236}">
                <a16:creationId xmlns:a16="http://schemas.microsoft.com/office/drawing/2014/main" id="{80BCAE28-E610-4B29-B19D-96AF4C263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5414" y="2229937"/>
            <a:ext cx="6453983" cy="580859"/>
          </a:xfrm>
          <a:prstGeom prst="rect">
            <a:avLst/>
          </a:prstGeom>
          <a:noFill/>
          <a:ln w="5715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43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qr code&#10;&#10;Description automatically generated">
            <a:extLst>
              <a:ext uri="{FF2B5EF4-FFF2-40B4-BE49-F238E27FC236}">
                <a16:creationId xmlns:a16="http://schemas.microsoft.com/office/drawing/2014/main" id="{B431DE19-355D-B348-AB1E-C68006444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885" y="1043448"/>
            <a:ext cx="2237852" cy="3161530"/>
          </a:xfrm>
          <a:prstGeom prst="rect">
            <a:avLst/>
          </a:prstGeom>
          <a:effectLst>
            <a:outerShdw blurRad="177800" dist="177800" dir="2700000" algn="tl" rotWithShape="0">
              <a:prstClr val="black">
                <a:alpha val="53000"/>
              </a:prstClr>
            </a:outerShdw>
          </a:effectLst>
        </p:spPr>
      </p:pic>
      <p:sp>
        <p:nvSpPr>
          <p:cNvPr id="34" name="Rectangle 33">
            <a:extLst>
              <a:ext uri="{FF2B5EF4-FFF2-40B4-BE49-F238E27FC236}">
                <a16:creationId xmlns:a16="http://schemas.microsoft.com/office/drawing/2014/main" id="{81D728C9-1131-8346-88DB-C66DF3EEE02B}"/>
              </a:ext>
            </a:extLst>
          </p:cNvPr>
          <p:cNvSpPr/>
          <p:nvPr/>
        </p:nvSpPr>
        <p:spPr>
          <a:xfrm>
            <a:off x="-1" y="4454211"/>
            <a:ext cx="9144001" cy="689289"/>
          </a:xfrm>
          <a:prstGeom prst="rect">
            <a:avLst/>
          </a:prstGeom>
          <a:gradFill>
            <a:gsLst>
              <a:gs pos="48000">
                <a:srgbClr val="1BA09F">
                  <a:alpha val="50330"/>
                  <a:lumMod val="80000"/>
                </a:srgbClr>
              </a:gs>
              <a:gs pos="0">
                <a:srgbClr val="006667"/>
              </a:gs>
              <a:gs pos="100000">
                <a:srgbClr val="00666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071C2ED-8AD9-DE48-95F1-2D9A3AB60434}"/>
              </a:ext>
            </a:extLst>
          </p:cNvPr>
          <p:cNvSpPr/>
          <p:nvPr/>
        </p:nvSpPr>
        <p:spPr>
          <a:xfrm>
            <a:off x="-1" y="0"/>
            <a:ext cx="9144001" cy="890516"/>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3C8D024-E128-434B-AD0C-437EA5831DBD}"/>
              </a:ext>
            </a:extLst>
          </p:cNvPr>
          <p:cNvSpPr txBox="1"/>
          <p:nvPr/>
        </p:nvSpPr>
        <p:spPr>
          <a:xfrm>
            <a:off x="189415" y="1014926"/>
            <a:ext cx="3589496" cy="392415"/>
          </a:xfrm>
          <a:prstGeom prst="rect">
            <a:avLst/>
          </a:prstGeom>
          <a:noFill/>
        </p:spPr>
        <p:txBody>
          <a:bodyPr wrap="square" rtlCol="0">
            <a:spAutoFit/>
          </a:bodyPr>
          <a:lstStyle/>
          <a:p>
            <a:pPr marL="169069" marR="0" lvl="0" indent="-169069" algn="l" defTabSz="514337"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9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ＭＳ Ｐゴシック" pitchFamily="34" charset="-128"/>
                <a:cs typeface="Calibri" pitchFamily="34" charset="0"/>
              </a:rPr>
              <a:t>Creation INFObytes</a:t>
            </a:r>
          </a:p>
        </p:txBody>
      </p:sp>
      <p:pic>
        <p:nvPicPr>
          <p:cNvPr id="33" name="Picture 32" descr="A picture containing text&#10;&#10;Description automatically generated">
            <a:extLst>
              <a:ext uri="{FF2B5EF4-FFF2-40B4-BE49-F238E27FC236}">
                <a16:creationId xmlns:a16="http://schemas.microsoft.com/office/drawing/2014/main" id="{D6B58F6A-179D-9946-8E85-AC9EDC1C33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031" y="2311755"/>
            <a:ext cx="395549" cy="1669161"/>
          </a:xfrm>
          <a:prstGeom prst="rect">
            <a:avLst/>
          </a:prstGeom>
          <a:effectLst>
            <a:outerShdw blurRad="127000" dist="127000" dir="3600000" algn="t" rotWithShape="0">
              <a:prstClr val="black">
                <a:alpha val="51000"/>
              </a:prstClr>
            </a:outerShdw>
          </a:effectLst>
        </p:spPr>
      </p:pic>
      <p:pic>
        <p:nvPicPr>
          <p:cNvPr id="37" name="Picture 36" descr="A picture containing text&#10;&#10;Description automatically generated">
            <a:extLst>
              <a:ext uri="{FF2B5EF4-FFF2-40B4-BE49-F238E27FC236}">
                <a16:creationId xmlns:a16="http://schemas.microsoft.com/office/drawing/2014/main" id="{2F62FB40-17EA-0442-9658-F3B7337463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3910" y="2317996"/>
            <a:ext cx="395549" cy="1669161"/>
          </a:xfrm>
          <a:prstGeom prst="rect">
            <a:avLst/>
          </a:prstGeom>
          <a:effectLst>
            <a:outerShdw blurRad="127000" dist="127000" dir="3600000" algn="t" rotWithShape="0">
              <a:prstClr val="black">
                <a:alpha val="51000"/>
              </a:prstClr>
            </a:outerShdw>
          </a:effectLst>
        </p:spPr>
      </p:pic>
      <p:pic>
        <p:nvPicPr>
          <p:cNvPr id="41" name="Picture 40" descr="A picture containing text, porcelain&#10;&#10;Description automatically generated">
            <a:extLst>
              <a:ext uri="{FF2B5EF4-FFF2-40B4-BE49-F238E27FC236}">
                <a16:creationId xmlns:a16="http://schemas.microsoft.com/office/drawing/2014/main" id="{764A1E0E-A9D3-514B-8B3F-7E889AA9CE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0788" y="2311755"/>
            <a:ext cx="395549" cy="1669161"/>
          </a:xfrm>
          <a:prstGeom prst="rect">
            <a:avLst/>
          </a:prstGeom>
          <a:effectLst>
            <a:outerShdw blurRad="127000" dist="127000" dir="3600000" algn="t" rotWithShape="0">
              <a:prstClr val="black">
                <a:alpha val="51000"/>
              </a:prstClr>
            </a:outerShdw>
          </a:effectLst>
        </p:spPr>
      </p:pic>
      <p:pic>
        <p:nvPicPr>
          <p:cNvPr id="45" name="Picture 44" descr="A picture containing text, crowd, auditorium&#10;&#10;Description automatically generated">
            <a:extLst>
              <a:ext uri="{FF2B5EF4-FFF2-40B4-BE49-F238E27FC236}">
                <a16:creationId xmlns:a16="http://schemas.microsoft.com/office/drawing/2014/main" id="{A0BB614A-4E8B-E345-83FC-1F6D9A7C3B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592" y="2612749"/>
            <a:ext cx="395549" cy="1669161"/>
          </a:xfrm>
          <a:prstGeom prst="rect">
            <a:avLst/>
          </a:prstGeom>
          <a:effectLst>
            <a:outerShdw blurRad="127000" dist="127000" dir="3600000" algn="t" rotWithShape="0">
              <a:prstClr val="black">
                <a:alpha val="51000"/>
              </a:prstClr>
            </a:outerShdw>
          </a:effectLst>
        </p:spPr>
      </p:pic>
      <p:pic>
        <p:nvPicPr>
          <p:cNvPr id="49" name="Picture 48" descr="A picture containing text, reptile&#10;&#10;Description automatically generated">
            <a:extLst>
              <a:ext uri="{FF2B5EF4-FFF2-40B4-BE49-F238E27FC236}">
                <a16:creationId xmlns:a16="http://schemas.microsoft.com/office/drawing/2014/main" id="{558E5CDA-E623-D34B-BE9A-2889A42E48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5471" y="2626492"/>
            <a:ext cx="395549" cy="1669161"/>
          </a:xfrm>
          <a:prstGeom prst="rect">
            <a:avLst/>
          </a:prstGeom>
          <a:effectLst>
            <a:outerShdw blurRad="127000" dist="127000" dir="3600000" algn="t" rotWithShape="0">
              <a:prstClr val="black">
                <a:alpha val="51000"/>
              </a:prstClr>
            </a:outerShdw>
          </a:effectLst>
        </p:spPr>
      </p:pic>
      <p:pic>
        <p:nvPicPr>
          <p:cNvPr id="53" name="Picture 52" descr="A picture containing text, weapon&#10;&#10;Description automatically generated">
            <a:extLst>
              <a:ext uri="{FF2B5EF4-FFF2-40B4-BE49-F238E27FC236}">
                <a16:creationId xmlns:a16="http://schemas.microsoft.com/office/drawing/2014/main" id="{7F50F044-A9B9-EE41-9CDD-E114E7DAF0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2350" y="2626553"/>
            <a:ext cx="395549" cy="1669161"/>
          </a:xfrm>
          <a:prstGeom prst="rect">
            <a:avLst/>
          </a:prstGeom>
          <a:effectLst>
            <a:outerShdw blurRad="127000" dist="127000" dir="3600000" algn="t" rotWithShape="0">
              <a:prstClr val="black">
                <a:alpha val="51000"/>
              </a:prstClr>
            </a:outerShdw>
          </a:effectLst>
        </p:spPr>
      </p:pic>
      <p:pic>
        <p:nvPicPr>
          <p:cNvPr id="51" name="Picture 50" descr="Text&#10;&#10;Description automatically generated">
            <a:extLst>
              <a:ext uri="{FF2B5EF4-FFF2-40B4-BE49-F238E27FC236}">
                <a16:creationId xmlns:a16="http://schemas.microsoft.com/office/drawing/2014/main" id="{EEEF9A0B-FE58-1D4A-8881-A34C616441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2905" y="952869"/>
            <a:ext cx="793484" cy="3348389"/>
          </a:xfrm>
          <a:prstGeom prst="rect">
            <a:avLst/>
          </a:prstGeom>
          <a:effectLst>
            <a:outerShdw blurRad="208588" dist="127000" dir="3600000" algn="t" rotWithShape="0">
              <a:prstClr val="black">
                <a:alpha val="67659"/>
              </a:prstClr>
            </a:outerShdw>
          </a:effectLst>
        </p:spPr>
      </p:pic>
      <p:sp>
        <p:nvSpPr>
          <p:cNvPr id="32" name="Text Placeholder 63">
            <a:extLst>
              <a:ext uri="{FF2B5EF4-FFF2-40B4-BE49-F238E27FC236}">
                <a16:creationId xmlns:a16="http://schemas.microsoft.com/office/drawing/2014/main" id="{FFDC3157-C77D-F14E-9006-CCD304785BB0}"/>
              </a:ext>
            </a:extLst>
          </p:cNvPr>
          <p:cNvSpPr>
            <a:spLocks noGrp="1"/>
          </p:cNvSpPr>
          <p:nvPr>
            <p:ph type="body" sz="quarter" idx="10"/>
          </p:nvPr>
        </p:nvSpPr>
        <p:spPr>
          <a:xfrm>
            <a:off x="189415" y="28522"/>
            <a:ext cx="8954585" cy="890516"/>
          </a:xfrm>
          <a:noFill/>
        </p:spPr>
        <p:txBody>
          <a:bodyPr vert="horz" lIns="27000" tIns="27000" rIns="27000" bIns="27000" rtlCol="0" anchor="b">
            <a:noAutofit/>
          </a:bodyPr>
          <a:lstStyle/>
          <a:p>
            <a:pPr marL="0" indent="0" algn="l">
              <a:buNone/>
            </a:pPr>
            <a:r>
              <a:rPr lang="en-US" sz="5625" b="1" spc="-225" dirty="0">
                <a:solidFill>
                  <a:schemeClr val="bg1"/>
                </a:solidFill>
                <a:latin typeface="Calibri" panose="020F0502020204030204" pitchFamily="34" charset="0"/>
                <a:cs typeface="Calibri" panose="020F0502020204030204" pitchFamily="34" charset="0"/>
              </a:rPr>
              <a:t>G</a:t>
            </a:r>
            <a:r>
              <a:rPr lang="en-US" sz="5625" b="1" dirty="0">
                <a:solidFill>
                  <a:schemeClr val="bg1"/>
                </a:solidFill>
                <a:latin typeface="Calibri" panose="020F0502020204030204" pitchFamily="34" charset="0"/>
                <a:cs typeface="Calibri" panose="020F0502020204030204" pitchFamily="34" charset="0"/>
              </a:rPr>
              <a:t>ET CONNECTED</a:t>
            </a:r>
          </a:p>
        </p:txBody>
      </p:sp>
      <p:sp>
        <p:nvSpPr>
          <p:cNvPr id="8" name="Rectangle 7">
            <a:extLst>
              <a:ext uri="{FF2B5EF4-FFF2-40B4-BE49-F238E27FC236}">
                <a16:creationId xmlns:a16="http://schemas.microsoft.com/office/drawing/2014/main" id="{E426EF96-E12B-6F46-9481-9EEEA9316637}"/>
              </a:ext>
            </a:extLst>
          </p:cNvPr>
          <p:cNvSpPr/>
          <p:nvPr/>
        </p:nvSpPr>
        <p:spPr>
          <a:xfrm>
            <a:off x="1829313" y="4318328"/>
            <a:ext cx="5905848" cy="85408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5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connect.creation.com</a:t>
            </a:r>
            <a:endParaRPr kumimoji="0" lang="en-US" sz="49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descr="A picture containing text, reptile&#10;&#10;Description automatically generated">
            <a:extLst>
              <a:ext uri="{FF2B5EF4-FFF2-40B4-BE49-F238E27FC236}">
                <a16:creationId xmlns:a16="http://schemas.microsoft.com/office/drawing/2014/main" id="{BBE831D9-B1E8-B241-84E2-957324F2FD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42905" y="947264"/>
            <a:ext cx="793484" cy="3348389"/>
          </a:xfrm>
          <a:prstGeom prst="rect">
            <a:avLst/>
          </a:prstGeom>
          <a:effectLst>
            <a:outerShdw blurRad="127000" dist="127000" dir="3600000" algn="t" rotWithShape="0">
              <a:prstClr val="black">
                <a:alpha val="51000"/>
              </a:prstClr>
            </a:outerShdw>
          </a:effectLst>
        </p:spPr>
      </p:pic>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39D5FF9E-F7E2-7F92-989C-DA80C90CB48A}"/>
                  </a:ext>
                </a:extLst>
              </p14:cNvPr>
              <p14:cNvContentPartPr/>
              <p14:nvPr/>
            </p14:nvContentPartPr>
            <p14:xfrm>
              <a:off x="898980" y="4129800"/>
              <a:ext cx="360" cy="360"/>
            </p14:xfrm>
          </p:contentPart>
        </mc:Choice>
        <mc:Fallback xmlns="">
          <p:pic>
            <p:nvPicPr>
              <p:cNvPr id="4" name="Ink 3">
                <a:extLst>
                  <a:ext uri="{FF2B5EF4-FFF2-40B4-BE49-F238E27FC236}">
                    <a16:creationId xmlns:a16="http://schemas.microsoft.com/office/drawing/2014/main" id="{39D5FF9E-F7E2-7F92-989C-DA80C90CB48A}"/>
                  </a:ext>
                </a:extLst>
              </p:cNvPr>
              <p:cNvPicPr/>
              <p:nvPr/>
            </p:nvPicPr>
            <p:blipFill>
              <a:blip r:embed="rId13"/>
              <a:stretch>
                <a:fillRect/>
              </a:stretch>
            </p:blipFill>
            <p:spPr>
              <a:xfrm>
                <a:off x="844980" y="40218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 name="Ink 4">
                <a:extLst>
                  <a:ext uri="{FF2B5EF4-FFF2-40B4-BE49-F238E27FC236}">
                    <a16:creationId xmlns:a16="http://schemas.microsoft.com/office/drawing/2014/main" id="{E1FD3C9F-A9B4-6244-3CED-777B75895A9A}"/>
                  </a:ext>
                </a:extLst>
              </p14:cNvPr>
              <p14:cNvContentPartPr/>
              <p14:nvPr/>
            </p14:nvContentPartPr>
            <p14:xfrm>
              <a:off x="7764540" y="662640"/>
              <a:ext cx="360" cy="360"/>
            </p14:xfrm>
          </p:contentPart>
        </mc:Choice>
        <mc:Fallback xmlns="">
          <p:pic>
            <p:nvPicPr>
              <p:cNvPr id="5" name="Ink 4">
                <a:extLst>
                  <a:ext uri="{FF2B5EF4-FFF2-40B4-BE49-F238E27FC236}">
                    <a16:creationId xmlns:a16="http://schemas.microsoft.com/office/drawing/2014/main" id="{E1FD3C9F-A9B4-6244-3CED-777B75895A9A}"/>
                  </a:ext>
                </a:extLst>
              </p:cNvPr>
              <p:cNvPicPr/>
              <p:nvPr/>
            </p:nvPicPr>
            <p:blipFill>
              <a:blip r:embed="rId13"/>
              <a:stretch>
                <a:fillRect/>
              </a:stretch>
            </p:blipFill>
            <p:spPr>
              <a:xfrm>
                <a:off x="7710900" y="555000"/>
                <a:ext cx="108000" cy="216000"/>
              </a:xfrm>
              <a:prstGeom prst="rect">
                <a:avLst/>
              </a:prstGeom>
            </p:spPr>
          </p:pic>
        </mc:Fallback>
      </mc:AlternateContent>
    </p:spTree>
    <p:extLst>
      <p:ext uri="{BB962C8B-B14F-4D97-AF65-F5344CB8AC3E}">
        <p14:creationId xmlns:p14="http://schemas.microsoft.com/office/powerpoint/2010/main" val="179354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E71E-2CAC-4014-803D-BCD12CD9E2A8}"/>
              </a:ext>
            </a:extLst>
          </p:cNvPr>
          <p:cNvSpPr>
            <a:spLocks noGrp="1"/>
          </p:cNvSpPr>
          <p:nvPr>
            <p:ph type="title"/>
          </p:nvPr>
        </p:nvSpPr>
        <p:spPr>
          <a:xfrm>
            <a:off x="840000" y="273844"/>
            <a:ext cx="7675350" cy="994172"/>
          </a:xfrm>
        </p:spPr>
        <p:txBody>
          <a:bodyPr>
            <a:normAutofit/>
          </a:bodyPr>
          <a:lstStyle/>
          <a:p>
            <a:r>
              <a:rPr lang="en-AU" sz="4800"/>
              <a:t>God Said...</a:t>
            </a:r>
            <a:endParaRPr lang="en-AU" sz="4800" dirty="0"/>
          </a:p>
        </p:txBody>
      </p:sp>
      <p:sp>
        <p:nvSpPr>
          <p:cNvPr id="4" name="TextBox 3">
            <a:extLst>
              <a:ext uri="{FF2B5EF4-FFF2-40B4-BE49-F238E27FC236}">
                <a16:creationId xmlns:a16="http://schemas.microsoft.com/office/drawing/2014/main" id="{C57ED0BA-2132-4B4D-817A-85CCEC11B816}"/>
              </a:ext>
            </a:extLst>
          </p:cNvPr>
          <p:cNvSpPr txBox="1"/>
          <p:nvPr/>
        </p:nvSpPr>
        <p:spPr>
          <a:xfrm>
            <a:off x="840000" y="1369219"/>
            <a:ext cx="5637000" cy="2554545"/>
          </a:xfrm>
          <a:prstGeom prst="rect">
            <a:avLst/>
          </a:prstGeom>
          <a:noFill/>
          <a:ln>
            <a:noFill/>
          </a:ln>
        </p:spPr>
        <p:txBody>
          <a:bodyPr wrap="square">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AU" sz="4000" b="0" i="0" u="none" strike="noStrike" kern="1200" cap="none" spc="0" normalizeH="0" baseline="0" noProof="0" dirty="0">
                <a:ln>
                  <a:noFill/>
                </a:ln>
                <a:solidFill>
                  <a:prstClr val="white"/>
                </a:solidFill>
                <a:effectLst/>
                <a:uLnTx/>
                <a:uFillTx/>
                <a:latin typeface="Corbel" panose="020B0503020204020204"/>
                <a:ea typeface="+mn-ea"/>
                <a:cs typeface="+mn-cs"/>
              </a:rPr>
              <a:t>And behold, I myself am bringing floodwaters on the earth… (Genesis 6:17)</a:t>
            </a:r>
          </a:p>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AU" sz="4000" b="0" i="0" u="none" strike="noStrike" kern="1200" cap="none" spc="0" normalizeH="0" baseline="0" noProof="0" dirty="0">
              <a:ln>
                <a:noFill/>
              </a:ln>
              <a:gradFill flip="none" rotWithShape="1">
                <a:gsLst>
                  <a:gs pos="15000">
                    <a:srgbClr val="94D7E4"/>
                  </a:gs>
                  <a:gs pos="73000">
                    <a:srgbClr val="94D7E4">
                      <a:lumMod val="60000"/>
                      <a:lumOff val="40000"/>
                    </a:srgbClr>
                  </a:gs>
                  <a:gs pos="0">
                    <a:srgbClr val="94D7E4">
                      <a:lumMod val="90000"/>
                      <a:lumOff val="10000"/>
                    </a:srgbClr>
                  </a:gs>
                  <a:gs pos="100000">
                    <a:srgbClr val="94D7E4">
                      <a:lumMod val="0"/>
                      <a:lumOff val="100000"/>
                    </a:srgbClr>
                  </a:gs>
                </a:gsLst>
                <a:lin ang="162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677427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DCD7-5F62-482D-B0D9-9A0883774A19}"/>
              </a:ext>
            </a:extLst>
          </p:cNvPr>
          <p:cNvSpPr>
            <a:spLocks noGrp="1"/>
          </p:cNvSpPr>
          <p:nvPr>
            <p:ph type="title"/>
          </p:nvPr>
        </p:nvSpPr>
        <p:spPr>
          <a:xfrm>
            <a:off x="1951087" y="2870086"/>
            <a:ext cx="6858000" cy="1231118"/>
          </a:xfrm>
        </p:spPr>
        <p:txBody>
          <a:bodyPr vert="horz" wrap="none" lIns="68580" tIns="34290" rIns="68580" bIns="34290" rtlCol="0" anchor="t">
            <a:normAutofit/>
          </a:bodyPr>
          <a:lstStyle/>
          <a:p>
            <a:pPr algn="r"/>
            <a:r>
              <a:rPr lang="en-US" sz="4800" spc="-225"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But ‘science’ says…</a:t>
            </a:r>
          </a:p>
        </p:txBody>
      </p:sp>
      <p:sp>
        <p:nvSpPr>
          <p:cNvPr id="3" name="Content Placeholder 2">
            <a:extLst>
              <a:ext uri="{FF2B5EF4-FFF2-40B4-BE49-F238E27FC236}">
                <a16:creationId xmlns:a16="http://schemas.microsoft.com/office/drawing/2014/main" id="{11076DD3-74DA-4CDB-8217-06C510AC90A5}"/>
              </a:ext>
            </a:extLst>
          </p:cNvPr>
          <p:cNvSpPr>
            <a:spLocks noGrp="1"/>
          </p:cNvSpPr>
          <p:nvPr>
            <p:ph idx="1"/>
          </p:nvPr>
        </p:nvSpPr>
        <p:spPr>
          <a:xfrm>
            <a:off x="85725" y="3970932"/>
            <a:ext cx="8904685" cy="810618"/>
          </a:xfrm>
        </p:spPr>
        <p:txBody>
          <a:bodyPr vert="horz" lIns="68580" tIns="34290" rIns="68580" bIns="34290" rtlCol="0" anchor="b">
            <a:noAutofit/>
          </a:bodyPr>
          <a:lstStyle/>
          <a:p>
            <a:pPr marL="0" indent="0" algn="r">
              <a:buNone/>
            </a:pPr>
            <a:r>
              <a:rPr lang="en-US" sz="4000" dirty="0">
                <a:solidFill>
                  <a:schemeClr val="tx1"/>
                </a:solidFill>
                <a:latin typeface="+mj-lt"/>
              </a:rPr>
              <a:t>No such flood has occurred (a regional flood occurred in the Black Sea)</a:t>
            </a:r>
          </a:p>
        </p:txBody>
      </p:sp>
      <p:pic>
        <p:nvPicPr>
          <p:cNvPr id="5" name="Picture 4">
            <a:extLst>
              <a:ext uri="{FF2B5EF4-FFF2-40B4-BE49-F238E27FC236}">
                <a16:creationId xmlns:a16="http://schemas.microsoft.com/office/drawing/2014/main" id="{F1F4F28C-3D8E-45BA-946B-870D87B69981}"/>
              </a:ext>
            </a:extLst>
          </p:cNvPr>
          <p:cNvPicPr>
            <a:picLocks noChangeAspect="1"/>
          </p:cNvPicPr>
          <p:nvPr/>
        </p:nvPicPr>
        <p:blipFill rotWithShape="1">
          <a:blip r:embed="rId4">
            <a:extLst>
              <a:ext uri="{28A0092B-C50C-407E-A947-70E740481C1C}">
                <a14:useLocalDpi xmlns:a14="http://schemas.microsoft.com/office/drawing/2010/main" val="0"/>
              </a:ext>
            </a:extLst>
          </a:blip>
          <a:srcRect t="18805" b="27904"/>
          <a:stretch/>
        </p:blipFill>
        <p:spPr>
          <a:xfrm>
            <a:off x="15" y="8"/>
            <a:ext cx="9143985" cy="2582650"/>
          </a:xfrm>
          <a:prstGeom prst="rect">
            <a:avLst/>
          </a:prstGeom>
        </p:spPr>
      </p:pic>
    </p:spTree>
    <p:extLst>
      <p:ext uri="{BB962C8B-B14F-4D97-AF65-F5344CB8AC3E}">
        <p14:creationId xmlns:p14="http://schemas.microsoft.com/office/powerpoint/2010/main" val="3132110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C5131D5-0E56-493B-9BE8-9B702988C949}"/>
              </a:ext>
            </a:extLst>
          </p:cNvPr>
          <p:cNvSpPr/>
          <p:nvPr/>
        </p:nvSpPr>
        <p:spPr>
          <a:xfrm>
            <a:off x="3543300" y="438150"/>
            <a:ext cx="2057400" cy="10668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The Bible</a:t>
            </a:r>
          </a:p>
        </p:txBody>
      </p:sp>
      <p:sp>
        <p:nvSpPr>
          <p:cNvPr id="6" name="Oval 5">
            <a:extLst>
              <a:ext uri="{FF2B5EF4-FFF2-40B4-BE49-F238E27FC236}">
                <a16:creationId xmlns:a16="http://schemas.microsoft.com/office/drawing/2014/main" id="{2A974F0A-4209-409A-8ED4-291EC86FAFE6}"/>
              </a:ext>
            </a:extLst>
          </p:cNvPr>
          <p:cNvSpPr/>
          <p:nvPr/>
        </p:nvSpPr>
        <p:spPr>
          <a:xfrm>
            <a:off x="3543300" y="3486150"/>
            <a:ext cx="2057400" cy="10668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ct val="0"/>
              </a:spcBef>
              <a:spcAft>
                <a:spcPts val="0"/>
              </a:spcAft>
              <a:buClrTx/>
              <a:buSzTx/>
              <a:buFontTx/>
              <a:buNone/>
              <a:tabLst/>
              <a:defRPr/>
            </a:pPr>
            <a:r>
              <a:rPr kumimoji="0" lang="en-AU" altLang="en-US" sz="24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Evolution</a:t>
            </a:r>
          </a:p>
        </p:txBody>
      </p:sp>
      <p:sp>
        <p:nvSpPr>
          <p:cNvPr id="7" name="Rectangle 6">
            <a:extLst>
              <a:ext uri="{FF2B5EF4-FFF2-40B4-BE49-F238E27FC236}">
                <a16:creationId xmlns:a16="http://schemas.microsoft.com/office/drawing/2014/main" id="{167B1433-A786-492C-92EF-F98135462C30}"/>
              </a:ext>
            </a:extLst>
          </p:cNvPr>
          <p:cNvSpPr/>
          <p:nvPr/>
        </p:nvSpPr>
        <p:spPr>
          <a:xfrm>
            <a:off x="990600" y="1962150"/>
            <a:ext cx="2057400"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Sediments and Landscapes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(rate, distribution, volume, frequency)</a:t>
            </a:r>
          </a:p>
        </p:txBody>
      </p:sp>
      <p:sp>
        <p:nvSpPr>
          <p:cNvPr id="8" name="Rectangle 7">
            <a:extLst>
              <a:ext uri="{FF2B5EF4-FFF2-40B4-BE49-F238E27FC236}">
                <a16:creationId xmlns:a16="http://schemas.microsoft.com/office/drawing/2014/main" id="{12D5CE79-91EC-4382-AC65-AA86414069FC}"/>
              </a:ext>
            </a:extLst>
          </p:cNvPr>
          <p:cNvSpPr/>
          <p:nvPr/>
        </p:nvSpPr>
        <p:spPr>
          <a:xfrm>
            <a:off x="6248400" y="1962150"/>
            <a:ext cx="2057400"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Fossils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(abundance, sorting, role of sediment)</a:t>
            </a:r>
          </a:p>
        </p:txBody>
      </p:sp>
      <p:cxnSp>
        <p:nvCxnSpPr>
          <p:cNvPr id="10" name="Straight Arrow Connector 9">
            <a:extLst>
              <a:ext uri="{FF2B5EF4-FFF2-40B4-BE49-F238E27FC236}">
                <a16:creationId xmlns:a16="http://schemas.microsoft.com/office/drawing/2014/main" id="{F0330E73-C987-4378-9A5E-F9FFD7F27EF1}"/>
              </a:ext>
            </a:extLst>
          </p:cNvPr>
          <p:cNvCxnSpPr>
            <a:cxnSpLocks/>
            <a:stCxn id="8" idx="0"/>
            <a:endCxn id="5" idx="6"/>
          </p:cNvCxnSpPr>
          <p:nvPr/>
        </p:nvCxnSpPr>
        <p:spPr>
          <a:xfrm flipH="1" flipV="1">
            <a:off x="5600700" y="971550"/>
            <a:ext cx="1676400" cy="990600"/>
          </a:xfrm>
          <a:prstGeom prst="straightConnector1">
            <a:avLst/>
          </a:prstGeom>
          <a:ln w="1270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5968B4A-779A-4B38-9AF3-7FF1DFC25FA8}"/>
              </a:ext>
            </a:extLst>
          </p:cNvPr>
          <p:cNvCxnSpPr>
            <a:cxnSpLocks/>
            <a:stCxn id="7" idx="0"/>
            <a:endCxn id="5" idx="2"/>
          </p:cNvCxnSpPr>
          <p:nvPr/>
        </p:nvCxnSpPr>
        <p:spPr>
          <a:xfrm flipV="1">
            <a:off x="2019300" y="971550"/>
            <a:ext cx="1524000" cy="99060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FF21904-2B93-4354-AE47-1CF62C2C6C79}"/>
              </a:ext>
            </a:extLst>
          </p:cNvPr>
          <p:cNvCxnSpPr>
            <a:cxnSpLocks/>
            <a:stCxn id="8" idx="2"/>
            <a:endCxn id="6" idx="6"/>
          </p:cNvCxnSpPr>
          <p:nvPr/>
        </p:nvCxnSpPr>
        <p:spPr>
          <a:xfrm flipH="1">
            <a:off x="5600700" y="3028950"/>
            <a:ext cx="1676400" cy="9906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2C30151-F87F-44D2-950C-875CC3130BF2}"/>
              </a:ext>
            </a:extLst>
          </p:cNvPr>
          <p:cNvCxnSpPr>
            <a:cxnSpLocks/>
            <a:stCxn id="7" idx="2"/>
            <a:endCxn id="6" idx="2"/>
          </p:cNvCxnSpPr>
          <p:nvPr/>
        </p:nvCxnSpPr>
        <p:spPr>
          <a:xfrm>
            <a:off x="2019300" y="3028950"/>
            <a:ext cx="1524000" cy="9906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660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257E9BDA-9FC0-4366-A327-91E530DAE6F4}"/>
              </a:ext>
            </a:extLst>
          </p:cNvPr>
          <p:cNvSpPr>
            <a:spLocks noGrp="1"/>
          </p:cNvSpPr>
          <p:nvPr>
            <p:ph sz="quarter" idx="1"/>
          </p:nvPr>
        </p:nvSpPr>
        <p:spPr>
          <a:xfrm>
            <a:off x="838200" y="590550"/>
            <a:ext cx="7315200" cy="2362200"/>
          </a:xfrm>
          <a:noFill/>
          <a:ln>
            <a:noFill/>
          </a:ln>
        </p:spPr>
        <p:txBody>
          <a:bodyPr>
            <a:normAutofit fontScale="85000" lnSpcReduction="20000"/>
          </a:bodyPr>
          <a:lstStyle/>
          <a:p>
            <a:pPr marL="0" indent="0">
              <a:buNone/>
            </a:pPr>
            <a:r>
              <a:rPr lang="en-AU" sz="3800" b="1" dirty="0">
                <a:solidFill>
                  <a:schemeClr val="tx1"/>
                </a:solidFill>
                <a:latin typeface="Calibri" panose="020F0502020204030204" pitchFamily="34" charset="0"/>
                <a:cs typeface="Calibri" panose="020F0502020204030204" pitchFamily="34" charset="0"/>
              </a:rPr>
              <a:t>Take Home Message….</a:t>
            </a:r>
          </a:p>
          <a:p>
            <a:pPr marL="0" indent="0">
              <a:buNone/>
            </a:pPr>
            <a:endParaRPr lang="en-AU" sz="3000" b="1" dirty="0">
              <a:solidFill>
                <a:schemeClr val="tx1"/>
              </a:solidFill>
              <a:latin typeface="Calibri" panose="020F0502020204030204" pitchFamily="34" charset="0"/>
              <a:cs typeface="Calibri" panose="020F0502020204030204" pitchFamily="34" charset="0"/>
            </a:endParaRPr>
          </a:p>
          <a:p>
            <a:pPr marL="0" indent="0">
              <a:lnSpc>
                <a:spcPct val="110000"/>
              </a:lnSpc>
              <a:spcBef>
                <a:spcPct val="0"/>
              </a:spcBef>
              <a:buNone/>
              <a:defRPr/>
            </a:pPr>
            <a:r>
              <a:rPr lang="en-AU" sz="3300" dirty="0">
                <a:solidFill>
                  <a:schemeClr val="tx1"/>
                </a:solidFill>
                <a:latin typeface="Calibri" panose="020F0502020204030204" pitchFamily="34" charset="0"/>
                <a:cs typeface="Calibri" panose="020F0502020204030204" pitchFamily="34" charset="0"/>
              </a:rPr>
              <a:t>… casting down arguments and every high thing that exalts itself against the knowledge of God, bringing every thought into captivity to the obedience of Christ, (2 Corinthians 10:5)</a:t>
            </a:r>
          </a:p>
        </p:txBody>
      </p:sp>
      <p:pic>
        <p:nvPicPr>
          <p:cNvPr id="3" name="Picture 2" descr="YT_Bible.png">
            <a:extLst>
              <a:ext uri="{FF2B5EF4-FFF2-40B4-BE49-F238E27FC236}">
                <a16:creationId xmlns:a16="http://schemas.microsoft.com/office/drawing/2014/main" id="{0A9D701F-F33A-41F2-9C39-4A73C9C021F6}"/>
              </a:ext>
            </a:extLst>
          </p:cNvPr>
          <p:cNvPicPr>
            <a:picLocks noChangeAspect="1"/>
          </p:cNvPicPr>
          <p:nvPr/>
        </p:nvPicPr>
        <p:blipFill>
          <a:blip r:embed="rId3" cstate="screen"/>
          <a:stretch>
            <a:fillRect/>
          </a:stretch>
        </p:blipFill>
        <p:spPr>
          <a:xfrm>
            <a:off x="4964513" y="3471258"/>
            <a:ext cx="3497580" cy="1256173"/>
          </a:xfrm>
          <a:prstGeom prst="rect">
            <a:avLst/>
          </a:prstGeom>
        </p:spPr>
      </p:pic>
    </p:spTree>
    <p:extLst>
      <p:ext uri="{BB962C8B-B14F-4D97-AF65-F5344CB8AC3E}">
        <p14:creationId xmlns:p14="http://schemas.microsoft.com/office/powerpoint/2010/main" val="970258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7F501604-FA9F-486B-B164-FEAC834ADF80}"/>
              </a:ext>
            </a:extLst>
          </p:cNvPr>
          <p:cNvSpPr>
            <a:spLocks noGrp="1"/>
          </p:cNvSpPr>
          <p:nvPr>
            <p:ph sz="quarter" idx="1"/>
          </p:nvPr>
        </p:nvSpPr>
        <p:spPr>
          <a:xfrm>
            <a:off x="838200" y="514350"/>
            <a:ext cx="7239000" cy="2895600"/>
          </a:xfrm>
          <a:noFill/>
          <a:ln>
            <a:noFill/>
          </a:ln>
        </p:spPr>
        <p:txBody>
          <a:bodyPr>
            <a:normAutofit/>
          </a:bodyPr>
          <a:lstStyle/>
          <a:p>
            <a:pPr marL="0" indent="0">
              <a:spcBef>
                <a:spcPct val="0"/>
              </a:spcBef>
              <a:buNone/>
              <a:defRPr/>
            </a:pPr>
            <a:r>
              <a:rPr lang="en-AU" sz="3200" b="1" dirty="0">
                <a:solidFill>
                  <a:schemeClr val="tx1"/>
                </a:solidFill>
                <a:latin typeface="Calibri" panose="020F0502020204030204" pitchFamily="34" charset="0"/>
                <a:cs typeface="Calibri" panose="020F0502020204030204" pitchFamily="34" charset="0"/>
              </a:rPr>
              <a:t>Take Home Message….</a:t>
            </a:r>
          </a:p>
          <a:p>
            <a:pPr marL="0" indent="0" defTabSz="685800">
              <a:lnSpc>
                <a:spcPct val="90000"/>
              </a:lnSpc>
              <a:spcBef>
                <a:spcPct val="0"/>
              </a:spcBef>
              <a:buNone/>
              <a:defRPr/>
            </a:pPr>
            <a:endParaRPr lang="en-AU" sz="2800" dirty="0">
              <a:solidFill>
                <a:schemeClr val="tx1"/>
              </a:solidFill>
              <a:latin typeface="Calibri" panose="020F0502020204030204" pitchFamily="34" charset="0"/>
              <a:cs typeface="Calibri" panose="020F0502020204030204" pitchFamily="34" charset="0"/>
            </a:endParaRPr>
          </a:p>
          <a:p>
            <a:pPr marL="0" indent="0" defTabSz="685800">
              <a:lnSpc>
                <a:spcPct val="90000"/>
              </a:lnSpc>
              <a:spcBef>
                <a:spcPct val="0"/>
              </a:spcBef>
              <a:buNone/>
              <a:defRPr/>
            </a:pPr>
            <a:r>
              <a:rPr lang="en-AU" sz="2800" dirty="0">
                <a:solidFill>
                  <a:schemeClr val="tx1"/>
                </a:solidFill>
                <a:latin typeface="Calibri" panose="020F0502020204030204" pitchFamily="34" charset="0"/>
                <a:cs typeface="Calibri" panose="020F0502020204030204" pitchFamily="34" charset="0"/>
              </a:rPr>
              <a:t>See to it that no one takes you captive through hollow and deceptive philosophy, which depends on human tradition and the basic principles of this world rather than on Christ. (</a:t>
            </a:r>
            <a:r>
              <a:rPr lang="en-US" sz="2800" dirty="0">
                <a:solidFill>
                  <a:schemeClr val="tx1"/>
                </a:solidFill>
                <a:latin typeface="Calibri" panose="020F0502020204030204" pitchFamily="34" charset="0"/>
                <a:cs typeface="Calibri" panose="020F0502020204030204" pitchFamily="34" charset="0"/>
              </a:rPr>
              <a:t>Colossians 2:8</a:t>
            </a:r>
            <a:r>
              <a:rPr lang="en-AU" sz="2800" dirty="0">
                <a:solidFill>
                  <a:schemeClr val="tx1"/>
                </a:solidFill>
                <a:latin typeface="Calibri" panose="020F0502020204030204" pitchFamily="34" charset="0"/>
                <a:cs typeface="Calibri" panose="020F0502020204030204" pitchFamily="34" charset="0"/>
              </a:rPr>
              <a:t>) </a:t>
            </a:r>
          </a:p>
        </p:txBody>
      </p:sp>
      <p:pic>
        <p:nvPicPr>
          <p:cNvPr id="3" name="Picture 2" descr="YT_Bible.png">
            <a:extLst>
              <a:ext uri="{FF2B5EF4-FFF2-40B4-BE49-F238E27FC236}">
                <a16:creationId xmlns:a16="http://schemas.microsoft.com/office/drawing/2014/main" id="{A1EEEB35-CDAF-4559-AB6D-EDA4913C377A}"/>
              </a:ext>
            </a:extLst>
          </p:cNvPr>
          <p:cNvPicPr>
            <a:picLocks noChangeAspect="1"/>
          </p:cNvPicPr>
          <p:nvPr/>
        </p:nvPicPr>
        <p:blipFill>
          <a:blip r:embed="rId3" cstate="screen"/>
          <a:stretch>
            <a:fillRect/>
          </a:stretch>
        </p:blipFill>
        <p:spPr>
          <a:xfrm>
            <a:off x="4964513" y="3471258"/>
            <a:ext cx="3497580" cy="1256173"/>
          </a:xfrm>
          <a:prstGeom prst="rect">
            <a:avLst/>
          </a:prstGeom>
        </p:spPr>
      </p:pic>
    </p:spTree>
    <p:extLst>
      <p:ext uri="{BB962C8B-B14F-4D97-AF65-F5344CB8AC3E}">
        <p14:creationId xmlns:p14="http://schemas.microsoft.com/office/powerpoint/2010/main" val="3025776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257E9BDA-9FC0-4366-A327-91E530DAE6F4}"/>
              </a:ext>
            </a:extLst>
          </p:cNvPr>
          <p:cNvSpPr>
            <a:spLocks noGrp="1"/>
          </p:cNvSpPr>
          <p:nvPr>
            <p:ph sz="quarter" idx="1"/>
          </p:nvPr>
        </p:nvSpPr>
        <p:spPr>
          <a:xfrm>
            <a:off x="838200" y="590550"/>
            <a:ext cx="7315200" cy="3276600"/>
          </a:xfrm>
          <a:noFill/>
          <a:ln>
            <a:noFill/>
          </a:ln>
        </p:spPr>
        <p:txBody>
          <a:bodyPr>
            <a:normAutofit fontScale="92500" lnSpcReduction="10000"/>
          </a:bodyPr>
          <a:lstStyle/>
          <a:p>
            <a:pPr marL="0" indent="0">
              <a:buNone/>
            </a:pPr>
            <a:r>
              <a:rPr lang="en-AU" sz="3800" b="1" dirty="0">
                <a:solidFill>
                  <a:schemeClr val="tx1"/>
                </a:solidFill>
                <a:latin typeface="Calibri" panose="020F0502020204030204" pitchFamily="34" charset="0"/>
                <a:cs typeface="Calibri" panose="020F0502020204030204" pitchFamily="34" charset="0"/>
              </a:rPr>
              <a:t>Take Home Message….</a:t>
            </a:r>
          </a:p>
          <a:p>
            <a:pPr marL="0" indent="0">
              <a:lnSpc>
                <a:spcPct val="110000"/>
              </a:lnSpc>
              <a:spcBef>
                <a:spcPct val="0"/>
              </a:spcBef>
              <a:buNone/>
              <a:defRPr/>
            </a:pPr>
            <a:endParaRPr lang="en-AU" sz="1400" b="1" dirty="0">
              <a:solidFill>
                <a:schemeClr val="tx1"/>
              </a:solidFill>
              <a:latin typeface="Calibri" panose="020F0502020204030204" pitchFamily="34" charset="0"/>
              <a:cs typeface="Calibri" panose="020F0502020204030204" pitchFamily="34" charset="0"/>
            </a:endParaRPr>
          </a:p>
          <a:p>
            <a:pPr marL="0" indent="0">
              <a:lnSpc>
                <a:spcPct val="110000"/>
              </a:lnSpc>
              <a:spcBef>
                <a:spcPct val="0"/>
              </a:spcBef>
              <a:buNone/>
              <a:defRPr/>
            </a:pPr>
            <a:r>
              <a:rPr lang="en-AU" sz="2600" dirty="0">
                <a:solidFill>
                  <a:schemeClr val="tx1"/>
                </a:solidFill>
                <a:latin typeface="Calibri" panose="020F0502020204030204" pitchFamily="34" charset="0"/>
                <a:cs typeface="Calibri" panose="020F0502020204030204" pitchFamily="34" charset="0"/>
              </a:rPr>
              <a:t>Read:</a:t>
            </a:r>
          </a:p>
          <a:p>
            <a:pPr marL="0" indent="0">
              <a:lnSpc>
                <a:spcPct val="110000"/>
              </a:lnSpc>
              <a:spcBef>
                <a:spcPct val="0"/>
              </a:spcBef>
              <a:buNone/>
              <a:defRPr/>
            </a:pPr>
            <a:r>
              <a:rPr lang="en-AU" sz="2600" dirty="0">
                <a:solidFill>
                  <a:schemeClr val="tx1"/>
                </a:solidFill>
                <a:latin typeface="Calibri" panose="020F0502020204030204" pitchFamily="34" charset="0"/>
                <a:cs typeface="Calibri" panose="020F0502020204030204" pitchFamily="34" charset="0"/>
              </a:rPr>
              <a:t>2 Corinthians 10:5</a:t>
            </a:r>
          </a:p>
          <a:p>
            <a:pPr marL="0" indent="0">
              <a:lnSpc>
                <a:spcPct val="110000"/>
              </a:lnSpc>
              <a:spcBef>
                <a:spcPct val="0"/>
              </a:spcBef>
              <a:buNone/>
              <a:defRPr/>
            </a:pPr>
            <a:r>
              <a:rPr lang="en-US" sz="2800" dirty="0">
                <a:solidFill>
                  <a:schemeClr val="tx1"/>
                </a:solidFill>
                <a:latin typeface="Calibri" panose="020F0502020204030204" pitchFamily="34" charset="0"/>
                <a:cs typeface="Calibri" panose="020F0502020204030204" pitchFamily="34" charset="0"/>
              </a:rPr>
              <a:t>Colossians 2:8</a:t>
            </a:r>
          </a:p>
          <a:p>
            <a:pPr marL="0" indent="0">
              <a:lnSpc>
                <a:spcPct val="110000"/>
              </a:lnSpc>
              <a:spcBef>
                <a:spcPct val="0"/>
              </a:spcBef>
              <a:buNone/>
              <a:defRPr/>
            </a:pPr>
            <a:endParaRPr lang="en-US" sz="2800" dirty="0">
              <a:solidFill>
                <a:schemeClr val="tx1"/>
              </a:solidFill>
              <a:latin typeface="Calibri" panose="020F0502020204030204" pitchFamily="34" charset="0"/>
              <a:cs typeface="Calibri" panose="020F0502020204030204" pitchFamily="34" charset="0"/>
            </a:endParaRPr>
          </a:p>
          <a:p>
            <a:pPr marL="0" indent="0">
              <a:lnSpc>
                <a:spcPct val="110000"/>
              </a:lnSpc>
              <a:spcBef>
                <a:spcPct val="0"/>
              </a:spcBef>
              <a:buNone/>
              <a:defRPr/>
            </a:pPr>
            <a:r>
              <a:rPr lang="en-US" sz="2800" dirty="0">
                <a:solidFill>
                  <a:schemeClr val="tx1"/>
                </a:solidFill>
                <a:latin typeface="Calibri" panose="020F0502020204030204" pitchFamily="34" charset="0"/>
                <a:cs typeface="Calibri" panose="020F0502020204030204" pitchFamily="34" charset="0"/>
              </a:rPr>
              <a:t>Discuss these passages (and other similar passages) with others and pray together.</a:t>
            </a:r>
            <a:endParaRPr lang="en-AU" sz="2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4609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nswersbook.jpg">
            <a:extLst>
              <a:ext uri="{FF2B5EF4-FFF2-40B4-BE49-F238E27FC236}">
                <a16:creationId xmlns:a16="http://schemas.microsoft.com/office/drawing/2014/main" id="{B33C4B74-9FD0-4D8F-8ED4-CCEA4BC7511F}"/>
              </a:ext>
            </a:extLst>
          </p:cNvPr>
          <p:cNvPicPr>
            <a:picLocks noChangeAspect="1"/>
          </p:cNvPicPr>
          <p:nvPr/>
        </p:nvPicPr>
        <p:blipFill>
          <a:blip r:embed="rId3" cstate="print"/>
          <a:srcRect/>
          <a:stretch>
            <a:fillRect/>
          </a:stretch>
        </p:blipFill>
        <p:spPr bwMode="auto">
          <a:xfrm>
            <a:off x="1146063" y="3"/>
            <a:ext cx="6851872" cy="5175791"/>
          </a:xfrm>
          <a:prstGeom prst="rect">
            <a:avLst/>
          </a:prstGeom>
          <a:noFill/>
          <a:ln w="9525">
            <a:noFill/>
            <a:miter lim="800000"/>
            <a:headEnd/>
            <a:tailEnd/>
          </a:ln>
        </p:spPr>
      </p:pic>
    </p:spTree>
    <p:extLst>
      <p:ext uri="{BB962C8B-B14F-4D97-AF65-F5344CB8AC3E}">
        <p14:creationId xmlns:p14="http://schemas.microsoft.com/office/powerpoint/2010/main" val="3437166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2000250" y="-2000250"/>
            <a:ext cx="5143500" cy="9144000"/>
          </a:xfrm>
          <a:prstGeom prst="rect">
            <a:avLst/>
          </a:prstGeom>
          <a:solidFill>
            <a:schemeClr val="bg1"/>
          </a:solidFill>
          <a:ln w="12700" cap="flat" cmpd="sng" algn="ctr">
            <a:solidFill>
              <a:schemeClr val="bg1">
                <a:alpha val="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2" name="Picture 1" descr="40857865 [Converted].png"/>
          <p:cNvPicPr>
            <a:picLocks noChangeAspect="1"/>
          </p:cNvPicPr>
          <p:nvPr/>
        </p:nvPicPr>
        <p:blipFill>
          <a:blip r:embed="rId3" cstate="print">
            <a:alphaModFix amt="20000"/>
          </a:blip>
          <a:stretch>
            <a:fillRect/>
          </a:stretch>
        </p:blipFill>
        <p:spPr>
          <a:xfrm rot="10800000">
            <a:off x="2840028" y="4599"/>
            <a:ext cx="6303972" cy="5138903"/>
          </a:xfrm>
          <a:prstGeom prst="rect">
            <a:avLst/>
          </a:prstGeom>
          <a:noFill/>
          <a:effectLst/>
        </p:spPr>
      </p:pic>
      <p:sp>
        <p:nvSpPr>
          <p:cNvPr id="4" name="Content Placeholder 3">
            <a:extLst>
              <a:ext uri="{FF2B5EF4-FFF2-40B4-BE49-F238E27FC236}">
                <a16:creationId xmlns:a16="http://schemas.microsoft.com/office/drawing/2014/main" id="{BA35DB99-094A-464F-9B4D-1E368346D9CC}"/>
              </a:ext>
            </a:extLst>
          </p:cNvPr>
          <p:cNvSpPr>
            <a:spLocks noGrp="1"/>
          </p:cNvSpPr>
          <p:nvPr>
            <p:ph sz="quarter" idx="1"/>
          </p:nvPr>
        </p:nvSpPr>
        <p:spPr/>
        <p:txBody>
          <a:bodyPr/>
          <a:lstStyle/>
          <a:p>
            <a:endParaRPr lang="en-AU" dirty="0"/>
          </a:p>
        </p:txBody>
      </p:sp>
      <p:pic>
        <p:nvPicPr>
          <p:cNvPr id="9" name="Content Placeholder 3" descr="Mad scientist.jpg">
            <a:extLst>
              <a:ext uri="{FF2B5EF4-FFF2-40B4-BE49-F238E27FC236}">
                <a16:creationId xmlns:a16="http://schemas.microsoft.com/office/drawing/2014/main" id="{C1B059DE-C72B-434D-8A8B-400BCA28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0888" y="-95250"/>
            <a:ext cx="9177939" cy="8370888"/>
          </a:xfrm>
          <a:prstGeom prst="rect">
            <a:avLst/>
          </a:prstGeom>
        </p:spPr>
      </p:pic>
      <p:sp>
        <p:nvSpPr>
          <p:cNvPr id="7" name="TextBox 6">
            <a:extLst>
              <a:ext uri="{FF2B5EF4-FFF2-40B4-BE49-F238E27FC236}">
                <a16:creationId xmlns:a16="http://schemas.microsoft.com/office/drawing/2014/main" id="{50E854E6-1BAD-4461-8290-93BC034E421D}"/>
              </a:ext>
            </a:extLst>
          </p:cNvPr>
          <p:cNvSpPr txBox="1">
            <a:spLocks noChangeArrowheads="1"/>
          </p:cNvSpPr>
          <p:nvPr/>
        </p:nvSpPr>
        <p:spPr bwMode="auto">
          <a:xfrm>
            <a:off x="2743200" y="1951495"/>
            <a:ext cx="1905000" cy="2677656"/>
          </a:xfrm>
          <a:prstGeom prst="rect">
            <a:avLst/>
          </a:prstGeom>
          <a:solidFill>
            <a:schemeClr val="bg1"/>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China</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Finland</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Libya</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Peru</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Pacific Islands</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South Africa</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Australia </a:t>
            </a:r>
          </a:p>
        </p:txBody>
      </p:sp>
      <p:sp>
        <p:nvSpPr>
          <p:cNvPr id="8" name="TextBox 7">
            <a:extLst>
              <a:ext uri="{FF2B5EF4-FFF2-40B4-BE49-F238E27FC236}">
                <a16:creationId xmlns:a16="http://schemas.microsoft.com/office/drawing/2014/main" id="{3B597712-911E-43A3-AECA-A808A391978B}"/>
              </a:ext>
            </a:extLst>
          </p:cNvPr>
          <p:cNvSpPr txBox="1">
            <a:spLocks noChangeArrowheads="1"/>
          </p:cNvSpPr>
          <p:nvPr/>
        </p:nvSpPr>
        <p:spPr bwMode="auto">
          <a:xfrm>
            <a:off x="630228" y="1951494"/>
            <a:ext cx="1731972" cy="1938992"/>
          </a:xfrm>
          <a:prstGeom prst="rect">
            <a:avLst/>
          </a:prstGeom>
          <a:solidFill>
            <a:schemeClr val="bg1"/>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Landscapes</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Floods</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Sediments</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Fossils</a:t>
            </a:r>
          </a:p>
          <a:p>
            <a:pPr marL="0" marR="0" lvl="0" indent="0" algn="l" defTabSz="91435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0"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Microbes</a:t>
            </a:r>
          </a:p>
        </p:txBody>
      </p:sp>
    </p:spTree>
    <p:extLst>
      <p:ext uri="{BB962C8B-B14F-4D97-AF65-F5344CB8AC3E}">
        <p14:creationId xmlns:p14="http://schemas.microsoft.com/office/powerpoint/2010/main" val="1076817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electronics&#10;&#10;Description automatically generated">
            <a:extLst>
              <a:ext uri="{FF2B5EF4-FFF2-40B4-BE49-F238E27FC236}">
                <a16:creationId xmlns:a16="http://schemas.microsoft.com/office/drawing/2014/main" id="{EF4B6D58-74BC-4EF2-B408-2FBC9F6E0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80512" cy="5164039"/>
          </a:xfrm>
          <a:prstGeom prst="rect">
            <a:avLst/>
          </a:prstGeom>
          <a:ln w="50800">
            <a:solidFill>
              <a:schemeClr val="bg1"/>
            </a:solidFill>
          </a:ln>
        </p:spPr>
      </p:pic>
    </p:spTree>
    <p:extLst>
      <p:ext uri="{BB962C8B-B14F-4D97-AF65-F5344CB8AC3E}">
        <p14:creationId xmlns:p14="http://schemas.microsoft.com/office/powerpoint/2010/main" val="187602400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Defending Genesis</a:t>
            </a:r>
          </a:p>
        </p:txBody>
      </p:sp>
      <p:sp>
        <p:nvSpPr>
          <p:cNvPr id="6" name="Text Placeholder 5"/>
          <p:cNvSpPr>
            <a:spLocks noGrp="1"/>
          </p:cNvSpPr>
          <p:nvPr>
            <p:ph type="body" sz="quarter" idx="13"/>
          </p:nvPr>
        </p:nvSpPr>
        <p:spPr>
          <a:xfrm>
            <a:off x="4914900" y="1866305"/>
            <a:ext cx="2614613" cy="711161"/>
          </a:xfrm>
        </p:spPr>
        <p:txBody>
          <a:bodyPr>
            <a:normAutofit fontScale="77500" lnSpcReduction="20000"/>
          </a:bodyPr>
          <a:lstStyle/>
          <a:p>
            <a:r>
              <a:rPr lang="en-US" dirty="0"/>
              <a:t>Celebrating the best from </a:t>
            </a:r>
            <a:br>
              <a:rPr lang="en-US" dirty="0"/>
            </a:br>
            <a:r>
              <a:rPr lang="en-US" dirty="0"/>
              <a:t>40 years of the world’s most widely-read Creation magazine</a:t>
            </a:r>
          </a:p>
        </p:txBody>
      </p:sp>
      <p:pic>
        <p:nvPicPr>
          <p:cNvPr id="3" name="Picture 2">
            <a:extLst>
              <a:ext uri="{FF2B5EF4-FFF2-40B4-BE49-F238E27FC236}">
                <a16:creationId xmlns:a16="http://schemas.microsoft.com/office/drawing/2014/main" id="{0E46F89B-F2CF-0349-80C9-D058ED8A340A}"/>
              </a:ext>
            </a:extLst>
          </p:cNvPr>
          <p:cNvPicPr>
            <a:picLocks noChangeAspect="1"/>
          </p:cNvPicPr>
          <p:nvPr/>
        </p:nvPicPr>
        <p:blipFill>
          <a:blip r:embed="rId3"/>
          <a:stretch>
            <a:fillRect/>
          </a:stretch>
        </p:blipFill>
        <p:spPr>
          <a:xfrm>
            <a:off x="1428751" y="872131"/>
            <a:ext cx="3362642" cy="3400425"/>
          </a:xfrm>
          <a:prstGeom prst="rect">
            <a:avLst/>
          </a:prstGeom>
        </p:spPr>
      </p:pic>
    </p:spTree>
    <p:extLst>
      <p:ext uri="{BB962C8B-B14F-4D97-AF65-F5344CB8AC3E}">
        <p14:creationId xmlns:p14="http://schemas.microsoft.com/office/powerpoint/2010/main" val="860231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DFC843-2A3B-4F85-98A6-C6BAF3CB2C3A}"/>
              </a:ext>
            </a:extLst>
          </p:cNvPr>
          <p:cNvSpPr txBox="1">
            <a:spLocks/>
          </p:cNvSpPr>
          <p:nvPr/>
        </p:nvSpPr>
        <p:spPr>
          <a:xfrm>
            <a:off x="1950720" y="18692"/>
            <a:ext cx="5350193" cy="994172"/>
          </a:xfrm>
          <a:prstGeom prst="rect">
            <a:avLst/>
          </a:prstGeom>
        </p:spPr>
        <p:txBody>
          <a:bodyPr vert="horz" lIns="0" tIns="0" rIns="0" bIns="0" rtlCol="0" anchor="b" anchorCtr="0">
            <a:normAutofit/>
          </a:bodyPr>
          <a:lstStyle>
            <a:lvl1pPr algn="r" defTabSz="914400" rtl="0" eaLnBrk="1" latinLnBrk="0" hangingPunct="1">
              <a:lnSpc>
                <a:spcPct val="90000"/>
              </a:lnSpc>
              <a:spcBef>
                <a:spcPct val="0"/>
              </a:spcBef>
              <a:buNone/>
              <a:defRPr sz="3500" b="0" kern="1200" cap="none" spc="0" baseline="0">
                <a:ln w="0"/>
                <a:solidFill>
                  <a:schemeClr val="tx1"/>
                </a:solidFill>
                <a:effectLst>
                  <a:outerShdw blurRad="38100" dist="19050" dir="2700000" algn="tl" rotWithShape="0">
                    <a:schemeClr val="dk1">
                      <a:alpha val="40000"/>
                    </a:schemeClr>
                  </a:outerShdw>
                </a:effectLst>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700" b="0" i="1" u="none" strike="noStrike" kern="1200" cap="none" spc="0" normalizeH="0" baseline="0" noProof="0">
                <a:ln w="0"/>
                <a:solidFill>
                  <a:sysClr val="window" lastClr="FFFFFF"/>
                </a:solidFill>
                <a:effectLst>
                  <a:outerShdw blurRad="38100" dist="19050" dir="2700000" algn="tl" rotWithShape="0">
                    <a:sysClr val="windowText" lastClr="000000">
                      <a:alpha val="40000"/>
                    </a:sysClr>
                  </a:outerShdw>
                </a:effectLst>
                <a:uLnTx/>
                <a:uFillTx/>
                <a:latin typeface="Calibri"/>
                <a:ea typeface="+mj-ea"/>
                <a:cs typeface="+mj-cs"/>
              </a:rPr>
              <a:t>Creation </a:t>
            </a:r>
            <a:r>
              <a:rPr kumimoji="0" lang="en-US" sz="2700" b="0" i="0" u="none" strike="noStrike" kern="1200" cap="none" spc="0" normalizeH="0" baseline="0" noProof="0">
                <a:ln w="0"/>
                <a:solidFill>
                  <a:sysClr val="window" lastClr="FFFFFF"/>
                </a:solidFill>
                <a:effectLst>
                  <a:outerShdw blurRad="38100" dist="19050" dir="2700000" algn="tl" rotWithShape="0">
                    <a:sysClr val="windowText" lastClr="000000">
                      <a:alpha val="40000"/>
                    </a:sysClr>
                  </a:outerShdw>
                </a:effectLst>
                <a:uLnTx/>
                <a:uFillTx/>
                <a:latin typeface="Calibri"/>
                <a:ea typeface="+mj-ea"/>
                <a:cs typeface="+mj-cs"/>
              </a:rPr>
              <a:t>magazine</a:t>
            </a:r>
            <a:endParaRPr kumimoji="0" lang="en-US" sz="2700" b="0" i="0" u="none" strike="noStrike" kern="1200" cap="none" spc="0" normalizeH="0" baseline="0" noProof="0" dirty="0">
              <a:ln w="0"/>
              <a:solidFill>
                <a:sysClr val="window" lastClr="FFFFFF"/>
              </a:solidFill>
              <a:effectLst>
                <a:outerShdw blurRad="38100" dist="19050" dir="2700000" algn="tl" rotWithShape="0">
                  <a:sysClr val="windowText" lastClr="000000">
                    <a:alpha val="40000"/>
                  </a:sysClr>
                </a:outerShdw>
              </a:effectLst>
              <a:uLnTx/>
              <a:uFillTx/>
              <a:latin typeface="Calibri"/>
              <a:ea typeface="+mj-ea"/>
              <a:cs typeface="+mj-cs"/>
            </a:endParaRPr>
          </a:p>
        </p:txBody>
      </p:sp>
      <p:sp>
        <p:nvSpPr>
          <p:cNvPr id="6" name="TextBox 5">
            <a:extLst>
              <a:ext uri="{FF2B5EF4-FFF2-40B4-BE49-F238E27FC236}">
                <a16:creationId xmlns:a16="http://schemas.microsoft.com/office/drawing/2014/main" id="{E63BF2CA-BBB7-4358-BD8E-1FF5B0F0B0C6}"/>
              </a:ext>
            </a:extLst>
          </p:cNvPr>
          <p:cNvSpPr txBox="1"/>
          <p:nvPr/>
        </p:nvSpPr>
        <p:spPr>
          <a:xfrm flipV="1">
            <a:off x="2863216" y="-400051"/>
            <a:ext cx="34289" cy="34289"/>
          </a:xfrm>
          <a:prstGeom prst="rect">
            <a:avLst/>
          </a:prstGeom>
        </p:spPr>
        <p:txBody>
          <a:bodyPr vert="horz" wrap="none" lIns="0" tIns="0" rIns="0" bIns="0" rtlCol="0" anchor="b" anchorCtr="0">
            <a:normAutofit fontScale="25000" lnSpcReduction="20000"/>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F67E7110-DED8-44AB-9E3F-5120CA6CCC03}"/>
              </a:ext>
            </a:extLst>
          </p:cNvPr>
          <p:cNvPicPr>
            <a:picLocks noChangeAspect="1"/>
          </p:cNvPicPr>
          <p:nvPr/>
        </p:nvPicPr>
        <p:blipFill>
          <a:blip r:embed="rId3"/>
          <a:stretch>
            <a:fillRect/>
          </a:stretch>
        </p:blipFill>
        <p:spPr>
          <a:xfrm>
            <a:off x="1196057" y="732156"/>
            <a:ext cx="6774464" cy="3810635"/>
          </a:xfrm>
          <a:prstGeom prst="rect">
            <a:avLst/>
          </a:prstGeom>
        </p:spPr>
      </p:pic>
    </p:spTree>
    <p:extLst>
      <p:ext uri="{BB962C8B-B14F-4D97-AF65-F5344CB8AC3E}">
        <p14:creationId xmlns:p14="http://schemas.microsoft.com/office/powerpoint/2010/main" val="5051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C5131D5-0E56-493B-9BE8-9B702988C949}"/>
              </a:ext>
            </a:extLst>
          </p:cNvPr>
          <p:cNvSpPr/>
          <p:nvPr/>
        </p:nvSpPr>
        <p:spPr>
          <a:xfrm>
            <a:off x="3543300" y="438150"/>
            <a:ext cx="2057400" cy="10668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24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The Bible</a:t>
            </a:r>
          </a:p>
        </p:txBody>
      </p:sp>
      <p:sp>
        <p:nvSpPr>
          <p:cNvPr id="6" name="Oval 5">
            <a:extLst>
              <a:ext uri="{FF2B5EF4-FFF2-40B4-BE49-F238E27FC236}">
                <a16:creationId xmlns:a16="http://schemas.microsoft.com/office/drawing/2014/main" id="{2A974F0A-4209-409A-8ED4-291EC86FAFE6}"/>
              </a:ext>
            </a:extLst>
          </p:cNvPr>
          <p:cNvSpPr/>
          <p:nvPr/>
        </p:nvSpPr>
        <p:spPr>
          <a:xfrm>
            <a:off x="3543300" y="3486150"/>
            <a:ext cx="2057400" cy="10668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ct val="0"/>
              </a:spcBef>
              <a:spcAft>
                <a:spcPts val="0"/>
              </a:spcAft>
              <a:buClrTx/>
              <a:buSzTx/>
              <a:buFontTx/>
              <a:buNone/>
              <a:tabLst/>
              <a:defRPr/>
            </a:pPr>
            <a:r>
              <a:rPr kumimoji="0" lang="en-AU" altLang="en-US" sz="24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Evolution</a:t>
            </a:r>
          </a:p>
        </p:txBody>
      </p:sp>
      <p:sp>
        <p:nvSpPr>
          <p:cNvPr id="7" name="Rectangle 6">
            <a:extLst>
              <a:ext uri="{FF2B5EF4-FFF2-40B4-BE49-F238E27FC236}">
                <a16:creationId xmlns:a16="http://schemas.microsoft.com/office/drawing/2014/main" id="{167B1433-A786-492C-92EF-F98135462C30}"/>
              </a:ext>
            </a:extLst>
          </p:cNvPr>
          <p:cNvSpPr/>
          <p:nvPr/>
        </p:nvSpPr>
        <p:spPr>
          <a:xfrm>
            <a:off x="990600" y="1962150"/>
            <a:ext cx="2057400"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Sediments and Landscapes</a:t>
            </a:r>
          </a:p>
        </p:txBody>
      </p:sp>
      <p:sp>
        <p:nvSpPr>
          <p:cNvPr id="8" name="Rectangle 7">
            <a:extLst>
              <a:ext uri="{FF2B5EF4-FFF2-40B4-BE49-F238E27FC236}">
                <a16:creationId xmlns:a16="http://schemas.microsoft.com/office/drawing/2014/main" id="{12D5CE79-91EC-4382-AC65-AA86414069FC}"/>
              </a:ext>
            </a:extLst>
          </p:cNvPr>
          <p:cNvSpPr/>
          <p:nvPr/>
        </p:nvSpPr>
        <p:spPr>
          <a:xfrm>
            <a:off x="6248400" y="1962150"/>
            <a:ext cx="2057400"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panose="020B0600070205080204" pitchFamily="34" charset="-128"/>
                <a:cs typeface="Calibri" panose="020F0502020204030204" pitchFamily="34" charset="0"/>
              </a:rPr>
              <a:t>Fossils</a:t>
            </a:r>
          </a:p>
        </p:txBody>
      </p:sp>
      <p:cxnSp>
        <p:nvCxnSpPr>
          <p:cNvPr id="10" name="Straight Arrow Connector 9">
            <a:extLst>
              <a:ext uri="{FF2B5EF4-FFF2-40B4-BE49-F238E27FC236}">
                <a16:creationId xmlns:a16="http://schemas.microsoft.com/office/drawing/2014/main" id="{F0330E73-C987-4378-9A5E-F9FFD7F27EF1}"/>
              </a:ext>
            </a:extLst>
          </p:cNvPr>
          <p:cNvCxnSpPr>
            <a:cxnSpLocks/>
            <a:stCxn id="8" idx="2"/>
            <a:endCxn id="6" idx="6"/>
          </p:cNvCxnSpPr>
          <p:nvPr/>
        </p:nvCxnSpPr>
        <p:spPr>
          <a:xfrm flipH="1">
            <a:off x="5600700" y="3028950"/>
            <a:ext cx="1676400" cy="99060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5968B4A-779A-4B38-9AF3-7FF1DFC25FA8}"/>
              </a:ext>
            </a:extLst>
          </p:cNvPr>
          <p:cNvCxnSpPr>
            <a:cxnSpLocks/>
            <a:stCxn id="7" idx="2"/>
            <a:endCxn id="6" idx="2"/>
          </p:cNvCxnSpPr>
          <p:nvPr/>
        </p:nvCxnSpPr>
        <p:spPr>
          <a:xfrm>
            <a:off x="2019300" y="3028950"/>
            <a:ext cx="1524000" cy="99060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FF21904-2B93-4354-AE47-1CF62C2C6C79}"/>
              </a:ext>
            </a:extLst>
          </p:cNvPr>
          <p:cNvCxnSpPr>
            <a:cxnSpLocks/>
            <a:stCxn id="8" idx="0"/>
            <a:endCxn id="5" idx="6"/>
          </p:cNvCxnSpPr>
          <p:nvPr/>
        </p:nvCxnSpPr>
        <p:spPr>
          <a:xfrm flipH="1" flipV="1">
            <a:off x="5600700" y="971550"/>
            <a:ext cx="1676400" cy="9906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2C30151-F87F-44D2-950C-875CC3130BF2}"/>
              </a:ext>
            </a:extLst>
          </p:cNvPr>
          <p:cNvCxnSpPr>
            <a:cxnSpLocks/>
            <a:stCxn id="7" idx="0"/>
            <a:endCxn id="5" idx="2"/>
          </p:cNvCxnSpPr>
          <p:nvPr/>
        </p:nvCxnSpPr>
        <p:spPr>
          <a:xfrm flipV="1">
            <a:off x="2019300" y="971550"/>
            <a:ext cx="1524000" cy="9906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112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Op-For-Science-May18-d.jpg">
            <a:extLst>
              <a:ext uri="{FF2B5EF4-FFF2-40B4-BE49-F238E27FC236}">
                <a16:creationId xmlns:a16="http://schemas.microsoft.com/office/drawing/2014/main" id="{482EF875-0F2F-C1DF-099B-CCEB69BB0833}"/>
              </a:ext>
            </a:extLst>
          </p:cNvPr>
          <p:cNvPicPr>
            <a:picLocks noChangeAspect="1"/>
          </p:cNvPicPr>
          <p:nvPr/>
        </p:nvPicPr>
        <p:blipFill>
          <a:blip r:embed="rId4"/>
          <a:stretch>
            <a:fillRect/>
          </a:stretch>
        </p:blipFill>
        <p:spPr>
          <a:xfrm>
            <a:off x="1143000" y="147600"/>
            <a:ext cx="6858000" cy="4848301"/>
          </a:xfrm>
          <a:prstGeom prst="rect">
            <a:avLst/>
          </a:prstGeom>
          <a:ln w="12700">
            <a:solidFill>
              <a:schemeClr val="tx1"/>
            </a:solidFill>
          </a:ln>
        </p:spPr>
      </p:pic>
      <p:sp>
        <p:nvSpPr>
          <p:cNvPr id="10" name="TextBox 9">
            <a:extLst>
              <a:ext uri="{FF2B5EF4-FFF2-40B4-BE49-F238E27FC236}">
                <a16:creationId xmlns:a16="http://schemas.microsoft.com/office/drawing/2014/main" id="{FFDAC1B1-7894-BE9A-F4BE-9CCA1E148693}"/>
              </a:ext>
            </a:extLst>
          </p:cNvPr>
          <p:cNvSpPr txBox="1"/>
          <p:nvPr/>
        </p:nvSpPr>
        <p:spPr>
          <a:xfrm>
            <a:off x="1294668" y="393865"/>
            <a:ext cx="2927839" cy="877163"/>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all" spc="0" normalizeH="0" baseline="0" noProof="0" dirty="0">
                <a:ln>
                  <a:noFill/>
                </a:ln>
                <a:solidFill>
                  <a:prstClr val="white"/>
                </a:solidFill>
                <a:effectLst/>
                <a:uLnTx/>
                <a:uFillTx/>
                <a:latin typeface="Century Gothic"/>
                <a:ea typeface="+mn-ea"/>
                <a:cs typeface="+mn-cs"/>
              </a:rPr>
              <a:t>Experimental</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(operational) </a:t>
            </a:r>
            <a:r>
              <a:rPr kumimoji="0" lang="en-US" sz="2400" b="0" i="0" u="none" strike="noStrike" kern="1200" cap="none" spc="0" normalizeH="0" baseline="0" noProof="0" dirty="0">
                <a:ln>
                  <a:noFill/>
                </a:ln>
                <a:solidFill>
                  <a:prstClr val="white"/>
                </a:solidFill>
                <a:effectLst/>
                <a:uLnTx/>
                <a:uFillTx/>
                <a:latin typeface="Century Gothic"/>
                <a:ea typeface="+mn-ea"/>
                <a:cs typeface="+mn-cs"/>
              </a:rPr>
              <a:t>Science</a:t>
            </a:r>
            <a:endParaRPr kumimoji="0" lang="en-AU" sz="135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B7377320-EFE6-B2CE-B305-21E0EE1F3E54}"/>
              </a:ext>
            </a:extLst>
          </p:cNvPr>
          <p:cNvSpPr txBox="1"/>
          <p:nvPr/>
        </p:nvSpPr>
        <p:spPr>
          <a:xfrm>
            <a:off x="5022362" y="393865"/>
            <a:ext cx="2527998" cy="877163"/>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all" spc="0" normalizeH="0" baseline="0" noProof="0" dirty="0">
                <a:ln>
                  <a:noFill/>
                </a:ln>
                <a:solidFill>
                  <a:prstClr val="white"/>
                </a:solidFill>
                <a:effectLst/>
                <a:uLnTx/>
                <a:uFillTx/>
                <a:latin typeface="Century Gothic"/>
                <a:ea typeface="+mn-ea"/>
                <a:cs typeface="+mn-cs"/>
              </a:rPr>
              <a:t>historical</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(forensic) </a:t>
            </a:r>
            <a:r>
              <a:rPr kumimoji="0" lang="en-US" sz="2400" b="0" i="0" u="none" strike="noStrike" kern="1200" cap="none" spc="0" normalizeH="0" baseline="0" noProof="0" dirty="0">
                <a:ln>
                  <a:noFill/>
                </a:ln>
                <a:solidFill>
                  <a:prstClr val="white"/>
                </a:solidFill>
                <a:effectLst/>
                <a:uLnTx/>
                <a:uFillTx/>
                <a:latin typeface="Century Gothic"/>
                <a:ea typeface="+mn-ea"/>
                <a:cs typeface="+mn-cs"/>
              </a:rPr>
              <a:t>Science</a:t>
            </a:r>
            <a:endParaRPr kumimoji="0" lang="en-AU" sz="135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629817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descr="smiling-fish">
            <a:extLst>
              <a:ext uri="{FF2B5EF4-FFF2-40B4-BE49-F238E27FC236}">
                <a16:creationId xmlns:a16="http://schemas.microsoft.com/office/drawing/2014/main" id="{F7F34F3D-625E-4EF0-9441-2CBB879E4F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0"/>
            <a:ext cx="6858000" cy="5143500"/>
          </a:xfrm>
        </p:spPr>
      </p:pic>
      <p:pic>
        <p:nvPicPr>
          <p:cNvPr id="4" name="Picture 4" descr="scared-fish">
            <a:extLst>
              <a:ext uri="{FF2B5EF4-FFF2-40B4-BE49-F238E27FC236}">
                <a16:creationId xmlns:a16="http://schemas.microsoft.com/office/drawing/2014/main" id="{631FDA80-609D-4406-9564-283E9A302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Dead-Fish.jpg">
            <a:extLst>
              <a:ext uri="{FF2B5EF4-FFF2-40B4-BE49-F238E27FC236}">
                <a16:creationId xmlns:a16="http://schemas.microsoft.com/office/drawing/2014/main" id="{6CD7220F-48FF-4BFC-B4D8-008EF63C82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Still-Dead-Fish.jpg">
            <a:extLst>
              <a:ext uri="{FF2B5EF4-FFF2-40B4-BE49-F238E27FC236}">
                <a16:creationId xmlns:a16="http://schemas.microsoft.com/office/drawing/2014/main" id="{52224DDE-3E72-41C6-9A88-5F6ABC5B05E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EAA4A8-7D8C-5CA6-C3C7-0B047951EC8D}"/>
              </a:ext>
            </a:extLst>
          </p:cNvPr>
          <p:cNvSpPr txBox="1">
            <a:spLocks noChangeArrowheads="1"/>
          </p:cNvSpPr>
          <p:nvPr/>
        </p:nvSpPr>
        <p:spPr bwMode="auto">
          <a:xfrm>
            <a:off x="1371600" y="1200150"/>
            <a:ext cx="4572000" cy="740652"/>
          </a:xfrm>
          <a:prstGeom prst="rect">
            <a:avLst/>
          </a:prstGeom>
          <a:noFill/>
          <a:ln w="9525">
            <a:noFill/>
            <a:miter lim="800000"/>
            <a:headEnd/>
            <a:tailEnd/>
          </a:ln>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AU" altLang="en-US" sz="3200" b="1" i="0" u="none" strike="noStrike" kern="1200" cap="none" spc="0" normalizeH="0" baseline="0" noProof="0" dirty="0">
                <a:ln>
                  <a:noFill/>
                </a:ln>
                <a:solidFill>
                  <a:prstClr val="white"/>
                </a:solidFill>
                <a:effectLst/>
                <a:uLnTx/>
                <a:uFillTx/>
                <a:latin typeface="Calibri"/>
                <a:ea typeface="+mn-ea"/>
                <a:cs typeface="+mn-cs"/>
              </a:rPr>
              <a:t>How Are Fossils Created</a:t>
            </a:r>
            <a:r>
              <a:rPr kumimoji="0" lang="en-AU" altLang="en-US" sz="2400" b="1"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AU" sz="1013"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84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descr="smiling-fish">
            <a:extLst>
              <a:ext uri="{FF2B5EF4-FFF2-40B4-BE49-F238E27FC236}">
                <a16:creationId xmlns:a16="http://schemas.microsoft.com/office/drawing/2014/main" id="{F7F34F3D-625E-4EF0-9441-2CBB879E4F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0"/>
            <a:ext cx="6858000" cy="5143500"/>
          </a:xfrm>
        </p:spPr>
      </p:pic>
    </p:spTree>
    <p:extLst>
      <p:ext uri="{BB962C8B-B14F-4D97-AF65-F5344CB8AC3E}">
        <p14:creationId xmlns:p14="http://schemas.microsoft.com/office/powerpoint/2010/main" val="441953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descr="smiling-fish">
            <a:extLst>
              <a:ext uri="{FF2B5EF4-FFF2-40B4-BE49-F238E27FC236}">
                <a16:creationId xmlns:a16="http://schemas.microsoft.com/office/drawing/2014/main" id="{F7F34F3D-625E-4EF0-9441-2CBB879E4F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0"/>
            <a:ext cx="6858000" cy="5143500"/>
          </a:xfrm>
        </p:spPr>
      </p:pic>
      <p:pic>
        <p:nvPicPr>
          <p:cNvPr id="4" name="Picture 4" descr="scared-fish">
            <a:extLst>
              <a:ext uri="{FF2B5EF4-FFF2-40B4-BE49-F238E27FC236}">
                <a16:creationId xmlns:a16="http://schemas.microsoft.com/office/drawing/2014/main" id="{631FDA80-609D-4406-9564-283E9A302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659317"/>
      </p:ext>
    </p:extLst>
  </p:cSld>
  <p:clrMapOvr>
    <a:masterClrMapping/>
  </p:clrMapOvr>
</p:sld>
</file>

<file path=ppt/theme/_rels/them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16x9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14D35D9-1108-5540-AE72-A18B7F5E1AF8}" vid="{4264552B-7FA9-3D4C-B3F8-73CDF7207CD6}"/>
    </a:ext>
  </a:extLst>
</a:theme>
</file>

<file path=ppt/theme/theme5.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6.xml><?xml version="1.0" encoding="utf-8"?>
<a:theme xmlns:a="http://schemas.openxmlformats.org/drawingml/2006/main" name="1_Lecture Presentation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Lecture Presentation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chor="b" anchorCtr="0">
        <a:normAutofit/>
      </a:bodyPr>
      <a:lstStyle>
        <a:defPPr>
          <a:defRPr dirty="0" smtClean="0"/>
        </a:defPPr>
      </a:lstStyle>
    </a:txDef>
  </a:objectDefaults>
  <a:extraClrSchemeLst/>
  <a:extLst>
    <a:ext uri="{05A4C25C-085E-4340-85A3-A5531E510DB2}">
      <thm15:themeFamily xmlns:thm15="http://schemas.microsoft.com/office/thememl/2012/main" name="Presentation2" id="{5A248D65-5482-0F45-9963-EE4CF4058C41}" vid="{A1CB32A5-C1A7-B24F-899D-17C666A625E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929</Words>
  <Application>Microsoft Office PowerPoint</Application>
  <PresentationFormat>On-screen Show (16:9)</PresentationFormat>
  <Paragraphs>188</Paragraphs>
  <Slides>42</Slides>
  <Notes>42</Notes>
  <HiddenSlides>0</HiddenSlides>
  <MMClips>0</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0</vt:i4>
      </vt:variant>
      <vt:variant>
        <vt:lpstr>Slide Titles</vt:lpstr>
      </vt:variant>
      <vt:variant>
        <vt:i4>42</vt:i4>
      </vt:variant>
    </vt:vector>
  </HeadingPairs>
  <TitlesOfParts>
    <vt:vector size="63" baseType="lpstr">
      <vt:lpstr>Arial</vt:lpstr>
      <vt:lpstr>Calibri</vt:lpstr>
      <vt:lpstr>Calibri Light</vt:lpstr>
      <vt:lpstr>Century Gothic</vt:lpstr>
      <vt:lpstr>Corbel</vt:lpstr>
      <vt:lpstr>Georgia</vt:lpstr>
      <vt:lpstr>Helvetica Neue Thin</vt:lpstr>
      <vt:lpstr>inherit</vt:lpstr>
      <vt:lpstr>Inter Var</vt:lpstr>
      <vt:lpstr>Manrope Var</vt:lpstr>
      <vt:lpstr>Times New Roman</vt:lpstr>
      <vt:lpstr>Wingdings</vt:lpstr>
      <vt:lpstr>Wingdings 2</vt:lpstr>
      <vt:lpstr>Depth</vt:lpstr>
      <vt:lpstr>19_Office Theme</vt:lpstr>
      <vt:lpstr>Office Theme</vt:lpstr>
      <vt:lpstr>1_16x9 Theme</vt:lpstr>
      <vt:lpstr>1_Depth</vt:lpstr>
      <vt:lpstr>1_Lecture Presentation Title</vt:lpstr>
      <vt:lpstr>Lecture Presentation Title</vt:lpstr>
      <vt:lpstr>17_Office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 Said...</vt:lpstr>
      <vt:lpstr>But ‘science’ says…</vt:lpstr>
      <vt:lpstr>PowerPoint Presentation</vt:lpstr>
      <vt:lpstr>PowerPoint Presentation</vt:lpstr>
      <vt:lpstr>PowerPoint Presentation</vt:lpstr>
      <vt:lpstr>PowerPoint Presentation</vt:lpstr>
      <vt:lpstr>PowerPoint Presentation</vt:lpstr>
      <vt:lpstr>PowerPoint Presentation</vt:lpstr>
      <vt:lpstr>Defending Genesis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2018-03-01T01:31:30Z</dcterms:created>
  <dcterms:modified xsi:type="dcterms:W3CDTF">2023-10-30T06:57:21Z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