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9" r:id="rId2"/>
    <p:sldId id="258" r:id="rId3"/>
    <p:sldId id="256"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903"/>
  </p:normalViewPr>
  <p:slideViewPr>
    <p:cSldViewPr snapToGrid="0">
      <p:cViewPr varScale="1">
        <p:scale>
          <a:sx n="103" d="100"/>
          <a:sy n="103" d="100"/>
        </p:scale>
        <p:origin x="114" y="4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60" d="100"/>
          <a:sy n="160" d="100"/>
        </p:scale>
        <p:origin x="2268" y="-20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8AAAD-C59E-3F43-8A51-368807C4A0A7}"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92B13A-0CCF-0648-9F0A-B266793ADD40}" type="slidenum">
              <a:rPr lang="en-US" smtClean="0"/>
              <a:t>‹#›</a:t>
            </a:fld>
            <a:endParaRPr lang="en-US"/>
          </a:p>
        </p:txBody>
      </p:sp>
    </p:spTree>
    <p:extLst>
      <p:ext uri="{BB962C8B-B14F-4D97-AF65-F5344CB8AC3E}">
        <p14:creationId xmlns:p14="http://schemas.microsoft.com/office/powerpoint/2010/main" val="377398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highlight an important date in the history of soccer. The 14</a:t>
            </a:r>
            <a:r>
              <a:rPr lang="en-US" baseline="30000" dirty="0"/>
              <a:t>th</a:t>
            </a:r>
            <a:r>
              <a:rPr lang="en-US" dirty="0"/>
              <a:t> October 1878 = the first soccer game played under lights. Up until that time all the games had to be played during the day. AFL didn’t play their first game under lights until August the following year (just shows how much better soccer is). Lights have changed the way we play sport – particularly in winter-time when the days are shorter. When we have light we can see the ball, where we should be going, the sidelines (boundaries), the opposition players (threats) etc. When it’s dark we can’t see these things. Our two U11 teams got to experience that first hand this year as there are no lights at the Coolum Beach Christian College and so they had to attempt to play in the dark. We even have a picture of them as they tried to practice in the dark.</a:t>
            </a:r>
          </a:p>
        </p:txBody>
      </p:sp>
      <p:sp>
        <p:nvSpPr>
          <p:cNvPr id="4" name="Slide Number Placeholder 3"/>
          <p:cNvSpPr>
            <a:spLocks noGrp="1"/>
          </p:cNvSpPr>
          <p:nvPr>
            <p:ph type="sldNum" sz="quarter" idx="5"/>
          </p:nvPr>
        </p:nvSpPr>
        <p:spPr/>
        <p:txBody>
          <a:bodyPr/>
          <a:lstStyle/>
          <a:p>
            <a:fld id="{6F92B13A-0CCF-0648-9F0A-B266793ADD40}" type="slidenum">
              <a:rPr lang="en-US" smtClean="0"/>
              <a:t>1</a:t>
            </a:fld>
            <a:endParaRPr lang="en-US"/>
          </a:p>
        </p:txBody>
      </p:sp>
    </p:spTree>
    <p:extLst>
      <p:ext uri="{BB962C8B-B14F-4D97-AF65-F5344CB8AC3E}">
        <p14:creationId xmlns:p14="http://schemas.microsoft.com/office/powerpoint/2010/main" val="247300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we don’t just need light to play soccer. Light also makes a big difference in so many other areas of our life. As I bring up these pictures I want you to tell me what sort of light they are and how they help us in life. </a:t>
            </a:r>
          </a:p>
          <a:p>
            <a:r>
              <a:rPr lang="en-US" dirty="0"/>
              <a:t>Sun light = warmth, power, life.</a:t>
            </a:r>
          </a:p>
          <a:p>
            <a:r>
              <a:rPr lang="en-US" dirty="0"/>
              <a:t>Traffic lights (for vehicles and pedestrians) = direction, protection. </a:t>
            </a:r>
          </a:p>
          <a:p>
            <a:r>
              <a:rPr lang="en-US" dirty="0"/>
              <a:t>Lighthouse = warning, protection. Don’t keep going the way you are going, or it won’t end well.</a:t>
            </a:r>
          </a:p>
          <a:p>
            <a:r>
              <a:rPr lang="en-US" dirty="0"/>
              <a:t>Study light = truth, read, learn. Not kept in the dark.</a:t>
            </a:r>
          </a:p>
          <a:p>
            <a:r>
              <a:rPr lang="en-US" dirty="0"/>
              <a:t>Torch (mining, camping) =  vision, confidence to see in darkness, know where we are going.</a:t>
            </a:r>
          </a:p>
          <a:p>
            <a:r>
              <a:rPr lang="en-US" dirty="0"/>
              <a:t>Flare – rescue</a:t>
            </a:r>
          </a:p>
          <a:p>
            <a:r>
              <a:rPr lang="en-US" dirty="0"/>
              <a:t>Christmas, party lights = joy, makes us feel like celebrating. Things always seem better when the sun comes up. Sundowning = dementia gets worse as it gets dark. Black, darkness – words associated with depression.</a:t>
            </a:r>
          </a:p>
        </p:txBody>
      </p:sp>
      <p:sp>
        <p:nvSpPr>
          <p:cNvPr id="4" name="Slide Number Placeholder 3"/>
          <p:cNvSpPr>
            <a:spLocks noGrp="1"/>
          </p:cNvSpPr>
          <p:nvPr>
            <p:ph type="sldNum" sz="quarter" idx="5"/>
          </p:nvPr>
        </p:nvSpPr>
        <p:spPr/>
        <p:txBody>
          <a:bodyPr/>
          <a:lstStyle/>
          <a:p>
            <a:fld id="{6F92B13A-0CCF-0648-9F0A-B266793ADD40}" type="slidenum">
              <a:rPr lang="en-US" smtClean="0"/>
              <a:t>2</a:t>
            </a:fld>
            <a:endParaRPr lang="en-US"/>
          </a:p>
        </p:txBody>
      </p:sp>
    </p:spTree>
    <p:extLst>
      <p:ext uri="{BB962C8B-B14F-4D97-AF65-F5344CB8AC3E}">
        <p14:creationId xmlns:p14="http://schemas.microsoft.com/office/powerpoint/2010/main" val="273119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685800" y="3681022"/>
            <a:ext cx="5486400" cy="4518598"/>
          </a:xfrm>
        </p:spPr>
        <p:txBody>
          <a:bodyPr/>
          <a:lstStyle/>
          <a:p>
            <a:r>
              <a:rPr lang="en-US" dirty="0"/>
              <a:t>Jesus is the light of the world – he is all those lights in one + more. Bible talks about light and darkness – spiritual sense. Light = good (God) and darkness = evil. We can choose which side we want.</a:t>
            </a:r>
          </a:p>
          <a:p>
            <a:r>
              <a:rPr lang="en-US" dirty="0"/>
              <a:t>Life – not just life, but abundant life. Jesus promises us new life and eternal life with him.</a:t>
            </a:r>
          </a:p>
          <a:p>
            <a:r>
              <a:rPr lang="en-US" dirty="0"/>
              <a:t>Rescue – this is how we get that life that Jesus promises. We need help to get it. Can’t get it on our own. Bible says we have all sinned (broken the rules and been disqualified from getting God’s blessings and love.) But Jesus took our punishment on cross. Because of him we can receive God’s love and promised rewards.</a:t>
            </a:r>
          </a:p>
          <a:p>
            <a:endParaRPr lang="en-US" dirty="0"/>
          </a:p>
          <a:p>
            <a:r>
              <a:rPr lang="en-US" dirty="0"/>
              <a:t>Truth – just because it feels good, doesn’t mean it is right. World says truth is what you make it – not sure what you believe. Being sure of what you believe helps you to stay on track – not waver or doubt. We all think we know best (want to be striker, don’t have to get fit) but we don’t.</a:t>
            </a:r>
          </a:p>
          <a:p>
            <a:endParaRPr lang="en-US" dirty="0"/>
          </a:p>
          <a:p>
            <a:r>
              <a:rPr lang="en-US" dirty="0"/>
              <a:t>Joy &amp; confidence  - never alone or forgotten. Even when we fail he still loves us, still on his team. Nothing can separate us from his love. Not about winning the final but being in the hall of fame (faith) forever. God wins in the end – not about getting goals that the world says are valuable. None of that matters if you lose it all in the end.</a:t>
            </a:r>
          </a:p>
          <a:p>
            <a:endParaRPr lang="en-US" dirty="0"/>
          </a:p>
          <a:p>
            <a:r>
              <a:rPr lang="en-US" dirty="0"/>
              <a:t>Power and protection– gives us all we need to keep going. He cares about us, always know what’s happening. Nothing we go through that he didn’t go through himself. Doesn’t tell us to run 5kms and hope we make it back – goes with us and helps us get there,</a:t>
            </a:r>
          </a:p>
        </p:txBody>
      </p:sp>
      <p:sp>
        <p:nvSpPr>
          <p:cNvPr id="4" name="Slide Number Placeholder 3"/>
          <p:cNvSpPr>
            <a:spLocks noGrp="1"/>
          </p:cNvSpPr>
          <p:nvPr>
            <p:ph type="sldNum" sz="quarter" idx="5"/>
          </p:nvPr>
        </p:nvSpPr>
        <p:spPr/>
        <p:txBody>
          <a:bodyPr/>
          <a:lstStyle/>
          <a:p>
            <a:fld id="{6F92B13A-0CCF-0648-9F0A-B266793ADD40}" type="slidenum">
              <a:rPr lang="en-US" smtClean="0"/>
              <a:t>3</a:t>
            </a:fld>
            <a:endParaRPr lang="en-US"/>
          </a:p>
        </p:txBody>
      </p:sp>
    </p:spTree>
    <p:extLst>
      <p:ext uri="{BB962C8B-B14F-4D97-AF65-F5344CB8AC3E}">
        <p14:creationId xmlns:p14="http://schemas.microsoft.com/office/powerpoint/2010/main" val="301957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this message with an important date relating to soccer. I want to close with another date – 24</a:t>
            </a:r>
            <a:r>
              <a:rPr lang="en-US" baseline="30000" dirty="0"/>
              <a:t>th</a:t>
            </a:r>
            <a:r>
              <a:rPr lang="en-US" dirty="0"/>
              <a:t> June 1987. That’s the day that this soccer player was born – do you know who he is? Lionel Messi was born in a poor and dangerous part of Argentina and at the age of 5 his grandmother asked the coach of a local U6 team to let her grandson play. They were short one player, but the coach was concerned about how small he was. Eventually he let him play but told his grandmother, “I will put him on your side of the field so that you can get him off when he gets hurt. Well Lionel scored two goals that day and the rest is history. Last year Lionel Messi led his beloved Argentinian team to world Cup glory. In an interview after the game Lionel Messi paid tribute to God – not himself. Lionel also has a tattoo of Jesus on his right should. Despite all his fame, fortune and success Messi never takes his focus off Jesus – nor should we. On a day where we come to remember another great season of soccer it is good for us to thank Jesus for all he has done and will do for us. Let’s pray.</a:t>
            </a:r>
          </a:p>
        </p:txBody>
      </p:sp>
      <p:sp>
        <p:nvSpPr>
          <p:cNvPr id="4" name="Slide Number Placeholder 3"/>
          <p:cNvSpPr>
            <a:spLocks noGrp="1"/>
          </p:cNvSpPr>
          <p:nvPr>
            <p:ph type="sldNum" sz="quarter" idx="5"/>
          </p:nvPr>
        </p:nvSpPr>
        <p:spPr/>
        <p:txBody>
          <a:bodyPr/>
          <a:lstStyle/>
          <a:p>
            <a:fld id="{6F92B13A-0CCF-0648-9F0A-B266793ADD40}" type="slidenum">
              <a:rPr lang="en-US" smtClean="0"/>
              <a:t>4</a:t>
            </a:fld>
            <a:endParaRPr lang="en-US"/>
          </a:p>
        </p:txBody>
      </p:sp>
    </p:spTree>
    <p:extLst>
      <p:ext uri="{BB962C8B-B14F-4D97-AF65-F5344CB8AC3E}">
        <p14:creationId xmlns:p14="http://schemas.microsoft.com/office/powerpoint/2010/main" val="152118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A44-232C-768D-A8D6-22BFA3069B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DF8A18-0C49-014B-C91A-CAB5CDC63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36565-FC4D-C159-76F4-8699F4DB6DA9}"/>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82224ADB-887D-81F9-1C84-9696E9ED7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EB215-2452-CEB7-DEF0-D3EB40E67241}"/>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73035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04DB-C83F-6806-FEFA-26BC0B50DD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0E85-F1FA-0F94-659E-9B87B510E8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5CDE0-0EC6-629B-BD20-C96B3DD46591}"/>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B130606F-E18E-7EAD-BAAC-866CE1E9B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D9C96-7143-2531-54A5-46EBF60334A3}"/>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404576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12B06-B2AA-3E38-7774-6AB5B6FBD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0F213-0E50-1FFB-7BC8-E233FFE428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5C1E3-1C37-5C57-D0C6-4B222CE40285}"/>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6F7F6A51-5026-C255-216D-67752E81A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3EEEC-EEF8-E369-9956-3F1BDDFD660F}"/>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90908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3E62-F7F3-C18E-1ECA-970A1CCD1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0561A9-3207-E2DF-3523-A1BD4D2856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ECCCC-4F60-A7FC-4D03-9B1280F951E5}"/>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3EEE0520-AF9F-C9C4-DFB3-B3C1D4B37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23B64-30C1-2AAA-54F5-53FAC8830F86}"/>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238219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B646-5E1A-D710-2E0D-36E3CA8B2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38ACC7-A91D-BDC9-A9CC-52A3AD5A9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62EE11-243A-685F-4CA9-7B1A43EB6F5B}"/>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49E14F9F-83D2-0A98-5118-1A28421D3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2B77F-54BE-DF3B-F73B-ACD6B9DB05DB}"/>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92294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FE0F-236E-1CFD-8372-959A6CAF6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FABAE-36AF-8696-01AD-EC3921C4F0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1F07A-E44B-9709-00DF-FA9E11918A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187AEA-010D-7D97-6E8F-E169536D2CD6}"/>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6" name="Footer Placeholder 5">
            <a:extLst>
              <a:ext uri="{FF2B5EF4-FFF2-40B4-BE49-F238E27FC236}">
                <a16:creationId xmlns:a16="http://schemas.microsoft.com/office/drawing/2014/main" id="{3E86C647-F8C4-06C8-2950-74A412D42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5E828-BD25-9CFC-D03A-90B6D5ED0BE9}"/>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742317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BD51-FE08-9AB6-2B08-610DE3F433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FF83B4-E123-BBD1-AC5E-E35E89513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4578F7-C172-6AD3-01B7-43F4FFDEC9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33DB2-9A30-D110-5F94-F5AAC08DD3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44E5E9-6F6A-8ABA-46F2-EB4D89027E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93CC2C-8E55-D372-0660-7D97D5AE73D9}"/>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8" name="Footer Placeholder 7">
            <a:extLst>
              <a:ext uri="{FF2B5EF4-FFF2-40B4-BE49-F238E27FC236}">
                <a16:creationId xmlns:a16="http://schemas.microsoft.com/office/drawing/2014/main" id="{11719310-6CB3-2F1B-0F2E-A293D020E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51FB82-B0CE-6122-D20F-B331D18301DE}"/>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48591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A448-D9F2-4449-A2B7-36916263DC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ECF94-AE31-DF58-DE41-62E57CA7727B}"/>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4" name="Footer Placeholder 3">
            <a:extLst>
              <a:ext uri="{FF2B5EF4-FFF2-40B4-BE49-F238E27FC236}">
                <a16:creationId xmlns:a16="http://schemas.microsoft.com/office/drawing/2014/main" id="{41E906B3-615F-660C-35AA-6960749167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2891A-F811-5F08-8BC4-3C5B590CA78F}"/>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15233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6E5BD-883E-9BAE-E94D-D084F139EE44}"/>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3" name="Footer Placeholder 2">
            <a:extLst>
              <a:ext uri="{FF2B5EF4-FFF2-40B4-BE49-F238E27FC236}">
                <a16:creationId xmlns:a16="http://schemas.microsoft.com/office/drawing/2014/main" id="{BCE61126-E653-282F-4879-20BBED550F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F8FC9-3E7C-5BB1-9FAE-AEB29D739ECE}"/>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244824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32AF-1C9E-6619-B615-73CBF8A57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C647C-CDA8-30C4-0705-76CC78E241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E82E01-F551-1588-B71B-B7E3ED6AC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FBC6A-2436-98C7-F71B-4B613AEAFF5F}"/>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6" name="Footer Placeholder 5">
            <a:extLst>
              <a:ext uri="{FF2B5EF4-FFF2-40B4-BE49-F238E27FC236}">
                <a16:creationId xmlns:a16="http://schemas.microsoft.com/office/drawing/2014/main" id="{562A7167-459B-9AED-9FD0-D71E9C34B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E621D-0DCF-5E6D-A29E-B67F5067A9B8}"/>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402896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2E82-0A78-E563-8071-1C1CA6961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FA2AC-CE09-4771-C26E-39CB4D9499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420E74-0587-5631-A35C-61FFC5F31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13401-3A30-1FCA-2E4C-A69BB94D0C4F}"/>
              </a:ext>
            </a:extLst>
          </p:cNvPr>
          <p:cNvSpPr>
            <a:spLocks noGrp="1"/>
          </p:cNvSpPr>
          <p:nvPr>
            <p:ph type="dt" sz="half" idx="10"/>
          </p:nvPr>
        </p:nvSpPr>
        <p:spPr/>
        <p:txBody>
          <a:bodyPr/>
          <a:lstStyle/>
          <a:p>
            <a:fld id="{7B0DBBFA-1ACD-AE4E-BC2A-0AE54EBE88DC}" type="datetimeFigureOut">
              <a:rPr lang="en-US" smtClean="0"/>
              <a:t>8/22/2023</a:t>
            </a:fld>
            <a:endParaRPr lang="en-US"/>
          </a:p>
        </p:txBody>
      </p:sp>
      <p:sp>
        <p:nvSpPr>
          <p:cNvPr id="6" name="Footer Placeholder 5">
            <a:extLst>
              <a:ext uri="{FF2B5EF4-FFF2-40B4-BE49-F238E27FC236}">
                <a16:creationId xmlns:a16="http://schemas.microsoft.com/office/drawing/2014/main" id="{7F198FDA-6161-CF11-FD77-4B6E0DF8C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04B35E-9E1E-D554-C8FC-E924A86E510A}"/>
              </a:ext>
            </a:extLst>
          </p:cNvPr>
          <p:cNvSpPr>
            <a:spLocks noGrp="1"/>
          </p:cNvSpPr>
          <p:nvPr>
            <p:ph type="sldNum" sz="quarter" idx="12"/>
          </p:nvPr>
        </p:nvSpPr>
        <p:spPr/>
        <p:txBody>
          <a:bodyPr/>
          <a:lstStyle/>
          <a:p>
            <a:fld id="{59B0289F-78D7-AB42-83D7-6939B8809B30}" type="slidenum">
              <a:rPr lang="en-US" smtClean="0"/>
              <a:t>‹#›</a:t>
            </a:fld>
            <a:endParaRPr lang="en-US"/>
          </a:p>
        </p:txBody>
      </p:sp>
    </p:spTree>
    <p:extLst>
      <p:ext uri="{BB962C8B-B14F-4D97-AF65-F5344CB8AC3E}">
        <p14:creationId xmlns:p14="http://schemas.microsoft.com/office/powerpoint/2010/main" val="329247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9380D-EF91-C4A1-078B-8723F7207F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9B5E41-A75E-C047-3D3D-077E5C505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7DDE9-6291-005D-3BBF-33A73E8C27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DBBFA-1ACD-AE4E-BC2A-0AE54EBE88DC}" type="datetimeFigureOut">
              <a:rPr lang="en-US" smtClean="0"/>
              <a:t>8/22/2023</a:t>
            </a:fld>
            <a:endParaRPr lang="en-US"/>
          </a:p>
        </p:txBody>
      </p:sp>
      <p:sp>
        <p:nvSpPr>
          <p:cNvPr id="5" name="Footer Placeholder 4">
            <a:extLst>
              <a:ext uri="{FF2B5EF4-FFF2-40B4-BE49-F238E27FC236}">
                <a16:creationId xmlns:a16="http://schemas.microsoft.com/office/drawing/2014/main" id="{835A4363-1C49-6F0E-355C-B0D9A9210A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F7B573-4F50-C9E8-91AF-5D8259F5F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0289F-78D7-AB42-83D7-6939B8809B30}" type="slidenum">
              <a:rPr lang="en-US" smtClean="0"/>
              <a:t>‹#›</a:t>
            </a:fld>
            <a:endParaRPr lang="en-US"/>
          </a:p>
        </p:txBody>
      </p:sp>
    </p:spTree>
    <p:extLst>
      <p:ext uri="{BB962C8B-B14F-4D97-AF65-F5344CB8AC3E}">
        <p14:creationId xmlns:p14="http://schemas.microsoft.com/office/powerpoint/2010/main" val="336729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2" name="Picture 6" descr="Campaign Continues For Lighting Emerson Soccer Fields - Journal &amp; Topics  Media Group">
            <a:extLst>
              <a:ext uri="{FF2B5EF4-FFF2-40B4-BE49-F238E27FC236}">
                <a16:creationId xmlns:a16="http://schemas.microsoft.com/office/drawing/2014/main" id="{1CC31E95-4D86-BE2A-8DA9-914DB8F40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44"/>
          <a:stretch/>
        </p:blipFill>
        <p:spPr bwMode="auto">
          <a:xfrm>
            <a:off x="0" y="0"/>
            <a:ext cx="7043738" cy="68246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ree Vector Stock - Cartoon Halloween Set of Cute, Evil and Funny Eyes in  the Dark | Vector Stock Wiki | Fandom">
            <a:extLst>
              <a:ext uri="{FF2B5EF4-FFF2-40B4-BE49-F238E27FC236}">
                <a16:creationId xmlns:a16="http://schemas.microsoft.com/office/drawing/2014/main" id="{9547E9E6-305F-5410-3D87-78D14FF9C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738" y="1341833"/>
            <a:ext cx="5029200" cy="2771775"/>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EC57F13-E72E-3D3A-9F01-DABCDC05FED5}"/>
              </a:ext>
            </a:extLst>
          </p:cNvPr>
          <p:cNvPicPr>
            <a:picLocks noChangeAspect="1"/>
          </p:cNvPicPr>
          <p:nvPr/>
        </p:nvPicPr>
        <p:blipFill>
          <a:blip r:embed="rId5">
            <a:alphaModFix amt="30000"/>
          </a:blip>
          <a:stretch>
            <a:fillRect/>
          </a:stretch>
        </p:blipFill>
        <p:spPr>
          <a:xfrm>
            <a:off x="8943313" y="4443413"/>
            <a:ext cx="2198912" cy="2187178"/>
          </a:xfrm>
          <a:prstGeom prst="rect">
            <a:avLst/>
          </a:prstGeom>
        </p:spPr>
      </p:pic>
      <p:pic>
        <p:nvPicPr>
          <p:cNvPr id="5" name="Picture 4">
            <a:extLst>
              <a:ext uri="{FF2B5EF4-FFF2-40B4-BE49-F238E27FC236}">
                <a16:creationId xmlns:a16="http://schemas.microsoft.com/office/drawing/2014/main" id="{D92E3257-01D6-78A5-FFB8-AF91C3B095FD}"/>
              </a:ext>
            </a:extLst>
          </p:cNvPr>
          <p:cNvPicPr>
            <a:picLocks noChangeAspect="1"/>
          </p:cNvPicPr>
          <p:nvPr/>
        </p:nvPicPr>
        <p:blipFill>
          <a:blip r:embed="rId5">
            <a:alphaModFix/>
          </a:blip>
          <a:stretch>
            <a:fillRect/>
          </a:stretch>
        </p:blipFill>
        <p:spPr>
          <a:xfrm>
            <a:off x="1465699" y="4476348"/>
            <a:ext cx="2149039" cy="2137571"/>
          </a:xfrm>
          <a:prstGeom prst="rect">
            <a:avLst/>
          </a:prstGeom>
        </p:spPr>
      </p:pic>
      <p:sp>
        <p:nvSpPr>
          <p:cNvPr id="6" name="TextBox 5">
            <a:extLst>
              <a:ext uri="{FF2B5EF4-FFF2-40B4-BE49-F238E27FC236}">
                <a16:creationId xmlns:a16="http://schemas.microsoft.com/office/drawing/2014/main" id="{D5DE0C69-0EDA-B603-4947-08412CB54E61}"/>
              </a:ext>
            </a:extLst>
          </p:cNvPr>
          <p:cNvSpPr txBox="1"/>
          <p:nvPr/>
        </p:nvSpPr>
        <p:spPr>
          <a:xfrm>
            <a:off x="7789069" y="227409"/>
            <a:ext cx="3948112"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U11 EELS &amp; SEALS TRAINING AT 5.30PM</a:t>
            </a:r>
          </a:p>
        </p:txBody>
      </p:sp>
      <p:sp>
        <p:nvSpPr>
          <p:cNvPr id="7" name="TextBox 6">
            <a:extLst>
              <a:ext uri="{FF2B5EF4-FFF2-40B4-BE49-F238E27FC236}">
                <a16:creationId xmlns:a16="http://schemas.microsoft.com/office/drawing/2014/main" id="{66B69304-4FE3-3839-C20E-34A8E1EA9333}"/>
              </a:ext>
            </a:extLst>
          </p:cNvPr>
          <p:cNvSpPr txBox="1"/>
          <p:nvPr/>
        </p:nvSpPr>
        <p:spPr>
          <a:xfrm>
            <a:off x="454819" y="119687"/>
            <a:ext cx="4371975"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14</a:t>
            </a:r>
            <a:r>
              <a:rPr lang="en-US" sz="3200" b="1" baseline="30000" dirty="0">
                <a:solidFill>
                  <a:schemeClr val="bg1"/>
                </a:solidFill>
                <a:latin typeface="Arial" panose="020B0604020202020204" pitchFamily="34" charset="0"/>
                <a:cs typeface="Arial" panose="020B0604020202020204" pitchFamily="34" charset="0"/>
              </a:rPr>
              <a:t>TH</a:t>
            </a:r>
            <a:r>
              <a:rPr lang="en-US" sz="3200" b="1" dirty="0">
                <a:solidFill>
                  <a:schemeClr val="bg1"/>
                </a:solidFill>
                <a:latin typeface="Arial" panose="020B0604020202020204" pitchFamily="34" charset="0"/>
                <a:cs typeface="Arial" panose="020B0604020202020204" pitchFamily="34" charset="0"/>
              </a:rPr>
              <a:t> OCTOBER 1878</a:t>
            </a:r>
          </a:p>
        </p:txBody>
      </p:sp>
    </p:spTree>
    <p:extLst>
      <p:ext uri="{BB962C8B-B14F-4D97-AF65-F5344CB8AC3E}">
        <p14:creationId xmlns:p14="http://schemas.microsoft.com/office/powerpoint/2010/main" val="22570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ccer Lights | Soccer Field Lighting | Stadium Lighting">
            <a:extLst>
              <a:ext uri="{FF2B5EF4-FFF2-40B4-BE49-F238E27FC236}">
                <a16:creationId xmlns:a16="http://schemas.microsoft.com/office/drawing/2014/main" id="{446E028B-74DB-60CC-02D1-A382B24D9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42"/>
          <a:stretch/>
        </p:blipFill>
        <p:spPr bwMode="auto">
          <a:xfrm>
            <a:off x="-2" y="-1"/>
            <a:ext cx="12192000" cy="68530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white striped lighthouse&#10;&#10;Description automatically generated">
            <a:extLst>
              <a:ext uri="{FF2B5EF4-FFF2-40B4-BE49-F238E27FC236}">
                <a16:creationId xmlns:a16="http://schemas.microsoft.com/office/drawing/2014/main" id="{7E1A2AC9-FF19-2F11-20C2-ED5035DA8973}"/>
              </a:ext>
            </a:extLst>
          </p:cNvPr>
          <p:cNvPicPr>
            <a:picLocks noChangeAspect="1"/>
          </p:cNvPicPr>
          <p:nvPr/>
        </p:nvPicPr>
        <p:blipFill rotWithShape="1">
          <a:blip r:embed="rId4"/>
          <a:srcRect l="17507"/>
          <a:stretch/>
        </p:blipFill>
        <p:spPr>
          <a:xfrm flipH="1">
            <a:off x="9178724" y="167670"/>
            <a:ext cx="3013276" cy="6591463"/>
          </a:xfrm>
          <a:prstGeom prst="rect">
            <a:avLst/>
          </a:prstGeom>
        </p:spPr>
      </p:pic>
      <p:pic>
        <p:nvPicPr>
          <p:cNvPr id="10" name="Picture 9">
            <a:extLst>
              <a:ext uri="{FF2B5EF4-FFF2-40B4-BE49-F238E27FC236}">
                <a16:creationId xmlns:a16="http://schemas.microsoft.com/office/drawing/2014/main" id="{96B9B06A-732E-D819-3254-119B9B127898}"/>
              </a:ext>
            </a:extLst>
          </p:cNvPr>
          <p:cNvPicPr>
            <a:picLocks noChangeAspect="1"/>
          </p:cNvPicPr>
          <p:nvPr/>
        </p:nvPicPr>
        <p:blipFill rotWithShape="1">
          <a:blip r:embed="rId5"/>
          <a:srcRect l="15963" r="17131"/>
          <a:stretch/>
        </p:blipFill>
        <p:spPr>
          <a:xfrm>
            <a:off x="8195851" y="1868019"/>
            <a:ext cx="3390103" cy="5067055"/>
          </a:xfrm>
          <a:prstGeom prst="rect">
            <a:avLst/>
          </a:prstGeom>
        </p:spPr>
      </p:pic>
      <p:pic>
        <p:nvPicPr>
          <p:cNvPr id="3082" name="Picture 10" descr="Download Free SUN PNG transparent background and clipart">
            <a:extLst>
              <a:ext uri="{FF2B5EF4-FFF2-40B4-BE49-F238E27FC236}">
                <a16:creationId xmlns:a16="http://schemas.microsoft.com/office/drawing/2014/main" id="{0A20870F-043A-1C7F-3016-A903ED6230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119"/>
          <a:stretch/>
        </p:blipFill>
        <p:spPr bwMode="auto">
          <a:xfrm>
            <a:off x="3384147" y="4990"/>
            <a:ext cx="5080000" cy="30927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0FE60C-6E72-84DE-D6F1-88EF04968678}"/>
              </a:ext>
            </a:extLst>
          </p:cNvPr>
          <p:cNvSpPr txBox="1"/>
          <p:nvPr/>
        </p:nvSpPr>
        <p:spPr>
          <a:xfrm>
            <a:off x="7003170" y="2701831"/>
            <a:ext cx="112274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LIFE</a:t>
            </a:r>
          </a:p>
        </p:txBody>
      </p:sp>
      <p:sp>
        <p:nvSpPr>
          <p:cNvPr id="13" name="TextBox 12">
            <a:extLst>
              <a:ext uri="{FF2B5EF4-FFF2-40B4-BE49-F238E27FC236}">
                <a16:creationId xmlns:a16="http://schemas.microsoft.com/office/drawing/2014/main" id="{D8E22B25-15F6-A9C7-B53F-D97694464C1D}"/>
              </a:ext>
            </a:extLst>
          </p:cNvPr>
          <p:cNvSpPr txBox="1"/>
          <p:nvPr/>
        </p:nvSpPr>
        <p:spPr>
          <a:xfrm>
            <a:off x="7482078" y="1991209"/>
            <a:ext cx="196494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POWER</a:t>
            </a:r>
          </a:p>
        </p:txBody>
      </p:sp>
      <p:sp>
        <p:nvSpPr>
          <p:cNvPr id="14" name="TextBox 13">
            <a:extLst>
              <a:ext uri="{FF2B5EF4-FFF2-40B4-BE49-F238E27FC236}">
                <a16:creationId xmlns:a16="http://schemas.microsoft.com/office/drawing/2014/main" id="{C94E7F62-DE0C-1DA0-B2F2-1981358C79B4}"/>
              </a:ext>
            </a:extLst>
          </p:cNvPr>
          <p:cNvSpPr txBox="1"/>
          <p:nvPr/>
        </p:nvSpPr>
        <p:spPr>
          <a:xfrm>
            <a:off x="8400072" y="1304675"/>
            <a:ext cx="209389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WARMTH</a:t>
            </a:r>
          </a:p>
        </p:txBody>
      </p:sp>
      <p:sp>
        <p:nvSpPr>
          <p:cNvPr id="15" name="TextBox 14">
            <a:extLst>
              <a:ext uri="{FF2B5EF4-FFF2-40B4-BE49-F238E27FC236}">
                <a16:creationId xmlns:a16="http://schemas.microsoft.com/office/drawing/2014/main" id="{A9F8E6E2-0C77-C031-B60A-BAAD897A7537}"/>
              </a:ext>
            </a:extLst>
          </p:cNvPr>
          <p:cNvSpPr txBox="1"/>
          <p:nvPr/>
        </p:nvSpPr>
        <p:spPr>
          <a:xfrm>
            <a:off x="7540040" y="4668871"/>
            <a:ext cx="272005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PROTECTION</a:t>
            </a:r>
          </a:p>
        </p:txBody>
      </p:sp>
      <p:sp>
        <p:nvSpPr>
          <p:cNvPr id="16" name="TextBox 15">
            <a:extLst>
              <a:ext uri="{FF2B5EF4-FFF2-40B4-BE49-F238E27FC236}">
                <a16:creationId xmlns:a16="http://schemas.microsoft.com/office/drawing/2014/main" id="{43CD4167-63F5-7CBF-E870-1B9062DA9A44}"/>
              </a:ext>
            </a:extLst>
          </p:cNvPr>
          <p:cNvSpPr txBox="1"/>
          <p:nvPr/>
        </p:nvSpPr>
        <p:spPr>
          <a:xfrm>
            <a:off x="5058281" y="4960012"/>
            <a:ext cx="241182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DIRECTION</a:t>
            </a:r>
          </a:p>
        </p:txBody>
      </p:sp>
      <p:pic>
        <p:nvPicPr>
          <p:cNvPr id="17" name="Picture 16">
            <a:extLst>
              <a:ext uri="{FF2B5EF4-FFF2-40B4-BE49-F238E27FC236}">
                <a16:creationId xmlns:a16="http://schemas.microsoft.com/office/drawing/2014/main" id="{A89D4B75-AB6F-E27A-F0E2-0134F1E47CF3}"/>
              </a:ext>
            </a:extLst>
          </p:cNvPr>
          <p:cNvPicPr>
            <a:picLocks noChangeAspect="1"/>
          </p:cNvPicPr>
          <p:nvPr/>
        </p:nvPicPr>
        <p:blipFill rotWithShape="1">
          <a:blip r:embed="rId7"/>
          <a:srcRect l="6257" t="6274" r="24521"/>
          <a:stretch/>
        </p:blipFill>
        <p:spPr>
          <a:xfrm flipH="1">
            <a:off x="26965" y="144288"/>
            <a:ext cx="3947141" cy="6690330"/>
          </a:xfrm>
          <a:prstGeom prst="rect">
            <a:avLst/>
          </a:prstGeom>
        </p:spPr>
      </p:pic>
      <p:pic>
        <p:nvPicPr>
          <p:cNvPr id="9" name="Picture 8">
            <a:extLst>
              <a:ext uri="{FF2B5EF4-FFF2-40B4-BE49-F238E27FC236}">
                <a16:creationId xmlns:a16="http://schemas.microsoft.com/office/drawing/2014/main" id="{17AAAC18-9156-0D97-7BE4-2240DFD50B5F}"/>
              </a:ext>
            </a:extLst>
          </p:cNvPr>
          <p:cNvPicPr>
            <a:picLocks noChangeAspect="1"/>
          </p:cNvPicPr>
          <p:nvPr/>
        </p:nvPicPr>
        <p:blipFill rotWithShape="1">
          <a:blip r:embed="rId8"/>
          <a:srcRect l="29089" r="17208"/>
          <a:stretch/>
        </p:blipFill>
        <p:spPr>
          <a:xfrm>
            <a:off x="11850" y="2916654"/>
            <a:ext cx="2523281" cy="3966343"/>
          </a:xfrm>
          <a:prstGeom prst="rect">
            <a:avLst/>
          </a:prstGeom>
        </p:spPr>
      </p:pic>
      <p:pic>
        <p:nvPicPr>
          <p:cNvPr id="7" name="Picture 6">
            <a:extLst>
              <a:ext uri="{FF2B5EF4-FFF2-40B4-BE49-F238E27FC236}">
                <a16:creationId xmlns:a16="http://schemas.microsoft.com/office/drawing/2014/main" id="{FF1494CD-C0D5-4DD7-1F60-AC68A1F336E8}"/>
              </a:ext>
            </a:extLst>
          </p:cNvPr>
          <p:cNvPicPr>
            <a:picLocks noChangeAspect="1"/>
          </p:cNvPicPr>
          <p:nvPr/>
        </p:nvPicPr>
        <p:blipFill rotWithShape="1">
          <a:blip r:embed="rId9"/>
          <a:srcRect t="23091" b="20436"/>
          <a:stretch/>
        </p:blipFill>
        <p:spPr>
          <a:xfrm>
            <a:off x="2025149" y="4790336"/>
            <a:ext cx="2857024" cy="2062674"/>
          </a:xfrm>
          <a:prstGeom prst="rect">
            <a:avLst/>
          </a:prstGeom>
        </p:spPr>
      </p:pic>
      <p:sp>
        <p:nvSpPr>
          <p:cNvPr id="18" name="TextBox 17">
            <a:extLst>
              <a:ext uri="{FF2B5EF4-FFF2-40B4-BE49-F238E27FC236}">
                <a16:creationId xmlns:a16="http://schemas.microsoft.com/office/drawing/2014/main" id="{1D02AA56-ACB2-E1AC-F3CC-57FB3F377CE4}"/>
              </a:ext>
            </a:extLst>
          </p:cNvPr>
          <p:cNvSpPr txBox="1"/>
          <p:nvPr/>
        </p:nvSpPr>
        <p:spPr>
          <a:xfrm>
            <a:off x="2446286" y="1379464"/>
            <a:ext cx="102670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JOY</a:t>
            </a:r>
          </a:p>
        </p:txBody>
      </p:sp>
      <p:pic>
        <p:nvPicPr>
          <p:cNvPr id="3080" name="Picture 8" descr="Christmas Lights Clipart PNG Download - Free Transparent PNG Logos">
            <a:extLst>
              <a:ext uri="{FF2B5EF4-FFF2-40B4-BE49-F238E27FC236}">
                <a16:creationId xmlns:a16="http://schemas.microsoft.com/office/drawing/2014/main" id="{D9AF3711-F1AD-71CE-C0C7-E843E88ADD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272" t="27963" r="6013" b="28283"/>
          <a:stretch/>
        </p:blipFill>
        <p:spPr bwMode="auto">
          <a:xfrm>
            <a:off x="0" y="480268"/>
            <a:ext cx="12191998" cy="1066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hristmas Lights Clipart PNG Download - Free Transparent PNG Logos">
            <a:extLst>
              <a:ext uri="{FF2B5EF4-FFF2-40B4-BE49-F238E27FC236}">
                <a16:creationId xmlns:a16="http://schemas.microsoft.com/office/drawing/2014/main" id="{86F92105-640B-3328-3FC1-86A2C7013DD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272" t="35134" r="6013" b="28283"/>
          <a:stretch/>
        </p:blipFill>
        <p:spPr bwMode="auto">
          <a:xfrm>
            <a:off x="-4" y="34977"/>
            <a:ext cx="12191998" cy="8920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00A155-C8AC-D56A-B0D9-515FDDD152AE}"/>
              </a:ext>
            </a:extLst>
          </p:cNvPr>
          <p:cNvSpPr txBox="1"/>
          <p:nvPr/>
        </p:nvSpPr>
        <p:spPr>
          <a:xfrm>
            <a:off x="2724815" y="2204679"/>
            <a:ext cx="205244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WARNING</a:t>
            </a:r>
          </a:p>
        </p:txBody>
      </p:sp>
      <p:sp>
        <p:nvSpPr>
          <p:cNvPr id="20" name="TextBox 19">
            <a:extLst>
              <a:ext uri="{FF2B5EF4-FFF2-40B4-BE49-F238E27FC236}">
                <a16:creationId xmlns:a16="http://schemas.microsoft.com/office/drawing/2014/main" id="{C57EC772-4342-68BB-D24A-AEE391CCDF48}"/>
              </a:ext>
            </a:extLst>
          </p:cNvPr>
          <p:cNvSpPr txBox="1"/>
          <p:nvPr/>
        </p:nvSpPr>
        <p:spPr>
          <a:xfrm>
            <a:off x="2747385" y="3153896"/>
            <a:ext cx="165371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VISION</a:t>
            </a:r>
          </a:p>
        </p:txBody>
      </p:sp>
      <p:sp>
        <p:nvSpPr>
          <p:cNvPr id="21" name="TextBox 20">
            <a:extLst>
              <a:ext uri="{FF2B5EF4-FFF2-40B4-BE49-F238E27FC236}">
                <a16:creationId xmlns:a16="http://schemas.microsoft.com/office/drawing/2014/main" id="{FE1E0356-E850-1C47-9A38-048AA8F28606}"/>
              </a:ext>
            </a:extLst>
          </p:cNvPr>
          <p:cNvSpPr txBox="1"/>
          <p:nvPr/>
        </p:nvSpPr>
        <p:spPr>
          <a:xfrm>
            <a:off x="3212917" y="4206351"/>
            <a:ext cx="3006209"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CONFIDENCE</a:t>
            </a:r>
          </a:p>
        </p:txBody>
      </p:sp>
      <p:sp>
        <p:nvSpPr>
          <p:cNvPr id="22" name="TextBox 21">
            <a:extLst>
              <a:ext uri="{FF2B5EF4-FFF2-40B4-BE49-F238E27FC236}">
                <a16:creationId xmlns:a16="http://schemas.microsoft.com/office/drawing/2014/main" id="{4F78A9CA-23BC-D143-25A4-D2258C87BCC6}"/>
              </a:ext>
            </a:extLst>
          </p:cNvPr>
          <p:cNvSpPr txBox="1"/>
          <p:nvPr/>
        </p:nvSpPr>
        <p:spPr>
          <a:xfrm>
            <a:off x="6638541" y="3830921"/>
            <a:ext cx="190253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RESCUE</a:t>
            </a:r>
          </a:p>
        </p:txBody>
      </p:sp>
      <p:sp>
        <p:nvSpPr>
          <p:cNvPr id="23" name="TextBox 22">
            <a:extLst>
              <a:ext uri="{FF2B5EF4-FFF2-40B4-BE49-F238E27FC236}">
                <a16:creationId xmlns:a16="http://schemas.microsoft.com/office/drawing/2014/main" id="{A548807C-6A5F-9DF9-7288-7EF95FBC8E06}"/>
              </a:ext>
            </a:extLst>
          </p:cNvPr>
          <p:cNvSpPr txBox="1"/>
          <p:nvPr/>
        </p:nvSpPr>
        <p:spPr>
          <a:xfrm>
            <a:off x="4882173" y="3090111"/>
            <a:ext cx="167579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TRUTH</a:t>
            </a:r>
          </a:p>
        </p:txBody>
      </p:sp>
      <p:pic>
        <p:nvPicPr>
          <p:cNvPr id="25" name="Picture 24">
            <a:extLst>
              <a:ext uri="{FF2B5EF4-FFF2-40B4-BE49-F238E27FC236}">
                <a16:creationId xmlns:a16="http://schemas.microsoft.com/office/drawing/2014/main" id="{E0223637-D076-D553-8345-07F4E4EF9F12}"/>
              </a:ext>
            </a:extLst>
          </p:cNvPr>
          <p:cNvPicPr>
            <a:picLocks noChangeAspect="1"/>
          </p:cNvPicPr>
          <p:nvPr/>
        </p:nvPicPr>
        <p:blipFill rotWithShape="1">
          <a:blip r:embed="rId11"/>
          <a:srcRect b="29989"/>
          <a:stretch/>
        </p:blipFill>
        <p:spPr>
          <a:xfrm>
            <a:off x="7409274" y="5504541"/>
            <a:ext cx="4685163" cy="1330078"/>
          </a:xfrm>
          <a:prstGeom prst="rect">
            <a:avLst/>
          </a:prstGeom>
        </p:spPr>
      </p:pic>
    </p:spTree>
    <p:extLst>
      <p:ext uri="{BB962C8B-B14F-4D97-AF65-F5344CB8AC3E}">
        <p14:creationId xmlns:p14="http://schemas.microsoft.com/office/powerpoint/2010/main" val="41936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8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 are the light of the world&quot;: The meaning of Matthew 5:14-16">
            <a:extLst>
              <a:ext uri="{FF2B5EF4-FFF2-40B4-BE49-F238E27FC236}">
                <a16:creationId xmlns:a16="http://schemas.microsoft.com/office/drawing/2014/main" id="{31E0387E-7312-426F-88E3-50068015F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5B38FA-5DB5-7C31-9CA8-BABC5BE89549}"/>
              </a:ext>
            </a:extLst>
          </p:cNvPr>
          <p:cNvSpPr txBox="1"/>
          <p:nvPr/>
        </p:nvSpPr>
        <p:spPr>
          <a:xfrm>
            <a:off x="59531" y="84215"/>
            <a:ext cx="12072938" cy="1015663"/>
          </a:xfrm>
          <a:prstGeom prst="rect">
            <a:avLst/>
          </a:prstGeom>
          <a:noFill/>
        </p:spPr>
        <p:txBody>
          <a:bodyPr wrap="square">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 am the light for the world! Follow me, and you won't be walking in the dark. You will have the light that gives life.”</a:t>
            </a:r>
            <a:r>
              <a:rPr lang="en-AU" sz="3000" b="1" i="0" u="none" strike="noStrike" dirty="0">
                <a:solidFill>
                  <a:schemeClr val="bg1"/>
                </a:solidFill>
                <a:effectLst/>
                <a:latin typeface="Arial" panose="020B0604020202020204" pitchFamily="34" charset="0"/>
                <a:cs typeface="Arial" panose="020B0604020202020204" pitchFamily="34" charset="0"/>
              </a:rPr>
              <a:t> (John 8:12)</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175E8D-2DE5-B1D5-E0E9-8139C62A6771}"/>
              </a:ext>
            </a:extLst>
          </p:cNvPr>
          <p:cNvSpPr txBox="1"/>
          <p:nvPr/>
        </p:nvSpPr>
        <p:spPr>
          <a:xfrm>
            <a:off x="7752718" y="5296457"/>
            <a:ext cx="430522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POWER &amp; PROTECTION – Jesus is always with us.</a:t>
            </a:r>
          </a:p>
        </p:txBody>
      </p:sp>
      <p:sp>
        <p:nvSpPr>
          <p:cNvPr id="8" name="TextBox 7">
            <a:extLst>
              <a:ext uri="{FF2B5EF4-FFF2-40B4-BE49-F238E27FC236}">
                <a16:creationId xmlns:a16="http://schemas.microsoft.com/office/drawing/2014/main" id="{4A90893C-CB9B-BD95-8BEE-C9852B90B4FA}"/>
              </a:ext>
            </a:extLst>
          </p:cNvPr>
          <p:cNvSpPr txBox="1"/>
          <p:nvPr/>
        </p:nvSpPr>
        <p:spPr>
          <a:xfrm>
            <a:off x="412504" y="1376443"/>
            <a:ext cx="430237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LIFE - now &amp; forever, celebrating on God’s winning team.</a:t>
            </a:r>
          </a:p>
        </p:txBody>
      </p:sp>
      <p:sp>
        <p:nvSpPr>
          <p:cNvPr id="9" name="TextBox 8">
            <a:extLst>
              <a:ext uri="{FF2B5EF4-FFF2-40B4-BE49-F238E27FC236}">
                <a16:creationId xmlns:a16="http://schemas.microsoft.com/office/drawing/2014/main" id="{A6B63175-9547-013E-AA18-73EF3E52B030}"/>
              </a:ext>
            </a:extLst>
          </p:cNvPr>
          <p:cNvSpPr txBox="1"/>
          <p:nvPr/>
        </p:nvSpPr>
        <p:spPr>
          <a:xfrm>
            <a:off x="283917" y="5178943"/>
            <a:ext cx="506851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TRUTH &amp; DIRECTION - just because it feels good doesn’t make it right.</a:t>
            </a:r>
          </a:p>
        </p:txBody>
      </p:sp>
      <p:sp>
        <p:nvSpPr>
          <p:cNvPr id="11" name="TextBox 10">
            <a:extLst>
              <a:ext uri="{FF2B5EF4-FFF2-40B4-BE49-F238E27FC236}">
                <a16:creationId xmlns:a16="http://schemas.microsoft.com/office/drawing/2014/main" id="{36DFEDC9-49B1-9D5C-2191-9CF33C7CF4B6}"/>
              </a:ext>
            </a:extLst>
          </p:cNvPr>
          <p:cNvSpPr txBox="1"/>
          <p:nvPr/>
        </p:nvSpPr>
        <p:spPr>
          <a:xfrm>
            <a:off x="283917" y="3271722"/>
            <a:ext cx="4792566" cy="1477328"/>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RESCUE – we have all been ‘red carded’ but Jesus took our penalty. </a:t>
            </a:r>
          </a:p>
        </p:txBody>
      </p:sp>
      <p:sp>
        <p:nvSpPr>
          <p:cNvPr id="13" name="TextBox 12">
            <a:extLst>
              <a:ext uri="{FF2B5EF4-FFF2-40B4-BE49-F238E27FC236}">
                <a16:creationId xmlns:a16="http://schemas.microsoft.com/office/drawing/2014/main" id="{42AD4E1D-7F03-B35B-D7A3-EE59D399BFEE}"/>
              </a:ext>
            </a:extLst>
          </p:cNvPr>
          <p:cNvSpPr txBox="1"/>
          <p:nvPr/>
        </p:nvSpPr>
        <p:spPr>
          <a:xfrm>
            <a:off x="7372350" y="3314256"/>
            <a:ext cx="4685593" cy="1477328"/>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CONFIDENCE - we can’t get kicked off God’s ‘championship team’. </a:t>
            </a:r>
          </a:p>
        </p:txBody>
      </p:sp>
      <p:sp>
        <p:nvSpPr>
          <p:cNvPr id="14" name="TextBox 13">
            <a:extLst>
              <a:ext uri="{FF2B5EF4-FFF2-40B4-BE49-F238E27FC236}">
                <a16:creationId xmlns:a16="http://schemas.microsoft.com/office/drawing/2014/main" id="{5F4DE2AC-0AAA-5900-264D-FFB9F689DB8E}"/>
              </a:ext>
            </a:extLst>
          </p:cNvPr>
          <p:cNvSpPr txBox="1"/>
          <p:nvPr/>
        </p:nvSpPr>
        <p:spPr>
          <a:xfrm>
            <a:off x="7109600" y="1395477"/>
            <a:ext cx="494834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JOY – not based on ‘goals’, but on being on the ‘championship team’.</a:t>
            </a:r>
          </a:p>
        </p:txBody>
      </p:sp>
      <p:pic>
        <p:nvPicPr>
          <p:cNvPr id="1028" name="Picture 4" descr="Holy Bible PNG transparent image download, size: 978x778px">
            <a:extLst>
              <a:ext uri="{FF2B5EF4-FFF2-40B4-BE49-F238E27FC236}">
                <a16:creationId xmlns:a16="http://schemas.microsoft.com/office/drawing/2014/main" id="{04D034C9-02FF-7084-EACE-D5E893F67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432" y="4770453"/>
            <a:ext cx="2266230" cy="180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2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Soccer 4k Abstract Background, HD Sports, 4k Wallpapers, Images, Backgrounds,  Photos and Pictures">
            <a:extLst>
              <a:ext uri="{FF2B5EF4-FFF2-40B4-BE49-F238E27FC236}">
                <a16:creationId xmlns:a16="http://schemas.microsoft.com/office/drawing/2014/main" id="{13F5F0D1-66DE-CEDB-AA8D-ADB12314DA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2708"/>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C Barcelona Lionel Messi PNG Photo">
            <a:extLst>
              <a:ext uri="{FF2B5EF4-FFF2-40B4-BE49-F238E27FC236}">
                <a16:creationId xmlns:a16="http://schemas.microsoft.com/office/drawing/2014/main" id="{338AC2BD-90E5-45C8-4CC1-36EAE7F532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30809"/>
          <a:stretch/>
        </p:blipFill>
        <p:spPr bwMode="auto">
          <a:xfrm>
            <a:off x="8712993" y="870525"/>
            <a:ext cx="3440311" cy="60150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Lionel Messi PNG File">
            <a:extLst>
              <a:ext uri="{FF2B5EF4-FFF2-40B4-BE49-F238E27FC236}">
                <a16:creationId xmlns:a16="http://schemas.microsoft.com/office/drawing/2014/main" id="{3FBEF8FB-21D2-CAB5-92EC-CD7D2E97D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93" y="2605237"/>
            <a:ext cx="4340378" cy="4252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594D62-4957-4BB6-216F-1507373C886A}"/>
              </a:ext>
            </a:extLst>
          </p:cNvPr>
          <p:cNvSpPr txBox="1"/>
          <p:nvPr/>
        </p:nvSpPr>
        <p:spPr>
          <a:xfrm>
            <a:off x="8908257" y="142875"/>
            <a:ext cx="314325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24</a:t>
            </a:r>
            <a:r>
              <a:rPr lang="en-US" sz="3200" b="1" baseline="30000" dirty="0">
                <a:solidFill>
                  <a:schemeClr val="bg1"/>
                </a:solidFill>
                <a:latin typeface="Arial" panose="020B0604020202020204" pitchFamily="34" charset="0"/>
                <a:cs typeface="Arial" panose="020B0604020202020204" pitchFamily="34" charset="0"/>
              </a:rPr>
              <a:t>th</a:t>
            </a:r>
            <a:r>
              <a:rPr lang="en-US" sz="3200" b="1" dirty="0">
                <a:solidFill>
                  <a:schemeClr val="bg1"/>
                </a:solidFill>
                <a:latin typeface="Arial" panose="020B0604020202020204" pitchFamily="34" charset="0"/>
                <a:cs typeface="Arial" panose="020B0604020202020204" pitchFamily="34" charset="0"/>
              </a:rPr>
              <a:t> JUNE 1987</a:t>
            </a:r>
          </a:p>
        </p:txBody>
      </p:sp>
      <p:sp>
        <p:nvSpPr>
          <p:cNvPr id="5" name="TextBox 4">
            <a:extLst>
              <a:ext uri="{FF2B5EF4-FFF2-40B4-BE49-F238E27FC236}">
                <a16:creationId xmlns:a16="http://schemas.microsoft.com/office/drawing/2014/main" id="{ECB16E0F-B066-9C6A-5831-ACD21123E5D5}"/>
              </a:ext>
            </a:extLst>
          </p:cNvPr>
          <p:cNvSpPr txBox="1"/>
          <p:nvPr/>
        </p:nvSpPr>
        <p:spPr>
          <a:xfrm>
            <a:off x="140493" y="256342"/>
            <a:ext cx="8432007" cy="2062103"/>
          </a:xfrm>
          <a:prstGeom prst="rect">
            <a:avLst/>
          </a:prstGeom>
          <a:noFill/>
        </p:spPr>
        <p:txBody>
          <a:bodyPr wrap="square" rtlCol="0">
            <a:spAutoFit/>
          </a:bodyPr>
          <a:lstStyle/>
          <a:p>
            <a:pPr algn="ctr"/>
            <a:r>
              <a:rPr lang="en-US" sz="3200" b="1" i="1" dirty="0">
                <a:solidFill>
                  <a:schemeClr val="bg1"/>
                </a:solidFill>
                <a:latin typeface="Arial" panose="020B0604020202020204" pitchFamily="34" charset="0"/>
                <a:cs typeface="Arial" panose="020B0604020202020204" pitchFamily="34" charset="0"/>
              </a:rPr>
              <a:t>“It was God who made me play this way. He gave me my gift and the strength to use it. Without his help I would not be here today.” </a:t>
            </a:r>
            <a:r>
              <a:rPr lang="en-US" sz="3200" b="1" dirty="0">
                <a:solidFill>
                  <a:schemeClr val="bg1"/>
                </a:solidFill>
                <a:latin typeface="Arial" panose="020B0604020202020204" pitchFamily="34" charset="0"/>
                <a:cs typeface="Arial" panose="020B0604020202020204" pitchFamily="34" charset="0"/>
              </a:rPr>
              <a:t>(Lionel Messi @ 2022 World Cup) </a:t>
            </a:r>
          </a:p>
        </p:txBody>
      </p:sp>
      <p:sp>
        <p:nvSpPr>
          <p:cNvPr id="7" name="TextBox 6">
            <a:extLst>
              <a:ext uri="{FF2B5EF4-FFF2-40B4-BE49-F238E27FC236}">
                <a16:creationId xmlns:a16="http://schemas.microsoft.com/office/drawing/2014/main" id="{C8B8B7CA-106D-D860-4AB9-AF3C2E0A7D03}"/>
              </a:ext>
            </a:extLst>
          </p:cNvPr>
          <p:cNvSpPr txBox="1"/>
          <p:nvPr/>
        </p:nvSpPr>
        <p:spPr>
          <a:xfrm>
            <a:off x="4480871" y="3047940"/>
            <a:ext cx="4465486" cy="3539430"/>
          </a:xfrm>
          <a:prstGeom prst="rect">
            <a:avLst/>
          </a:prstGeom>
          <a:noFill/>
        </p:spPr>
        <p:txBody>
          <a:bodyPr wrap="square" rtlCol="0">
            <a:spAutoFit/>
          </a:bodyPr>
          <a:lstStyle/>
          <a:p>
            <a:pPr algn="ctr"/>
            <a:r>
              <a:rPr lang="en-US" sz="3200" b="1" i="1" dirty="0">
                <a:solidFill>
                  <a:schemeClr val="bg1"/>
                </a:solidFill>
                <a:latin typeface="Arial" panose="020B0604020202020204" pitchFamily="34" charset="0"/>
                <a:cs typeface="Arial" panose="020B0604020202020204" pitchFamily="34" charset="0"/>
              </a:rPr>
              <a:t>“I am thinking of my grandma and thanking Jesus because without him I would have nothing.” </a:t>
            </a:r>
            <a:r>
              <a:rPr lang="en-US" sz="3200" b="1" dirty="0">
                <a:solidFill>
                  <a:schemeClr val="bg1"/>
                </a:solidFill>
                <a:latin typeface="Arial" panose="020B0604020202020204" pitchFamily="34" charset="0"/>
                <a:cs typeface="Arial" panose="020B0604020202020204" pitchFamily="34" charset="0"/>
              </a:rPr>
              <a:t>(Lionel Messi - goal celebration)</a:t>
            </a:r>
          </a:p>
        </p:txBody>
      </p:sp>
    </p:spTree>
    <p:extLst>
      <p:ext uri="{BB962C8B-B14F-4D97-AF65-F5344CB8AC3E}">
        <p14:creationId xmlns:p14="http://schemas.microsoft.com/office/powerpoint/2010/main" val="1043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2637</TotalTime>
  <Words>1128</Words>
  <Application>Microsoft Office PowerPoint</Application>
  <PresentationFormat>Widescreen</PresentationFormat>
  <Paragraphs>46</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33</cp:revision>
  <cp:lastPrinted>2023-08-19T22:14:12Z</cp:lastPrinted>
  <dcterms:created xsi:type="dcterms:W3CDTF">2023-08-18T02:26:18Z</dcterms:created>
  <dcterms:modified xsi:type="dcterms:W3CDTF">2023-08-21T23:21:27Z</dcterms:modified>
</cp:coreProperties>
</file>