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84" r:id="rId3"/>
    <p:sldId id="260" r:id="rId4"/>
    <p:sldId id="258" r:id="rId5"/>
    <p:sldId id="259" r:id="rId6"/>
    <p:sldId id="263" r:id="rId7"/>
    <p:sldId id="264" r:id="rId8"/>
    <p:sldId id="266" r:id="rId9"/>
    <p:sldId id="279" r:id="rId10"/>
    <p:sldId id="268" r:id="rId11"/>
    <p:sldId id="269" r:id="rId12"/>
    <p:sldId id="270" r:id="rId13"/>
    <p:sldId id="271" r:id="rId14"/>
    <p:sldId id="272" r:id="rId15"/>
    <p:sldId id="273" r:id="rId16"/>
    <p:sldId id="275" r:id="rId17"/>
    <p:sldId id="281" r:id="rId18"/>
    <p:sldId id="282" r:id="rId19"/>
    <p:sldId id="283" r:id="rId20"/>
    <p:sldId id="26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99"/>
    <a:srgbClr val="DBECF3"/>
    <a:srgbClr val="DAF2F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6C4A092-FEE8-4798-BD27-E06E21B6B619}" v="1036" dt="2023-07-24T00:24:04.9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6" autoAdjust="0"/>
    <p:restoredTop sz="86386" autoAdjust="0"/>
  </p:normalViewPr>
  <p:slideViewPr>
    <p:cSldViewPr snapToGrid="0">
      <p:cViewPr varScale="1">
        <p:scale>
          <a:sx n="103" d="100"/>
          <a:sy n="103" d="100"/>
        </p:scale>
        <p:origin x="114" y="198"/>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Eden" userId="38bf1ef726376ea7" providerId="LiveId" clId="{C6C4A092-FEE8-4798-BD27-E06E21B6B619}"/>
    <pc:docChg chg="undo custSel addSld delSld modSld sldOrd">
      <pc:chgData name="David Eden" userId="38bf1ef726376ea7" providerId="LiveId" clId="{C6C4A092-FEE8-4798-BD27-E06E21B6B619}" dt="2023-07-24T00:46:46.923" v="3266" actId="1076"/>
      <pc:docMkLst>
        <pc:docMk/>
      </pc:docMkLst>
      <pc:sldChg chg="modNotesTx">
        <pc:chgData name="David Eden" userId="38bf1ef726376ea7" providerId="LiveId" clId="{C6C4A092-FEE8-4798-BD27-E06E21B6B619}" dt="2023-07-23T23:38:47.486" v="3138" actId="20577"/>
        <pc:sldMkLst>
          <pc:docMk/>
          <pc:sldMk cId="91493359" sldId="256"/>
        </pc:sldMkLst>
      </pc:sldChg>
      <pc:sldChg chg="addSp delSp modSp new del mod setBg">
        <pc:chgData name="David Eden" userId="38bf1ef726376ea7" providerId="LiveId" clId="{C6C4A092-FEE8-4798-BD27-E06E21B6B619}" dt="2023-07-19T00:55:13.478" v="46" actId="2696"/>
        <pc:sldMkLst>
          <pc:docMk/>
          <pc:sldMk cId="1443004536" sldId="257"/>
        </pc:sldMkLst>
        <pc:spChg chg="add">
          <ac:chgData name="David Eden" userId="38bf1ef726376ea7" providerId="LiveId" clId="{C6C4A092-FEE8-4798-BD27-E06E21B6B619}" dt="2023-07-19T00:53:18.695" v="42" actId="26606"/>
          <ac:spMkLst>
            <pc:docMk/>
            <pc:sldMk cId="1443004536" sldId="257"/>
            <ac:spMk id="7" creationId="{AB8C311F-7253-4AED-9701-7FC0708C41C7}"/>
          </ac:spMkLst>
        </pc:spChg>
        <pc:spChg chg="add">
          <ac:chgData name="David Eden" userId="38bf1ef726376ea7" providerId="LiveId" clId="{C6C4A092-FEE8-4798-BD27-E06E21B6B619}" dt="2023-07-19T00:53:18.695" v="42" actId="26606"/>
          <ac:spMkLst>
            <pc:docMk/>
            <pc:sldMk cId="1443004536" sldId="257"/>
            <ac:spMk id="9" creationId="{E2384209-CB15-4CDF-9D31-C44FD9A3F20D}"/>
          </ac:spMkLst>
        </pc:spChg>
        <pc:spChg chg="add">
          <ac:chgData name="David Eden" userId="38bf1ef726376ea7" providerId="LiveId" clId="{C6C4A092-FEE8-4798-BD27-E06E21B6B619}" dt="2023-07-19T00:53:18.695" v="42" actId="26606"/>
          <ac:spMkLst>
            <pc:docMk/>
            <pc:sldMk cId="1443004536" sldId="257"/>
            <ac:spMk id="11" creationId="{2633B3B5-CC90-43F0-8714-D31D1F3F0209}"/>
          </ac:spMkLst>
        </pc:spChg>
        <pc:spChg chg="add">
          <ac:chgData name="David Eden" userId="38bf1ef726376ea7" providerId="LiveId" clId="{C6C4A092-FEE8-4798-BD27-E06E21B6B619}" dt="2023-07-19T00:53:18.695" v="42" actId="26606"/>
          <ac:spMkLst>
            <pc:docMk/>
            <pc:sldMk cId="1443004536" sldId="257"/>
            <ac:spMk id="13" creationId="{A8D57A06-A426-446D-B02C-A2DC6B62E45E}"/>
          </ac:spMkLst>
        </pc:spChg>
        <pc:picChg chg="add del mod">
          <ac:chgData name="David Eden" userId="38bf1ef726376ea7" providerId="LiveId" clId="{C6C4A092-FEE8-4798-BD27-E06E21B6B619}" dt="2023-07-19T00:55:05.358" v="45" actId="21"/>
          <ac:picMkLst>
            <pc:docMk/>
            <pc:sldMk cId="1443004536" sldId="257"/>
            <ac:picMk id="2" creationId="{2CF606B5-2107-DBBD-FDEC-B204C06CEE39}"/>
          </ac:picMkLst>
        </pc:picChg>
      </pc:sldChg>
      <pc:sldChg chg="addSp delSp modSp add mod setBg modNotesTx">
        <pc:chgData name="David Eden" userId="38bf1ef726376ea7" providerId="LiveId" clId="{C6C4A092-FEE8-4798-BD27-E06E21B6B619}" dt="2023-07-24T00:17:11.263" v="3219" actId="20577"/>
        <pc:sldMkLst>
          <pc:docMk/>
          <pc:sldMk cId="3160225289" sldId="258"/>
        </pc:sldMkLst>
        <pc:spChg chg="add del mod">
          <ac:chgData name="David Eden" userId="38bf1ef726376ea7" providerId="LiveId" clId="{C6C4A092-FEE8-4798-BD27-E06E21B6B619}" dt="2023-07-19T01:03:00.435" v="116" actId="478"/>
          <ac:spMkLst>
            <pc:docMk/>
            <pc:sldMk cId="3160225289" sldId="258"/>
            <ac:spMk id="4" creationId="{49DFCDCD-F6B4-2A04-FD99-AA20579E1B3E}"/>
          </ac:spMkLst>
        </pc:spChg>
        <pc:spChg chg="add mod">
          <ac:chgData name="David Eden" userId="38bf1ef726376ea7" providerId="LiveId" clId="{C6C4A092-FEE8-4798-BD27-E06E21B6B619}" dt="2023-07-19T01:02:53.774" v="115" actId="26606"/>
          <ac:spMkLst>
            <pc:docMk/>
            <pc:sldMk cId="3160225289" sldId="258"/>
            <ac:spMk id="5" creationId="{0A7F4855-EEF7-2D54-0109-1B7F18447393}"/>
          </ac:spMkLst>
        </pc:spChg>
        <pc:spChg chg="add mod">
          <ac:chgData name="David Eden" userId="38bf1ef726376ea7" providerId="LiveId" clId="{C6C4A092-FEE8-4798-BD27-E06E21B6B619}" dt="2023-07-24T00:17:11.263" v="3219" actId="20577"/>
          <ac:spMkLst>
            <pc:docMk/>
            <pc:sldMk cId="3160225289" sldId="258"/>
            <ac:spMk id="6" creationId="{58B6E416-3E79-02B7-BB4F-9190C11F7EAD}"/>
          </ac:spMkLst>
        </pc:spChg>
        <pc:spChg chg="add del">
          <ac:chgData name="David Eden" userId="38bf1ef726376ea7" providerId="LiveId" clId="{C6C4A092-FEE8-4798-BD27-E06E21B6B619}" dt="2023-07-19T00:56:32.438" v="51" actId="26606"/>
          <ac:spMkLst>
            <pc:docMk/>
            <pc:sldMk cId="3160225289" sldId="258"/>
            <ac:spMk id="8" creationId="{8DAAB828-02C8-4111-AC14-FF5ACEDDFE37}"/>
          </ac:spMkLst>
        </pc:spChg>
        <pc:spChg chg="add del">
          <ac:chgData name="David Eden" userId="38bf1ef726376ea7" providerId="LiveId" clId="{C6C4A092-FEE8-4798-BD27-E06E21B6B619}" dt="2023-07-19T01:02:45.296" v="113" actId="26606"/>
          <ac:spMkLst>
            <pc:docMk/>
            <pc:sldMk cId="3160225289" sldId="258"/>
            <ac:spMk id="11" creationId="{C7F55EAC-550A-4BDD-9099-3F20B8FA0EBC}"/>
          </ac:spMkLst>
        </pc:spChg>
        <pc:spChg chg="add del">
          <ac:chgData name="David Eden" userId="38bf1ef726376ea7" providerId="LiveId" clId="{C6C4A092-FEE8-4798-BD27-E06E21B6B619}" dt="2023-07-19T01:02:45.296" v="113" actId="26606"/>
          <ac:spMkLst>
            <pc:docMk/>
            <pc:sldMk cId="3160225289" sldId="258"/>
            <ac:spMk id="13" creationId="{DC4F5A5F-493F-49AE-89B6-D5AF5EBC8B0E}"/>
          </ac:spMkLst>
        </pc:spChg>
        <pc:spChg chg="add del">
          <ac:chgData name="David Eden" userId="38bf1ef726376ea7" providerId="LiveId" clId="{C6C4A092-FEE8-4798-BD27-E06E21B6B619}" dt="2023-07-19T01:02:53.774" v="115" actId="26606"/>
          <ac:spMkLst>
            <pc:docMk/>
            <pc:sldMk cId="3160225289" sldId="258"/>
            <ac:spMk id="15" creationId="{2D2B266D-3625-4584-A5C3-7D3F672CFF30}"/>
          </ac:spMkLst>
        </pc:spChg>
        <pc:spChg chg="add del">
          <ac:chgData name="David Eden" userId="38bf1ef726376ea7" providerId="LiveId" clId="{C6C4A092-FEE8-4798-BD27-E06E21B6B619}" dt="2023-07-19T01:02:53.774" v="115" actId="26606"/>
          <ac:spMkLst>
            <pc:docMk/>
            <pc:sldMk cId="3160225289" sldId="258"/>
            <ac:spMk id="16" creationId="{A5D2A5D1-BA0D-47D3-B051-DA7743C46E28}"/>
          </ac:spMkLst>
        </pc:spChg>
        <pc:grpChg chg="add del">
          <ac:chgData name="David Eden" userId="38bf1ef726376ea7" providerId="LiveId" clId="{C6C4A092-FEE8-4798-BD27-E06E21B6B619}" dt="2023-07-19T00:56:32.438" v="51" actId="26606"/>
          <ac:grpSpMkLst>
            <pc:docMk/>
            <pc:sldMk cId="3160225289" sldId="258"/>
            <ac:grpSpMk id="10" creationId="{C32D4553-E775-4F16-9A6F-FED8D166A5B7}"/>
          </ac:grpSpMkLst>
        </pc:grpChg>
        <pc:picChg chg="add del">
          <ac:chgData name="David Eden" userId="38bf1ef726376ea7" providerId="LiveId" clId="{C6C4A092-FEE8-4798-BD27-E06E21B6B619}" dt="2023-07-19T00:55:24.313" v="48"/>
          <ac:picMkLst>
            <pc:docMk/>
            <pc:sldMk cId="3160225289" sldId="258"/>
            <ac:picMk id="2" creationId="{AF92C546-EBBB-6E90-CA2E-3710774289CF}"/>
          </ac:picMkLst>
        </pc:picChg>
        <pc:picChg chg="add del mod">
          <ac:chgData name="David Eden" userId="38bf1ef726376ea7" providerId="LiveId" clId="{C6C4A092-FEE8-4798-BD27-E06E21B6B619}" dt="2023-07-19T01:03:14.192" v="120" actId="14100"/>
          <ac:picMkLst>
            <pc:docMk/>
            <pc:sldMk cId="3160225289" sldId="258"/>
            <ac:picMk id="3" creationId="{2231BF0F-7785-21C2-FB95-DB1D7C16B260}"/>
          </ac:picMkLst>
        </pc:picChg>
      </pc:sldChg>
      <pc:sldChg chg="addSp delSp modSp add mod setBg modNotesTx">
        <pc:chgData name="David Eden" userId="38bf1ef726376ea7" providerId="LiveId" clId="{C6C4A092-FEE8-4798-BD27-E06E21B6B619}" dt="2023-07-21T04:04:53.648" v="2513" actId="207"/>
        <pc:sldMkLst>
          <pc:docMk/>
          <pc:sldMk cId="2984996530" sldId="259"/>
        </pc:sldMkLst>
        <pc:spChg chg="add mod">
          <ac:chgData name="David Eden" userId="38bf1ef726376ea7" providerId="LiveId" clId="{C6C4A092-FEE8-4798-BD27-E06E21B6B619}" dt="2023-07-21T04:01:44.107" v="2502" actId="122"/>
          <ac:spMkLst>
            <pc:docMk/>
            <pc:sldMk cId="2984996530" sldId="259"/>
            <ac:spMk id="2" creationId="{7D7D1306-5145-4599-5C90-2E34F010DC0A}"/>
          </ac:spMkLst>
        </pc:spChg>
        <pc:spChg chg="add del mod">
          <ac:chgData name="David Eden" userId="38bf1ef726376ea7" providerId="LiveId" clId="{C6C4A092-FEE8-4798-BD27-E06E21B6B619}" dt="2023-07-21T04:04:53.648" v="2513" actId="207"/>
          <ac:spMkLst>
            <pc:docMk/>
            <pc:sldMk cId="2984996530" sldId="259"/>
            <ac:spMk id="3" creationId="{FD391A75-5BFB-6B74-2D2F-02406D775971}"/>
          </ac:spMkLst>
        </pc:spChg>
        <pc:spChg chg="add">
          <ac:chgData name="David Eden" userId="38bf1ef726376ea7" providerId="LiveId" clId="{C6C4A092-FEE8-4798-BD27-E06E21B6B619}" dt="2023-07-21T04:00:07.068" v="2496" actId="26606"/>
          <ac:spMkLst>
            <pc:docMk/>
            <pc:sldMk cId="2984996530" sldId="259"/>
            <ac:spMk id="8" creationId="{907EF6B7-1338-4443-8C46-6A318D952DFD}"/>
          </ac:spMkLst>
        </pc:spChg>
        <pc:spChg chg="add">
          <ac:chgData name="David Eden" userId="38bf1ef726376ea7" providerId="LiveId" clId="{C6C4A092-FEE8-4798-BD27-E06E21B6B619}" dt="2023-07-21T04:00:07.068" v="2496" actId="26606"/>
          <ac:spMkLst>
            <pc:docMk/>
            <pc:sldMk cId="2984996530" sldId="259"/>
            <ac:spMk id="10" creationId="{DAAE4CDD-124C-4DCF-9584-B6033B545DD5}"/>
          </ac:spMkLst>
        </pc:spChg>
        <pc:spChg chg="add">
          <ac:chgData name="David Eden" userId="38bf1ef726376ea7" providerId="LiveId" clId="{C6C4A092-FEE8-4798-BD27-E06E21B6B619}" dt="2023-07-21T04:00:07.068" v="2496" actId="26606"/>
          <ac:spMkLst>
            <pc:docMk/>
            <pc:sldMk cId="2984996530" sldId="259"/>
            <ac:spMk id="12" creationId="{081E4A58-353D-44AE-B2FC-2A74E2E400F7}"/>
          </ac:spMkLst>
        </pc:spChg>
        <pc:graphicFrameChg chg="add del">
          <ac:chgData name="David Eden" userId="38bf1ef726376ea7" providerId="LiveId" clId="{C6C4A092-FEE8-4798-BD27-E06E21B6B619}" dt="2023-07-19T03:40:41.447" v="456" actId="26606"/>
          <ac:graphicFrameMkLst>
            <pc:docMk/>
            <pc:sldMk cId="2984996530" sldId="259"/>
            <ac:graphicFrameMk id="5" creationId="{03D488DE-31EF-F381-2395-E18A8A300589}"/>
          </ac:graphicFrameMkLst>
        </pc:graphicFrameChg>
      </pc:sldChg>
      <pc:sldChg chg="addSp delSp modSp add mod ord modNotesTx">
        <pc:chgData name="David Eden" userId="38bf1ef726376ea7" providerId="LiveId" clId="{C6C4A092-FEE8-4798-BD27-E06E21B6B619}" dt="2023-07-19T00:50:07.673" v="40"/>
        <pc:sldMkLst>
          <pc:docMk/>
          <pc:sldMk cId="1322116639" sldId="260"/>
        </pc:sldMkLst>
        <pc:spChg chg="add mod">
          <ac:chgData name="David Eden" userId="38bf1ef726376ea7" providerId="LiveId" clId="{C6C4A092-FEE8-4798-BD27-E06E21B6B619}" dt="2023-07-19T00:45:26.382" v="29" actId="255"/>
          <ac:spMkLst>
            <pc:docMk/>
            <pc:sldMk cId="1322116639" sldId="260"/>
            <ac:spMk id="2" creationId="{2D4D3919-6550-1571-10A0-6F5B8F508869}"/>
          </ac:spMkLst>
        </pc:spChg>
        <pc:spChg chg="add del mod">
          <ac:chgData name="David Eden" userId="38bf1ef726376ea7" providerId="LiveId" clId="{C6C4A092-FEE8-4798-BD27-E06E21B6B619}" dt="2023-07-19T00:47:15.484" v="31" actId="478"/>
          <ac:spMkLst>
            <pc:docMk/>
            <pc:sldMk cId="1322116639" sldId="260"/>
            <ac:spMk id="3" creationId="{85CE1D13-828D-8131-E9DE-AE63EDDF51D4}"/>
          </ac:spMkLst>
        </pc:spChg>
        <pc:picChg chg="add mod">
          <ac:chgData name="David Eden" userId="38bf1ef726376ea7" providerId="LiveId" clId="{C6C4A092-FEE8-4798-BD27-E06E21B6B619}" dt="2023-07-19T00:48:53.312" v="39" actId="14100"/>
          <ac:picMkLst>
            <pc:docMk/>
            <pc:sldMk cId="1322116639" sldId="260"/>
            <ac:picMk id="4" creationId="{0062DA70-16BD-BF88-794C-79E9DC9F2856}"/>
          </ac:picMkLst>
        </pc:picChg>
      </pc:sldChg>
      <pc:sldChg chg="addSp delSp modSp add del mod setBg">
        <pc:chgData name="David Eden" userId="38bf1ef726376ea7" providerId="LiveId" clId="{C6C4A092-FEE8-4798-BD27-E06E21B6B619}" dt="2023-07-21T04:30:16.574" v="2622" actId="2696"/>
        <pc:sldMkLst>
          <pc:docMk/>
          <pc:sldMk cId="880572352" sldId="261"/>
        </pc:sldMkLst>
        <pc:spChg chg="add del mod">
          <ac:chgData name="David Eden" userId="38bf1ef726376ea7" providerId="LiveId" clId="{C6C4A092-FEE8-4798-BD27-E06E21B6B619}" dt="2023-07-21T04:12:03.609" v="2547" actId="26606"/>
          <ac:spMkLst>
            <pc:docMk/>
            <pc:sldMk cId="880572352" sldId="261"/>
            <ac:spMk id="2" creationId="{EF63800C-4354-4C2A-9182-7ADB997C62B0}"/>
          </ac:spMkLst>
        </pc:spChg>
        <pc:spChg chg="add mod">
          <ac:chgData name="David Eden" userId="38bf1ef726376ea7" providerId="LiveId" clId="{C6C4A092-FEE8-4798-BD27-E06E21B6B619}" dt="2023-07-21T04:20:40.773" v="2591" actId="122"/>
          <ac:spMkLst>
            <pc:docMk/>
            <pc:sldMk cId="880572352" sldId="261"/>
            <ac:spMk id="4" creationId="{E2CDB96F-4BBB-FBDC-BDA2-BD267B52EA85}"/>
          </ac:spMkLst>
        </pc:spChg>
        <pc:spChg chg="add del mod">
          <ac:chgData name="David Eden" userId="38bf1ef726376ea7" providerId="LiveId" clId="{C6C4A092-FEE8-4798-BD27-E06E21B6B619}" dt="2023-07-21T04:15:47.336" v="2572" actId="33987"/>
          <ac:spMkLst>
            <pc:docMk/>
            <pc:sldMk cId="880572352" sldId="261"/>
            <ac:spMk id="5" creationId="{D6445E4B-743E-8070-1A4A-DB5FDA8F895A}"/>
          </ac:spMkLst>
        </pc:spChg>
        <pc:spChg chg="add">
          <ac:chgData name="David Eden" userId="38bf1ef726376ea7" providerId="LiveId" clId="{C6C4A092-FEE8-4798-BD27-E06E21B6B619}" dt="2023-07-21T04:12:03.609" v="2547" actId="26606"/>
          <ac:spMkLst>
            <pc:docMk/>
            <pc:sldMk cId="880572352" sldId="261"/>
            <ac:spMk id="10" creationId="{5C8908E2-EE49-44D2-9428-A28D2312A8D5}"/>
          </ac:spMkLst>
        </pc:spChg>
        <pc:spChg chg="add">
          <ac:chgData name="David Eden" userId="38bf1ef726376ea7" providerId="LiveId" clId="{C6C4A092-FEE8-4798-BD27-E06E21B6B619}" dt="2023-07-21T04:12:03.609" v="2547" actId="26606"/>
          <ac:spMkLst>
            <pc:docMk/>
            <pc:sldMk cId="880572352" sldId="261"/>
            <ac:spMk id="16" creationId="{7449A6C7-D15F-4AA5-BFA5-71A404B47016}"/>
          </ac:spMkLst>
        </pc:spChg>
        <pc:spChg chg="add">
          <ac:chgData name="David Eden" userId="38bf1ef726376ea7" providerId="LiveId" clId="{C6C4A092-FEE8-4798-BD27-E06E21B6B619}" dt="2023-07-21T04:12:03.609" v="2547" actId="26606"/>
          <ac:spMkLst>
            <pc:docMk/>
            <pc:sldMk cId="880572352" sldId="261"/>
            <ac:spMk id="18" creationId="{ED888B23-07FA-482A-96DF-47E31AF1A603}"/>
          </ac:spMkLst>
        </pc:spChg>
        <pc:grpChg chg="add">
          <ac:chgData name="David Eden" userId="38bf1ef726376ea7" providerId="LiveId" clId="{C6C4A092-FEE8-4798-BD27-E06E21B6B619}" dt="2023-07-21T04:12:03.609" v="2547" actId="26606"/>
          <ac:grpSpMkLst>
            <pc:docMk/>
            <pc:sldMk cId="880572352" sldId="261"/>
            <ac:grpSpMk id="12" creationId="{05314994-6337-4875-8CF5-652CAFE8342C}"/>
          </ac:grpSpMkLst>
        </pc:grpChg>
        <pc:graphicFrameChg chg="add del">
          <ac:chgData name="David Eden" userId="38bf1ef726376ea7" providerId="LiveId" clId="{C6C4A092-FEE8-4798-BD27-E06E21B6B619}" dt="2023-07-21T04:09:35.819" v="2537" actId="26606"/>
          <ac:graphicFrameMkLst>
            <pc:docMk/>
            <pc:sldMk cId="880572352" sldId="261"/>
            <ac:graphicFrameMk id="6" creationId="{C440D552-964A-3D91-B857-528FA330189A}"/>
          </ac:graphicFrameMkLst>
        </pc:graphicFrameChg>
        <pc:graphicFrameChg chg="add del mod">
          <ac:chgData name="David Eden" userId="38bf1ef726376ea7" providerId="LiveId" clId="{C6C4A092-FEE8-4798-BD27-E06E21B6B619}" dt="2023-07-21T04:10:54.775" v="2543" actId="26606"/>
          <ac:graphicFrameMkLst>
            <pc:docMk/>
            <pc:sldMk cId="880572352" sldId="261"/>
            <ac:graphicFrameMk id="7" creationId="{C440D552-964A-3D91-B857-528FA330189A}"/>
          </ac:graphicFrameMkLst>
        </pc:graphicFrameChg>
        <pc:graphicFrameChg chg="add del mod">
          <ac:chgData name="David Eden" userId="38bf1ef726376ea7" providerId="LiveId" clId="{C6C4A092-FEE8-4798-BD27-E06E21B6B619}" dt="2023-07-21T04:11:51.851" v="2546" actId="26606"/>
          <ac:graphicFrameMkLst>
            <pc:docMk/>
            <pc:sldMk cId="880572352" sldId="261"/>
            <ac:graphicFrameMk id="8" creationId="{A8958467-D3FA-213A-E7F3-8636D641813A}"/>
          </ac:graphicFrameMkLst>
        </pc:graphicFrameChg>
        <pc:graphicFrameChg chg="add mod">
          <ac:chgData name="David Eden" userId="38bf1ef726376ea7" providerId="LiveId" clId="{C6C4A092-FEE8-4798-BD27-E06E21B6B619}" dt="2023-07-21T04:17:46.044" v="2582" actId="255"/>
          <ac:graphicFrameMkLst>
            <pc:docMk/>
            <pc:sldMk cId="880572352" sldId="261"/>
            <ac:graphicFrameMk id="9" creationId="{CA1FF6B6-032B-F3FE-C76C-5BFA10A7F272}"/>
          </ac:graphicFrameMkLst>
        </pc:graphicFrameChg>
      </pc:sldChg>
      <pc:sldChg chg="addSp modSp add mod setBg">
        <pc:chgData name="David Eden" userId="38bf1ef726376ea7" providerId="LiveId" clId="{C6C4A092-FEE8-4798-BD27-E06E21B6B619}" dt="2023-07-24T00:46:46.923" v="3266" actId="1076"/>
        <pc:sldMkLst>
          <pc:docMk/>
          <pc:sldMk cId="1991499774" sldId="262"/>
        </pc:sldMkLst>
        <pc:spChg chg="add mod">
          <ac:chgData name="David Eden" userId="38bf1ef726376ea7" providerId="LiveId" clId="{C6C4A092-FEE8-4798-BD27-E06E21B6B619}" dt="2023-07-24T00:45:24.550" v="3259" actId="6549"/>
          <ac:spMkLst>
            <pc:docMk/>
            <pc:sldMk cId="1991499774" sldId="262"/>
            <ac:spMk id="2" creationId="{8E5BD281-8025-2287-584A-F9A4D30EF9AA}"/>
          </ac:spMkLst>
        </pc:spChg>
        <pc:spChg chg="add mod">
          <ac:chgData name="David Eden" userId="38bf1ef726376ea7" providerId="LiveId" clId="{C6C4A092-FEE8-4798-BD27-E06E21B6B619}" dt="2023-07-24T00:46:46.923" v="3266" actId="1076"/>
          <ac:spMkLst>
            <pc:docMk/>
            <pc:sldMk cId="1991499774" sldId="262"/>
            <ac:spMk id="5" creationId="{9F700474-B0C6-7AEB-2B3D-E74339AD3302}"/>
          </ac:spMkLst>
        </pc:spChg>
        <pc:spChg chg="add">
          <ac:chgData name="David Eden" userId="38bf1ef726376ea7" providerId="LiveId" clId="{C6C4A092-FEE8-4798-BD27-E06E21B6B619}" dt="2023-07-21T05:18:11.632" v="2913" actId="26606"/>
          <ac:spMkLst>
            <pc:docMk/>
            <pc:sldMk cId="1991499774" sldId="262"/>
            <ac:spMk id="8" creationId="{4F7EBAE4-9945-4473-9E34-B2C66EA0F03D}"/>
          </ac:spMkLst>
        </pc:spChg>
        <pc:spChg chg="add">
          <ac:chgData name="David Eden" userId="38bf1ef726376ea7" providerId="LiveId" clId="{C6C4A092-FEE8-4798-BD27-E06E21B6B619}" dt="2023-07-21T05:18:11.632" v="2913" actId="26606"/>
          <ac:spMkLst>
            <pc:docMk/>
            <pc:sldMk cId="1991499774" sldId="262"/>
            <ac:spMk id="10" creationId="{70BEB1E7-2F88-40BC-B73D-42E5B6F80BFC}"/>
          </ac:spMkLst>
        </pc:spChg>
        <pc:spChg chg="add">
          <ac:chgData name="David Eden" userId="38bf1ef726376ea7" providerId="LiveId" clId="{C6C4A092-FEE8-4798-BD27-E06E21B6B619}" dt="2023-07-21T05:18:11.632" v="2913" actId="26606"/>
          <ac:spMkLst>
            <pc:docMk/>
            <pc:sldMk cId="1991499774" sldId="262"/>
            <ac:spMk id="12" creationId="{A7B99495-F43F-4D80-A44F-2CB4764EB90B}"/>
          </ac:spMkLst>
        </pc:spChg>
        <pc:picChg chg="add mod ord">
          <ac:chgData name="David Eden" userId="38bf1ef726376ea7" providerId="LiveId" clId="{C6C4A092-FEE8-4798-BD27-E06E21B6B619}" dt="2023-07-21T05:18:11.632" v="2913" actId="26606"/>
          <ac:picMkLst>
            <pc:docMk/>
            <pc:sldMk cId="1991499774" sldId="262"/>
            <ac:picMk id="3" creationId="{62E7117D-4741-8B90-881D-9E0DDFED726C}"/>
          </ac:picMkLst>
        </pc:picChg>
      </pc:sldChg>
      <pc:sldChg chg="addSp delSp modSp add mod setBg">
        <pc:chgData name="David Eden" userId="38bf1ef726376ea7" providerId="LiveId" clId="{C6C4A092-FEE8-4798-BD27-E06E21B6B619}" dt="2023-07-21T04:07:05.594" v="2525" actId="27636"/>
        <pc:sldMkLst>
          <pc:docMk/>
          <pc:sldMk cId="3680202527" sldId="263"/>
        </pc:sldMkLst>
        <pc:spChg chg="mod">
          <ac:chgData name="David Eden" userId="38bf1ef726376ea7" providerId="LiveId" clId="{C6C4A092-FEE8-4798-BD27-E06E21B6B619}" dt="2023-07-21T04:03:15.483" v="2507" actId="2711"/>
          <ac:spMkLst>
            <pc:docMk/>
            <pc:sldMk cId="3680202527" sldId="263"/>
            <ac:spMk id="2" creationId="{7D7D1306-5145-4599-5C90-2E34F010DC0A}"/>
          </ac:spMkLst>
        </pc:spChg>
        <pc:spChg chg="mod">
          <ac:chgData name="David Eden" userId="38bf1ef726376ea7" providerId="LiveId" clId="{C6C4A092-FEE8-4798-BD27-E06E21B6B619}" dt="2023-07-21T04:07:05.594" v="2525" actId="27636"/>
          <ac:spMkLst>
            <pc:docMk/>
            <pc:sldMk cId="3680202527" sldId="263"/>
            <ac:spMk id="3" creationId="{FD391A75-5BFB-6B74-2D2F-02406D775971}"/>
          </ac:spMkLst>
        </pc:spChg>
        <pc:spChg chg="add">
          <ac:chgData name="David Eden" userId="38bf1ef726376ea7" providerId="LiveId" clId="{C6C4A092-FEE8-4798-BD27-E06E21B6B619}" dt="2023-07-21T04:02:53.010" v="2505" actId="26606"/>
          <ac:spMkLst>
            <pc:docMk/>
            <pc:sldMk cId="3680202527" sldId="263"/>
            <ac:spMk id="5" creationId="{907EF6B7-1338-4443-8C46-6A318D952DFD}"/>
          </ac:spMkLst>
        </pc:spChg>
        <pc:spChg chg="add">
          <ac:chgData name="David Eden" userId="38bf1ef726376ea7" providerId="LiveId" clId="{C6C4A092-FEE8-4798-BD27-E06E21B6B619}" dt="2023-07-21T04:02:53.010" v="2505" actId="26606"/>
          <ac:spMkLst>
            <pc:docMk/>
            <pc:sldMk cId="3680202527" sldId="263"/>
            <ac:spMk id="6" creationId="{DAAE4CDD-124C-4DCF-9584-B6033B545DD5}"/>
          </ac:spMkLst>
        </pc:spChg>
        <pc:spChg chg="add">
          <ac:chgData name="David Eden" userId="38bf1ef726376ea7" providerId="LiveId" clId="{C6C4A092-FEE8-4798-BD27-E06E21B6B619}" dt="2023-07-21T04:02:53.010" v="2505" actId="26606"/>
          <ac:spMkLst>
            <pc:docMk/>
            <pc:sldMk cId="3680202527" sldId="263"/>
            <ac:spMk id="7" creationId="{081E4A58-353D-44AE-B2FC-2A74E2E400F7}"/>
          </ac:spMkLst>
        </pc:spChg>
        <pc:spChg chg="add del">
          <ac:chgData name="David Eden" userId="38bf1ef726376ea7" providerId="LiveId" clId="{C6C4A092-FEE8-4798-BD27-E06E21B6B619}" dt="2023-07-21T04:02:31.979" v="2504" actId="26606"/>
          <ac:spMkLst>
            <pc:docMk/>
            <pc:sldMk cId="3680202527" sldId="263"/>
            <ac:spMk id="8" creationId="{907EF6B7-1338-4443-8C46-6A318D952DFD}"/>
          </ac:spMkLst>
        </pc:spChg>
        <pc:spChg chg="add del">
          <ac:chgData name="David Eden" userId="38bf1ef726376ea7" providerId="LiveId" clId="{C6C4A092-FEE8-4798-BD27-E06E21B6B619}" dt="2023-07-21T04:02:31.979" v="2504" actId="26606"/>
          <ac:spMkLst>
            <pc:docMk/>
            <pc:sldMk cId="3680202527" sldId="263"/>
            <ac:spMk id="10" creationId="{DAAE4CDD-124C-4DCF-9584-B6033B545DD5}"/>
          </ac:spMkLst>
        </pc:spChg>
        <pc:spChg chg="add del">
          <ac:chgData name="David Eden" userId="38bf1ef726376ea7" providerId="LiveId" clId="{C6C4A092-FEE8-4798-BD27-E06E21B6B619}" dt="2023-07-21T04:02:31.979" v="2504" actId="26606"/>
          <ac:spMkLst>
            <pc:docMk/>
            <pc:sldMk cId="3680202527" sldId="263"/>
            <ac:spMk id="12" creationId="{081E4A58-353D-44AE-B2FC-2A74E2E400F7}"/>
          </ac:spMkLst>
        </pc:spChg>
      </pc:sldChg>
      <pc:sldChg chg="addSp modSp add mod setBg">
        <pc:chgData name="David Eden" userId="38bf1ef726376ea7" providerId="LiveId" clId="{C6C4A092-FEE8-4798-BD27-E06E21B6B619}" dt="2023-07-23T23:49:37.229" v="3156" actId="20577"/>
        <pc:sldMkLst>
          <pc:docMk/>
          <pc:sldMk cId="58740896" sldId="264"/>
        </pc:sldMkLst>
        <pc:spChg chg="mod">
          <ac:chgData name="David Eden" userId="38bf1ef726376ea7" providerId="LiveId" clId="{C6C4A092-FEE8-4798-BD27-E06E21B6B619}" dt="2023-07-21T04:05:43.069" v="2517" actId="122"/>
          <ac:spMkLst>
            <pc:docMk/>
            <pc:sldMk cId="58740896" sldId="264"/>
            <ac:spMk id="2" creationId="{7D7D1306-5145-4599-5C90-2E34F010DC0A}"/>
          </ac:spMkLst>
        </pc:spChg>
        <pc:spChg chg="mod">
          <ac:chgData name="David Eden" userId="38bf1ef726376ea7" providerId="LiveId" clId="{C6C4A092-FEE8-4798-BD27-E06E21B6B619}" dt="2023-07-23T23:49:37.229" v="3156" actId="20577"/>
          <ac:spMkLst>
            <pc:docMk/>
            <pc:sldMk cId="58740896" sldId="264"/>
            <ac:spMk id="3" creationId="{FD391A75-5BFB-6B74-2D2F-02406D775971}"/>
          </ac:spMkLst>
        </pc:spChg>
        <pc:spChg chg="add">
          <ac:chgData name="David Eden" userId="38bf1ef726376ea7" providerId="LiveId" clId="{C6C4A092-FEE8-4798-BD27-E06E21B6B619}" dt="2023-07-21T04:05:23.062" v="2515" actId="26606"/>
          <ac:spMkLst>
            <pc:docMk/>
            <pc:sldMk cId="58740896" sldId="264"/>
            <ac:spMk id="8" creationId="{907EF6B7-1338-4443-8C46-6A318D952DFD}"/>
          </ac:spMkLst>
        </pc:spChg>
        <pc:spChg chg="add">
          <ac:chgData name="David Eden" userId="38bf1ef726376ea7" providerId="LiveId" clId="{C6C4A092-FEE8-4798-BD27-E06E21B6B619}" dt="2023-07-21T04:05:23.062" v="2515" actId="26606"/>
          <ac:spMkLst>
            <pc:docMk/>
            <pc:sldMk cId="58740896" sldId="264"/>
            <ac:spMk id="10" creationId="{DAAE4CDD-124C-4DCF-9584-B6033B545DD5}"/>
          </ac:spMkLst>
        </pc:spChg>
        <pc:spChg chg="add">
          <ac:chgData name="David Eden" userId="38bf1ef726376ea7" providerId="LiveId" clId="{C6C4A092-FEE8-4798-BD27-E06E21B6B619}" dt="2023-07-21T04:05:23.062" v="2515" actId="26606"/>
          <ac:spMkLst>
            <pc:docMk/>
            <pc:sldMk cId="58740896" sldId="264"/>
            <ac:spMk id="12" creationId="{081E4A58-353D-44AE-B2FC-2A74E2E400F7}"/>
          </ac:spMkLst>
        </pc:spChg>
      </pc:sldChg>
      <pc:sldChg chg="addSp delSp modSp add del mod setBg">
        <pc:chgData name="David Eden" userId="38bf1ef726376ea7" providerId="LiveId" clId="{C6C4A092-FEE8-4798-BD27-E06E21B6B619}" dt="2023-07-19T04:04:47.860" v="650" actId="2696"/>
        <pc:sldMkLst>
          <pc:docMk/>
          <pc:sldMk cId="2125512245" sldId="265"/>
        </pc:sldMkLst>
        <pc:spChg chg="mod">
          <ac:chgData name="David Eden" userId="38bf1ef726376ea7" providerId="LiveId" clId="{C6C4A092-FEE8-4798-BD27-E06E21B6B619}" dt="2023-07-19T03:47:18.825" v="485" actId="1076"/>
          <ac:spMkLst>
            <pc:docMk/>
            <pc:sldMk cId="2125512245" sldId="265"/>
            <ac:spMk id="2" creationId="{7D7D1306-5145-4599-5C90-2E34F010DC0A}"/>
          </ac:spMkLst>
        </pc:spChg>
        <pc:spChg chg="mod">
          <ac:chgData name="David Eden" userId="38bf1ef726376ea7" providerId="LiveId" clId="{C6C4A092-FEE8-4798-BD27-E06E21B6B619}" dt="2023-07-19T04:04:39.031" v="649" actId="6549"/>
          <ac:spMkLst>
            <pc:docMk/>
            <pc:sldMk cId="2125512245" sldId="265"/>
            <ac:spMk id="3" creationId="{FD391A75-5BFB-6B74-2D2F-02406D775971}"/>
          </ac:spMkLst>
        </pc:spChg>
        <pc:spChg chg="add del">
          <ac:chgData name="David Eden" userId="38bf1ef726376ea7" providerId="LiveId" clId="{C6C4A092-FEE8-4798-BD27-E06E21B6B619}" dt="2023-07-19T03:46:47.679" v="484" actId="26606"/>
          <ac:spMkLst>
            <pc:docMk/>
            <pc:sldMk cId="2125512245" sldId="265"/>
            <ac:spMk id="8" creationId="{907EF6B7-1338-4443-8C46-6A318D952DFD}"/>
          </ac:spMkLst>
        </pc:spChg>
        <pc:spChg chg="add del">
          <ac:chgData name="David Eden" userId="38bf1ef726376ea7" providerId="LiveId" clId="{C6C4A092-FEE8-4798-BD27-E06E21B6B619}" dt="2023-07-19T03:46:47.679" v="484" actId="26606"/>
          <ac:spMkLst>
            <pc:docMk/>
            <pc:sldMk cId="2125512245" sldId="265"/>
            <ac:spMk id="10" creationId="{DAAE4CDD-124C-4DCF-9584-B6033B545DD5}"/>
          </ac:spMkLst>
        </pc:spChg>
        <pc:spChg chg="add del">
          <ac:chgData name="David Eden" userId="38bf1ef726376ea7" providerId="LiveId" clId="{C6C4A092-FEE8-4798-BD27-E06E21B6B619}" dt="2023-07-19T03:46:47.679" v="484" actId="26606"/>
          <ac:spMkLst>
            <pc:docMk/>
            <pc:sldMk cId="2125512245" sldId="265"/>
            <ac:spMk id="12" creationId="{081E4A58-353D-44AE-B2FC-2A74E2E400F7}"/>
          </ac:spMkLst>
        </pc:spChg>
      </pc:sldChg>
      <pc:sldChg chg="addSp delSp modSp new mod setBg">
        <pc:chgData name="David Eden" userId="38bf1ef726376ea7" providerId="LiveId" clId="{C6C4A092-FEE8-4798-BD27-E06E21B6B619}" dt="2023-07-21T05:09:16.542" v="2877" actId="2710"/>
        <pc:sldMkLst>
          <pc:docMk/>
          <pc:sldMk cId="3337045860" sldId="265"/>
        </pc:sldMkLst>
        <pc:spChg chg="add mod">
          <ac:chgData name="David Eden" userId="38bf1ef726376ea7" providerId="LiveId" clId="{C6C4A092-FEE8-4798-BD27-E06E21B6B619}" dt="2023-07-21T05:09:16.542" v="2877" actId="2710"/>
          <ac:spMkLst>
            <pc:docMk/>
            <pc:sldMk cId="3337045860" sldId="265"/>
            <ac:spMk id="2" creationId="{DBF16BC0-6D23-4D67-B913-BFA5A92781AC}"/>
          </ac:spMkLst>
        </pc:spChg>
        <pc:spChg chg="add del mod">
          <ac:chgData name="David Eden" userId="38bf1ef726376ea7" providerId="LiveId" clId="{C6C4A092-FEE8-4798-BD27-E06E21B6B619}" dt="2023-07-21T05:08:45.877" v="2876" actId="113"/>
          <ac:spMkLst>
            <pc:docMk/>
            <pc:sldMk cId="3337045860" sldId="265"/>
            <ac:spMk id="3" creationId="{F0909394-762A-4605-A58F-520E2B64833B}"/>
          </ac:spMkLst>
        </pc:spChg>
      </pc:sldChg>
      <pc:sldChg chg="addSp delSp modSp add mod setBg">
        <pc:chgData name="David Eden" userId="38bf1ef726376ea7" providerId="LiveId" clId="{C6C4A092-FEE8-4798-BD27-E06E21B6B619}" dt="2023-07-24T00:17:52.865" v="3220" actId="20577"/>
        <pc:sldMkLst>
          <pc:docMk/>
          <pc:sldMk cId="1399662279" sldId="266"/>
        </pc:sldMkLst>
        <pc:spChg chg="del mod">
          <ac:chgData name="David Eden" userId="38bf1ef726376ea7" providerId="LiveId" clId="{C6C4A092-FEE8-4798-BD27-E06E21B6B619}" dt="2023-07-21T04:18:38.394" v="2583" actId="26606"/>
          <ac:spMkLst>
            <pc:docMk/>
            <pc:sldMk cId="1399662279" sldId="266"/>
            <ac:spMk id="2" creationId="{EF63800C-4354-4C2A-9182-7ADB997C62B0}"/>
          </ac:spMkLst>
        </pc:spChg>
        <pc:spChg chg="mod">
          <ac:chgData name="David Eden" userId="38bf1ef726376ea7" providerId="LiveId" clId="{C6C4A092-FEE8-4798-BD27-E06E21B6B619}" dt="2023-07-23T23:36:35.207" v="3129" actId="2"/>
          <ac:spMkLst>
            <pc:docMk/>
            <pc:sldMk cId="1399662279" sldId="266"/>
            <ac:spMk id="4" creationId="{E2CDB96F-4BBB-FBDC-BDA2-BD267B52EA85}"/>
          </ac:spMkLst>
        </pc:spChg>
        <pc:spChg chg="add">
          <ac:chgData name="David Eden" userId="38bf1ef726376ea7" providerId="LiveId" clId="{C6C4A092-FEE8-4798-BD27-E06E21B6B619}" dt="2023-07-21T04:21:14.601" v="2592" actId="26606"/>
          <ac:spMkLst>
            <pc:docMk/>
            <pc:sldMk cId="1399662279" sldId="266"/>
            <ac:spMk id="11" creationId="{955A2079-FA98-4876-80F0-72364A7D2EA4}"/>
          </ac:spMkLst>
        </pc:spChg>
        <pc:graphicFrameChg chg="add mod modGraphic">
          <ac:chgData name="David Eden" userId="38bf1ef726376ea7" providerId="LiveId" clId="{C6C4A092-FEE8-4798-BD27-E06E21B6B619}" dt="2023-07-24T00:17:52.865" v="3220" actId="20577"/>
          <ac:graphicFrameMkLst>
            <pc:docMk/>
            <pc:sldMk cId="1399662279" sldId="266"/>
            <ac:graphicFrameMk id="6" creationId="{F62C41C3-2FB2-C714-4704-076A460BA849}"/>
          </ac:graphicFrameMkLst>
        </pc:graphicFrameChg>
      </pc:sldChg>
      <pc:sldChg chg="add del">
        <pc:chgData name="David Eden" userId="38bf1ef726376ea7" providerId="LiveId" clId="{C6C4A092-FEE8-4798-BD27-E06E21B6B619}" dt="2023-07-21T04:32:03.206" v="2625" actId="2696"/>
        <pc:sldMkLst>
          <pc:docMk/>
          <pc:sldMk cId="786967166" sldId="267"/>
        </pc:sldMkLst>
      </pc:sldChg>
      <pc:sldChg chg="modSp add mod ord setBg modNotesTx">
        <pc:chgData name="David Eden" userId="38bf1ef726376ea7" providerId="LiveId" clId="{C6C4A092-FEE8-4798-BD27-E06E21B6B619}" dt="2023-07-21T04:34:08.478" v="2628"/>
        <pc:sldMkLst>
          <pc:docMk/>
          <pc:sldMk cId="2435889654" sldId="268"/>
        </pc:sldMkLst>
        <pc:spChg chg="mod">
          <ac:chgData name="David Eden" userId="38bf1ef726376ea7" providerId="LiveId" clId="{C6C4A092-FEE8-4798-BD27-E06E21B6B619}" dt="2023-07-19T04:10:22.312" v="702" actId="20577"/>
          <ac:spMkLst>
            <pc:docMk/>
            <pc:sldMk cId="2435889654" sldId="268"/>
            <ac:spMk id="2" creationId="{7D7D1306-5145-4599-5C90-2E34F010DC0A}"/>
          </ac:spMkLst>
        </pc:spChg>
        <pc:spChg chg="mod">
          <ac:chgData name="David Eden" userId="38bf1ef726376ea7" providerId="LiveId" clId="{C6C4A092-FEE8-4798-BD27-E06E21B6B619}" dt="2023-07-21T02:49:24.783" v="1325" actId="6549"/>
          <ac:spMkLst>
            <pc:docMk/>
            <pc:sldMk cId="2435889654" sldId="268"/>
            <ac:spMk id="3" creationId="{FD391A75-5BFB-6B74-2D2F-02406D775971}"/>
          </ac:spMkLst>
        </pc:spChg>
      </pc:sldChg>
      <pc:sldChg chg="modSp add mod setBg modNotesTx">
        <pc:chgData name="David Eden" userId="38bf1ef726376ea7" providerId="LiveId" clId="{C6C4A092-FEE8-4798-BD27-E06E21B6B619}" dt="2023-07-23T23:53:26.657" v="3160" actId="20577"/>
        <pc:sldMkLst>
          <pc:docMk/>
          <pc:sldMk cId="110047606" sldId="269"/>
        </pc:sldMkLst>
        <pc:spChg chg="mod">
          <ac:chgData name="David Eden" userId="38bf1ef726376ea7" providerId="LiveId" clId="{C6C4A092-FEE8-4798-BD27-E06E21B6B619}" dt="2023-07-23T23:53:26.657" v="3160" actId="20577"/>
          <ac:spMkLst>
            <pc:docMk/>
            <pc:sldMk cId="110047606" sldId="269"/>
            <ac:spMk id="3" creationId="{FD391A75-5BFB-6B74-2D2F-02406D775971}"/>
          </ac:spMkLst>
        </pc:spChg>
      </pc:sldChg>
      <pc:sldChg chg="modSp add mod setBg modNotesTx">
        <pc:chgData name="David Eden" userId="38bf1ef726376ea7" providerId="LiveId" clId="{C6C4A092-FEE8-4798-BD27-E06E21B6B619}" dt="2023-07-24T00:19:55.177" v="3237" actId="20577"/>
        <pc:sldMkLst>
          <pc:docMk/>
          <pc:sldMk cId="1580593105" sldId="270"/>
        </pc:sldMkLst>
        <pc:spChg chg="mod">
          <ac:chgData name="David Eden" userId="38bf1ef726376ea7" providerId="LiveId" clId="{C6C4A092-FEE8-4798-BD27-E06E21B6B619}" dt="2023-07-24T00:19:55.177" v="3237" actId="20577"/>
          <ac:spMkLst>
            <pc:docMk/>
            <pc:sldMk cId="1580593105" sldId="270"/>
            <ac:spMk id="2" creationId="{7D7D1306-5145-4599-5C90-2E34F010DC0A}"/>
          </ac:spMkLst>
        </pc:spChg>
        <pc:spChg chg="mod">
          <ac:chgData name="David Eden" userId="38bf1ef726376ea7" providerId="LiveId" clId="{C6C4A092-FEE8-4798-BD27-E06E21B6B619}" dt="2023-07-21T04:37:08.716" v="2634" actId="13926"/>
          <ac:spMkLst>
            <pc:docMk/>
            <pc:sldMk cId="1580593105" sldId="270"/>
            <ac:spMk id="3" creationId="{FD391A75-5BFB-6B74-2D2F-02406D775971}"/>
          </ac:spMkLst>
        </pc:spChg>
      </pc:sldChg>
      <pc:sldChg chg="modSp add mod setBg modNotesTx">
        <pc:chgData name="David Eden" userId="38bf1ef726376ea7" providerId="LiveId" clId="{C6C4A092-FEE8-4798-BD27-E06E21B6B619}" dt="2023-07-24T00:20:26.938" v="3242" actId="20577"/>
        <pc:sldMkLst>
          <pc:docMk/>
          <pc:sldMk cId="519220435" sldId="271"/>
        </pc:sldMkLst>
        <pc:spChg chg="mod">
          <ac:chgData name="David Eden" userId="38bf1ef726376ea7" providerId="LiveId" clId="{C6C4A092-FEE8-4798-BD27-E06E21B6B619}" dt="2023-07-24T00:20:26.938" v="3242" actId="20577"/>
          <ac:spMkLst>
            <pc:docMk/>
            <pc:sldMk cId="519220435" sldId="271"/>
            <ac:spMk id="3" creationId="{FD391A75-5BFB-6B74-2D2F-02406D775971}"/>
          </ac:spMkLst>
        </pc:spChg>
      </pc:sldChg>
      <pc:sldChg chg="addSp delSp modSp add mod modNotesTx">
        <pc:chgData name="David Eden" userId="38bf1ef726376ea7" providerId="LiveId" clId="{C6C4A092-FEE8-4798-BD27-E06E21B6B619}" dt="2023-07-24T00:24:04.924" v="3258"/>
        <pc:sldMkLst>
          <pc:docMk/>
          <pc:sldMk cId="3976948662" sldId="272"/>
        </pc:sldMkLst>
        <pc:spChg chg="mod">
          <ac:chgData name="David Eden" userId="38bf1ef726376ea7" providerId="LiveId" clId="{C6C4A092-FEE8-4798-BD27-E06E21B6B619}" dt="2023-07-23T23:59:39.843" v="3162" actId="20577"/>
          <ac:spMkLst>
            <pc:docMk/>
            <pc:sldMk cId="3976948662" sldId="272"/>
            <ac:spMk id="2" creationId="{7D7D1306-5145-4599-5C90-2E34F010DC0A}"/>
          </ac:spMkLst>
        </pc:spChg>
        <pc:spChg chg="del mod">
          <ac:chgData name="David Eden" userId="38bf1ef726376ea7" providerId="LiveId" clId="{C6C4A092-FEE8-4798-BD27-E06E21B6B619}" dt="2023-07-21T02:49:15.323" v="1324"/>
          <ac:spMkLst>
            <pc:docMk/>
            <pc:sldMk cId="3976948662" sldId="272"/>
            <ac:spMk id="3" creationId="{FD391A75-5BFB-6B74-2D2F-02406D775971}"/>
          </ac:spMkLst>
        </pc:spChg>
        <pc:spChg chg="add del mod">
          <ac:chgData name="David Eden" userId="38bf1ef726376ea7" providerId="LiveId" clId="{C6C4A092-FEE8-4798-BD27-E06E21B6B619}" dt="2023-07-21T03:03:52.119" v="1989" actId="767"/>
          <ac:spMkLst>
            <pc:docMk/>
            <pc:sldMk cId="3976948662" sldId="272"/>
            <ac:spMk id="4" creationId="{EDCE05AC-483B-1882-CC77-6A32F65B5D94}"/>
          </ac:spMkLst>
        </pc:spChg>
        <pc:spChg chg="add del mod">
          <ac:chgData name="David Eden" userId="38bf1ef726376ea7" providerId="LiveId" clId="{C6C4A092-FEE8-4798-BD27-E06E21B6B619}" dt="2023-07-21T04:38:07.049" v="2636" actId="26606"/>
          <ac:spMkLst>
            <pc:docMk/>
            <pc:sldMk cId="3976948662" sldId="272"/>
            <ac:spMk id="5" creationId="{815F51D2-A9D2-49C1-36F1-0CE7BD22CC55}"/>
          </ac:spMkLst>
        </pc:spChg>
        <pc:graphicFrameChg chg="add mod">
          <ac:chgData name="David Eden" userId="38bf1ef726376ea7" providerId="LiveId" clId="{C6C4A092-FEE8-4798-BD27-E06E21B6B619}" dt="2023-07-24T00:24:04.924" v="3258"/>
          <ac:graphicFrameMkLst>
            <pc:docMk/>
            <pc:sldMk cId="3976948662" sldId="272"/>
            <ac:graphicFrameMk id="7" creationId="{F884A6D3-99D0-FB94-3647-081EDBAF5FA9}"/>
          </ac:graphicFrameMkLst>
        </pc:graphicFrameChg>
      </pc:sldChg>
      <pc:sldChg chg="addSp delSp modSp add mod setBg modNotesTx">
        <pc:chgData name="David Eden" userId="38bf1ef726376ea7" providerId="LiveId" clId="{C6C4A092-FEE8-4798-BD27-E06E21B6B619}" dt="2023-07-24T00:23:00.331" v="3254" actId="20577"/>
        <pc:sldMkLst>
          <pc:docMk/>
          <pc:sldMk cId="1722736066" sldId="273"/>
        </pc:sldMkLst>
        <pc:spChg chg="mod">
          <ac:chgData name="David Eden" userId="38bf1ef726376ea7" providerId="LiveId" clId="{C6C4A092-FEE8-4798-BD27-E06E21B6B619}" dt="2023-07-24T00:23:00.331" v="3254" actId="20577"/>
          <ac:spMkLst>
            <pc:docMk/>
            <pc:sldMk cId="1722736066" sldId="273"/>
            <ac:spMk id="2" creationId="{7D7D1306-5145-4599-5C90-2E34F010DC0A}"/>
          </ac:spMkLst>
        </pc:spChg>
        <pc:spChg chg="add mod">
          <ac:chgData name="David Eden" userId="38bf1ef726376ea7" providerId="LiveId" clId="{C6C4A092-FEE8-4798-BD27-E06E21B6B619}" dt="2023-07-24T00:06:00.856" v="3216" actId="6549"/>
          <ac:spMkLst>
            <pc:docMk/>
            <pc:sldMk cId="1722736066" sldId="273"/>
            <ac:spMk id="3" creationId="{75B0947C-5CD1-0812-A007-EAD5CFBA2E69}"/>
          </ac:spMkLst>
        </pc:spChg>
        <pc:spChg chg="del">
          <ac:chgData name="David Eden" userId="38bf1ef726376ea7" providerId="LiveId" clId="{C6C4A092-FEE8-4798-BD27-E06E21B6B619}" dt="2023-07-21T03:15:18.438" v="2123" actId="478"/>
          <ac:spMkLst>
            <pc:docMk/>
            <pc:sldMk cId="1722736066" sldId="273"/>
            <ac:spMk id="5" creationId="{815F51D2-A9D2-49C1-36F1-0CE7BD22CC55}"/>
          </ac:spMkLst>
        </pc:spChg>
      </pc:sldChg>
      <pc:sldChg chg="addSp delSp modSp add del mod modNotesTx">
        <pc:chgData name="David Eden" userId="38bf1ef726376ea7" providerId="LiveId" clId="{C6C4A092-FEE8-4798-BD27-E06E21B6B619}" dt="2023-07-21T04:43:29.730" v="2658" actId="2696"/>
        <pc:sldMkLst>
          <pc:docMk/>
          <pc:sldMk cId="762541981" sldId="274"/>
        </pc:sldMkLst>
        <pc:spChg chg="mod">
          <ac:chgData name="David Eden" userId="38bf1ef726376ea7" providerId="LiveId" clId="{C6C4A092-FEE8-4798-BD27-E06E21B6B619}" dt="2023-07-21T03:25:24.485" v="2333"/>
          <ac:spMkLst>
            <pc:docMk/>
            <pc:sldMk cId="762541981" sldId="274"/>
            <ac:spMk id="2" creationId="{7D7D1306-5145-4599-5C90-2E34F010DC0A}"/>
          </ac:spMkLst>
        </pc:spChg>
        <pc:spChg chg="del">
          <ac:chgData name="David Eden" userId="38bf1ef726376ea7" providerId="LiveId" clId="{C6C4A092-FEE8-4798-BD27-E06E21B6B619}" dt="2023-07-21T03:23:14.156" v="2237" actId="478"/>
          <ac:spMkLst>
            <pc:docMk/>
            <pc:sldMk cId="762541981" sldId="274"/>
            <ac:spMk id="3" creationId="{75B0947C-5CD1-0812-A007-EAD5CFBA2E69}"/>
          </ac:spMkLst>
        </pc:spChg>
        <pc:spChg chg="add mod">
          <ac:chgData name="David Eden" userId="38bf1ef726376ea7" providerId="LiveId" clId="{C6C4A092-FEE8-4798-BD27-E06E21B6B619}" dt="2023-07-21T03:44:14.513" v="2484" actId="2710"/>
          <ac:spMkLst>
            <pc:docMk/>
            <pc:sldMk cId="762541981" sldId="274"/>
            <ac:spMk id="4" creationId="{B15993E7-11A2-6D12-E387-6C07DEAFB1B0}"/>
          </ac:spMkLst>
        </pc:spChg>
      </pc:sldChg>
      <pc:sldChg chg="addSp delSp modSp add mod setBg modNotesTx">
        <pc:chgData name="David Eden" userId="38bf1ef726376ea7" providerId="LiveId" clId="{C6C4A092-FEE8-4798-BD27-E06E21B6B619}" dt="2023-07-23T23:36:47.968" v="3131" actId="313"/>
        <pc:sldMkLst>
          <pc:docMk/>
          <pc:sldMk cId="3295673980" sldId="275"/>
        </pc:sldMkLst>
        <pc:spChg chg="add del mod">
          <ac:chgData name="David Eden" userId="38bf1ef726376ea7" providerId="LiveId" clId="{C6C4A092-FEE8-4798-BD27-E06E21B6B619}" dt="2023-07-21T04:51:51.177" v="2687" actId="20577"/>
          <ac:spMkLst>
            <pc:docMk/>
            <pc:sldMk cId="3295673980" sldId="275"/>
            <ac:spMk id="2" creationId="{7D7D1306-5145-4599-5C90-2E34F010DC0A}"/>
          </ac:spMkLst>
        </pc:spChg>
        <pc:spChg chg="mod">
          <ac:chgData name="David Eden" userId="38bf1ef726376ea7" providerId="LiveId" clId="{C6C4A092-FEE8-4798-BD27-E06E21B6B619}" dt="2023-07-21T05:28:30.620" v="3020" actId="207"/>
          <ac:spMkLst>
            <pc:docMk/>
            <pc:sldMk cId="3295673980" sldId="275"/>
            <ac:spMk id="4" creationId="{B15993E7-11A2-6D12-E387-6C07DEAFB1B0}"/>
          </ac:spMkLst>
        </pc:spChg>
        <pc:spChg chg="add del">
          <ac:chgData name="David Eden" userId="38bf1ef726376ea7" providerId="LiveId" clId="{C6C4A092-FEE8-4798-BD27-E06E21B6B619}" dt="2023-07-21T04:44:46.105" v="2666" actId="26606"/>
          <ac:spMkLst>
            <pc:docMk/>
            <pc:sldMk cId="3295673980" sldId="275"/>
            <ac:spMk id="9" creationId="{09588DA8-065E-4F6F-8EFD-43104AB2E0CF}"/>
          </ac:spMkLst>
        </pc:spChg>
        <pc:spChg chg="add del">
          <ac:chgData name="David Eden" userId="38bf1ef726376ea7" providerId="LiveId" clId="{C6C4A092-FEE8-4798-BD27-E06E21B6B619}" dt="2023-07-21T04:44:33.779" v="2660" actId="26606"/>
          <ac:spMkLst>
            <pc:docMk/>
            <pc:sldMk cId="3295673980" sldId="275"/>
            <ac:spMk id="10" creationId="{F13C74B1-5B17-4795-BED0-7140497B445A}"/>
          </ac:spMkLst>
        </pc:spChg>
        <pc:spChg chg="add del">
          <ac:chgData name="David Eden" userId="38bf1ef726376ea7" providerId="LiveId" clId="{C6C4A092-FEE8-4798-BD27-E06E21B6B619}" dt="2023-07-21T04:44:46.105" v="2666" actId="26606"/>
          <ac:spMkLst>
            <pc:docMk/>
            <pc:sldMk cId="3295673980" sldId="275"/>
            <ac:spMk id="11" creationId="{C4285719-470E-454C-AF62-8323075F1F5B}"/>
          </ac:spMkLst>
        </pc:spChg>
        <pc:spChg chg="add del">
          <ac:chgData name="David Eden" userId="38bf1ef726376ea7" providerId="LiveId" clId="{C6C4A092-FEE8-4798-BD27-E06E21B6B619}" dt="2023-07-21T04:44:33.779" v="2660" actId="26606"/>
          <ac:spMkLst>
            <pc:docMk/>
            <pc:sldMk cId="3295673980" sldId="275"/>
            <ac:spMk id="12" creationId="{D4974D33-8DC5-464E-8C6D-BE58F0669C17}"/>
          </ac:spMkLst>
        </pc:spChg>
        <pc:spChg chg="add del">
          <ac:chgData name="David Eden" userId="38bf1ef726376ea7" providerId="LiveId" clId="{C6C4A092-FEE8-4798-BD27-E06E21B6B619}" dt="2023-07-21T04:44:46.105" v="2666" actId="26606"/>
          <ac:spMkLst>
            <pc:docMk/>
            <pc:sldMk cId="3295673980" sldId="275"/>
            <ac:spMk id="13" creationId="{CD9FE4EF-C4D8-49A0-B2FF-81D8DB7D8A24}"/>
          </ac:spMkLst>
        </pc:spChg>
        <pc:spChg chg="add del">
          <ac:chgData name="David Eden" userId="38bf1ef726376ea7" providerId="LiveId" clId="{C6C4A092-FEE8-4798-BD27-E06E21B6B619}" dt="2023-07-21T04:44:56.344" v="2668" actId="26606"/>
          <ac:spMkLst>
            <pc:docMk/>
            <pc:sldMk cId="3295673980" sldId="275"/>
            <ac:spMk id="14" creationId="{AAD0DBB9-1A4B-4391-81D4-CB19F9AB918A}"/>
          </ac:spMkLst>
        </pc:spChg>
        <pc:spChg chg="add del">
          <ac:chgData name="David Eden" userId="38bf1ef726376ea7" providerId="LiveId" clId="{C6C4A092-FEE8-4798-BD27-E06E21B6B619}" dt="2023-07-21T04:44:38.532" v="2662" actId="26606"/>
          <ac:spMkLst>
            <pc:docMk/>
            <pc:sldMk cId="3295673980" sldId="275"/>
            <ac:spMk id="15" creationId="{738F59A4-4431-460D-8E49-6E65C189A566}"/>
          </ac:spMkLst>
        </pc:spChg>
        <pc:spChg chg="add del">
          <ac:chgData name="David Eden" userId="38bf1ef726376ea7" providerId="LiveId" clId="{C6C4A092-FEE8-4798-BD27-E06E21B6B619}" dt="2023-07-21T04:44:43.389" v="2664" actId="26606"/>
          <ac:spMkLst>
            <pc:docMk/>
            <pc:sldMk cId="3295673980" sldId="275"/>
            <ac:spMk id="19" creationId="{94E4D846-3AFC-4F86-8C35-24B0542A269D}"/>
          </ac:spMkLst>
        </pc:spChg>
        <pc:spChg chg="add del">
          <ac:chgData name="David Eden" userId="38bf1ef726376ea7" providerId="LiveId" clId="{C6C4A092-FEE8-4798-BD27-E06E21B6B619}" dt="2023-07-21T04:44:43.389" v="2664" actId="26606"/>
          <ac:spMkLst>
            <pc:docMk/>
            <pc:sldMk cId="3295673980" sldId="275"/>
            <ac:spMk id="21" creationId="{284781B9-12CB-45C3-907A-9ED93FF72C65}"/>
          </ac:spMkLst>
        </pc:spChg>
        <pc:spChg chg="add del">
          <ac:chgData name="David Eden" userId="38bf1ef726376ea7" providerId="LiveId" clId="{C6C4A092-FEE8-4798-BD27-E06E21B6B619}" dt="2023-07-21T04:44:43.389" v="2664" actId="26606"/>
          <ac:spMkLst>
            <pc:docMk/>
            <pc:sldMk cId="3295673980" sldId="275"/>
            <ac:spMk id="22" creationId="{55D4142C-5077-457F-A6AD-3FECFDB39685}"/>
          </ac:spMkLst>
        </pc:spChg>
        <pc:spChg chg="add del">
          <ac:chgData name="David Eden" userId="38bf1ef726376ea7" providerId="LiveId" clId="{C6C4A092-FEE8-4798-BD27-E06E21B6B619}" dt="2023-07-21T04:44:43.389" v="2664" actId="26606"/>
          <ac:spMkLst>
            <pc:docMk/>
            <pc:sldMk cId="3295673980" sldId="275"/>
            <ac:spMk id="23" creationId="{7A5F0580-5EE9-419F-96EE-B6529EF6E7D0}"/>
          </ac:spMkLst>
        </pc:spChg>
        <pc:spChg chg="add del">
          <ac:chgData name="David Eden" userId="38bf1ef726376ea7" providerId="LiveId" clId="{C6C4A092-FEE8-4798-BD27-E06E21B6B619}" dt="2023-07-21T04:44:43.389" v="2664" actId="26606"/>
          <ac:spMkLst>
            <pc:docMk/>
            <pc:sldMk cId="3295673980" sldId="275"/>
            <ac:spMk id="24" creationId="{7D7D1306-5145-4599-5C90-2E34F010DC0A}"/>
          </ac:spMkLst>
        </pc:spChg>
        <pc:spChg chg="add del">
          <ac:chgData name="David Eden" userId="38bf1ef726376ea7" providerId="LiveId" clId="{C6C4A092-FEE8-4798-BD27-E06E21B6B619}" dt="2023-07-21T04:44:46.105" v="2666" actId="26606"/>
          <ac:spMkLst>
            <pc:docMk/>
            <pc:sldMk cId="3295673980" sldId="275"/>
            <ac:spMk id="26" creationId="{4300840D-0A0B-4512-BACA-B439D5B9C57C}"/>
          </ac:spMkLst>
        </pc:spChg>
        <pc:spChg chg="add del">
          <ac:chgData name="David Eden" userId="38bf1ef726376ea7" providerId="LiveId" clId="{C6C4A092-FEE8-4798-BD27-E06E21B6B619}" dt="2023-07-21T04:44:46.105" v="2666" actId="26606"/>
          <ac:spMkLst>
            <pc:docMk/>
            <pc:sldMk cId="3295673980" sldId="275"/>
            <ac:spMk id="27" creationId="{D2B78728-A580-49A7-84F9-6EF6F583ADE0}"/>
          </ac:spMkLst>
        </pc:spChg>
        <pc:spChg chg="add del">
          <ac:chgData name="David Eden" userId="38bf1ef726376ea7" providerId="LiveId" clId="{C6C4A092-FEE8-4798-BD27-E06E21B6B619}" dt="2023-07-21T04:44:46.105" v="2666" actId="26606"/>
          <ac:spMkLst>
            <pc:docMk/>
            <pc:sldMk cId="3295673980" sldId="275"/>
            <ac:spMk id="28" creationId="{38FAA1A1-D861-433F-88FA-1E9D6FD31D11}"/>
          </ac:spMkLst>
        </pc:spChg>
        <pc:spChg chg="add del">
          <ac:chgData name="David Eden" userId="38bf1ef726376ea7" providerId="LiveId" clId="{C6C4A092-FEE8-4798-BD27-E06E21B6B619}" dt="2023-07-21T04:44:46.105" v="2666" actId="26606"/>
          <ac:spMkLst>
            <pc:docMk/>
            <pc:sldMk cId="3295673980" sldId="275"/>
            <ac:spMk id="29" creationId="{8D71EDA1-87BF-4D5D-AB79-F346FD19278A}"/>
          </ac:spMkLst>
        </pc:spChg>
        <pc:spChg chg="add del">
          <ac:chgData name="David Eden" userId="38bf1ef726376ea7" providerId="LiveId" clId="{C6C4A092-FEE8-4798-BD27-E06E21B6B619}" dt="2023-07-21T04:44:46.105" v="2666" actId="26606"/>
          <ac:spMkLst>
            <pc:docMk/>
            <pc:sldMk cId="3295673980" sldId="275"/>
            <ac:spMk id="30" creationId="{7D7D1306-5145-4599-5C90-2E34F010DC0A}"/>
          </ac:spMkLst>
        </pc:spChg>
        <pc:spChg chg="add del">
          <ac:chgData name="David Eden" userId="38bf1ef726376ea7" providerId="LiveId" clId="{C6C4A092-FEE8-4798-BD27-E06E21B6B619}" dt="2023-07-21T04:44:56.344" v="2668" actId="26606"/>
          <ac:spMkLst>
            <pc:docMk/>
            <pc:sldMk cId="3295673980" sldId="275"/>
            <ac:spMk id="32" creationId="{BACC6370-2D7E-4714-9D71-7542949D7D5D}"/>
          </ac:spMkLst>
        </pc:spChg>
        <pc:spChg chg="add del">
          <ac:chgData name="David Eden" userId="38bf1ef726376ea7" providerId="LiveId" clId="{C6C4A092-FEE8-4798-BD27-E06E21B6B619}" dt="2023-07-21T04:44:56.344" v="2668" actId="26606"/>
          <ac:spMkLst>
            <pc:docMk/>
            <pc:sldMk cId="3295673980" sldId="275"/>
            <ac:spMk id="33" creationId="{F68B3F68-107C-434F-AA38-110D5EA91B85}"/>
          </ac:spMkLst>
        </pc:spChg>
        <pc:spChg chg="add del">
          <ac:chgData name="David Eden" userId="38bf1ef726376ea7" providerId="LiveId" clId="{C6C4A092-FEE8-4798-BD27-E06E21B6B619}" dt="2023-07-21T04:44:56.344" v="2668" actId="26606"/>
          <ac:spMkLst>
            <pc:docMk/>
            <pc:sldMk cId="3295673980" sldId="275"/>
            <ac:spMk id="34" creationId="{063BBA22-50EA-4C4D-BE05-F1CE4E63AA56}"/>
          </ac:spMkLst>
        </pc:spChg>
        <pc:spChg chg="add del">
          <ac:chgData name="David Eden" userId="38bf1ef726376ea7" providerId="LiveId" clId="{C6C4A092-FEE8-4798-BD27-E06E21B6B619}" dt="2023-07-21T04:45:42.810" v="2674" actId="26606"/>
          <ac:spMkLst>
            <pc:docMk/>
            <pc:sldMk cId="3295673980" sldId="275"/>
            <ac:spMk id="41" creationId="{245A9F99-D9B1-4094-A2E2-B90AC1DB7B9C}"/>
          </ac:spMkLst>
        </pc:spChg>
        <pc:spChg chg="add del">
          <ac:chgData name="David Eden" userId="38bf1ef726376ea7" providerId="LiveId" clId="{C6C4A092-FEE8-4798-BD27-E06E21B6B619}" dt="2023-07-21T04:45:42.810" v="2674" actId="26606"/>
          <ac:spMkLst>
            <pc:docMk/>
            <pc:sldMk cId="3295673980" sldId="275"/>
            <ac:spMk id="42" creationId="{B7FAF607-473A-4A43-A23D-BBFF5C4117BB}"/>
          </ac:spMkLst>
        </pc:spChg>
        <pc:spChg chg="add del">
          <ac:chgData name="David Eden" userId="38bf1ef726376ea7" providerId="LiveId" clId="{C6C4A092-FEE8-4798-BD27-E06E21B6B619}" dt="2023-07-21T04:45:42.810" v="2674" actId="26606"/>
          <ac:spMkLst>
            <pc:docMk/>
            <pc:sldMk cId="3295673980" sldId="275"/>
            <ac:spMk id="43" creationId="{7D7D1306-5145-4599-5C90-2E34F010DC0A}"/>
          </ac:spMkLst>
        </pc:spChg>
        <pc:grpChg chg="add del">
          <ac:chgData name="David Eden" userId="38bf1ef726376ea7" providerId="LiveId" clId="{C6C4A092-FEE8-4798-BD27-E06E21B6B619}" dt="2023-07-21T04:44:38.532" v="2662" actId="26606"/>
          <ac:grpSpMkLst>
            <pc:docMk/>
            <pc:sldMk cId="3295673980" sldId="275"/>
            <ac:grpSpMk id="16" creationId="{8A919B9C-5C01-47E4-B2F2-45F589208ABF}"/>
          </ac:grpSpMkLst>
        </pc:grpChg>
        <pc:grpChg chg="add del">
          <ac:chgData name="David Eden" userId="38bf1ef726376ea7" providerId="LiveId" clId="{C6C4A092-FEE8-4798-BD27-E06E21B6B619}" dt="2023-07-21T04:45:42.810" v="2674" actId="26606"/>
          <ac:grpSpMkLst>
            <pc:docMk/>
            <pc:sldMk cId="3295673980" sldId="275"/>
            <ac:grpSpMk id="44" creationId="{C5F6476F-D303-44D3-B30F-1BA348F0F64A}"/>
          </ac:grpSpMkLst>
        </pc:grpChg>
        <pc:graphicFrameChg chg="add del">
          <ac:chgData name="David Eden" userId="38bf1ef726376ea7" providerId="LiveId" clId="{C6C4A092-FEE8-4798-BD27-E06E21B6B619}" dt="2023-07-21T04:44:38.532" v="2662" actId="26606"/>
          <ac:graphicFrameMkLst>
            <pc:docMk/>
            <pc:sldMk cId="3295673980" sldId="275"/>
            <ac:graphicFrameMk id="17" creationId="{04A1EA79-602C-D0B7-A243-A57BB6058936}"/>
          </ac:graphicFrameMkLst>
        </pc:graphicFrameChg>
        <pc:graphicFrameChg chg="add del">
          <ac:chgData name="David Eden" userId="38bf1ef726376ea7" providerId="LiveId" clId="{C6C4A092-FEE8-4798-BD27-E06E21B6B619}" dt="2023-07-21T04:44:56.344" v="2668" actId="26606"/>
          <ac:graphicFrameMkLst>
            <pc:docMk/>
            <pc:sldMk cId="3295673980" sldId="275"/>
            <ac:graphicFrameMk id="35" creationId="{00DF0D02-5788-27E7-FF48-F3F066837430}"/>
          </ac:graphicFrameMkLst>
        </pc:graphicFrameChg>
        <pc:graphicFrameChg chg="add del">
          <ac:chgData name="David Eden" userId="38bf1ef726376ea7" providerId="LiveId" clId="{C6C4A092-FEE8-4798-BD27-E06E21B6B619}" dt="2023-07-21T04:45:01.728" v="2670" actId="26606"/>
          <ac:graphicFrameMkLst>
            <pc:docMk/>
            <pc:sldMk cId="3295673980" sldId="275"/>
            <ac:graphicFrameMk id="37" creationId="{1EA2E4E3-4679-BD2E-04A1-496836C3DEE2}"/>
          </ac:graphicFrameMkLst>
        </pc:graphicFrameChg>
        <pc:graphicFrameChg chg="add del">
          <ac:chgData name="David Eden" userId="38bf1ef726376ea7" providerId="LiveId" clId="{C6C4A092-FEE8-4798-BD27-E06E21B6B619}" dt="2023-07-21T04:45:09.281" v="2672" actId="26606"/>
          <ac:graphicFrameMkLst>
            <pc:docMk/>
            <pc:sldMk cId="3295673980" sldId="275"/>
            <ac:graphicFrameMk id="39" creationId="{2F29EF60-71EA-07D5-FF9C-0BAEBBDE9B36}"/>
          </ac:graphicFrameMkLst>
        </pc:graphicFrameChg>
        <pc:picChg chg="add del">
          <ac:chgData name="David Eden" userId="38bf1ef726376ea7" providerId="LiveId" clId="{C6C4A092-FEE8-4798-BD27-E06E21B6B619}" dt="2023-07-21T04:44:33.779" v="2660" actId="26606"/>
          <ac:picMkLst>
            <pc:docMk/>
            <pc:sldMk cId="3295673980" sldId="275"/>
            <ac:picMk id="6" creationId="{CFA1A46F-FEE8-7FC3-745D-57B61759633A}"/>
          </ac:picMkLst>
        </pc:picChg>
        <pc:picChg chg="add del">
          <ac:chgData name="David Eden" userId="38bf1ef726376ea7" providerId="LiveId" clId="{C6C4A092-FEE8-4798-BD27-E06E21B6B619}" dt="2023-07-21T04:45:42.810" v="2674" actId="26606"/>
          <ac:picMkLst>
            <pc:docMk/>
            <pc:sldMk cId="3295673980" sldId="275"/>
            <ac:picMk id="8" creationId="{DB07751E-ED77-A0D6-EBDA-0C070F54FC54}"/>
          </ac:picMkLst>
        </pc:picChg>
        <pc:picChg chg="add del">
          <ac:chgData name="David Eden" userId="38bf1ef726376ea7" providerId="LiveId" clId="{C6C4A092-FEE8-4798-BD27-E06E21B6B619}" dt="2023-07-21T04:44:43.389" v="2664" actId="26606"/>
          <ac:picMkLst>
            <pc:docMk/>
            <pc:sldMk cId="3295673980" sldId="275"/>
            <ac:picMk id="20" creationId="{23B1C388-6FE5-1E39-2B94-09B79A6982E4}"/>
          </ac:picMkLst>
        </pc:picChg>
      </pc:sldChg>
      <pc:sldChg chg="modSp add del mod">
        <pc:chgData name="David Eden" userId="38bf1ef726376ea7" providerId="LiveId" clId="{C6C4A092-FEE8-4798-BD27-E06E21B6B619}" dt="2023-07-21T04:57:31.753" v="2705" actId="2696"/>
        <pc:sldMkLst>
          <pc:docMk/>
          <pc:sldMk cId="1349776298" sldId="276"/>
        </pc:sldMkLst>
        <pc:spChg chg="mod">
          <ac:chgData name="David Eden" userId="38bf1ef726376ea7" providerId="LiveId" clId="{C6C4A092-FEE8-4798-BD27-E06E21B6B619}" dt="2023-07-21T03:45:31.298" v="2490" actId="6549"/>
          <ac:spMkLst>
            <pc:docMk/>
            <pc:sldMk cId="1349776298" sldId="276"/>
            <ac:spMk id="4" creationId="{B15993E7-11A2-6D12-E387-6C07DEAFB1B0}"/>
          </ac:spMkLst>
        </pc:spChg>
      </pc:sldChg>
      <pc:sldChg chg="modSp add del mod">
        <pc:chgData name="David Eden" userId="38bf1ef726376ea7" providerId="LiveId" clId="{C6C4A092-FEE8-4798-BD27-E06E21B6B619}" dt="2023-07-21T04:57:27.194" v="2704" actId="2696"/>
        <pc:sldMkLst>
          <pc:docMk/>
          <pc:sldMk cId="3409145150" sldId="277"/>
        </pc:sldMkLst>
        <pc:spChg chg="mod">
          <ac:chgData name="David Eden" userId="38bf1ef726376ea7" providerId="LiveId" clId="{C6C4A092-FEE8-4798-BD27-E06E21B6B619}" dt="2023-07-21T03:45:15.501" v="2489" actId="6549"/>
          <ac:spMkLst>
            <pc:docMk/>
            <pc:sldMk cId="3409145150" sldId="277"/>
            <ac:spMk id="4" creationId="{B15993E7-11A2-6D12-E387-6C07DEAFB1B0}"/>
          </ac:spMkLst>
        </pc:spChg>
      </pc:sldChg>
      <pc:sldChg chg="add del">
        <pc:chgData name="David Eden" userId="38bf1ef726376ea7" providerId="LiveId" clId="{C6C4A092-FEE8-4798-BD27-E06E21B6B619}" dt="2023-07-21T04:57:23.875" v="2703" actId="2696"/>
        <pc:sldMkLst>
          <pc:docMk/>
          <pc:sldMk cId="2233186855" sldId="278"/>
        </pc:sldMkLst>
      </pc:sldChg>
      <pc:sldChg chg="modSp add mod">
        <pc:chgData name="David Eden" userId="38bf1ef726376ea7" providerId="LiveId" clId="{C6C4A092-FEE8-4798-BD27-E06E21B6B619}" dt="2023-07-24T00:19:21.096" v="3236" actId="20577"/>
        <pc:sldMkLst>
          <pc:docMk/>
          <pc:sldMk cId="2249482339" sldId="279"/>
        </pc:sldMkLst>
        <pc:spChg chg="mod">
          <ac:chgData name="David Eden" userId="38bf1ef726376ea7" providerId="LiveId" clId="{C6C4A092-FEE8-4798-BD27-E06E21B6B619}" dt="2023-07-23T23:36:37.730" v="3130" actId="2"/>
          <ac:spMkLst>
            <pc:docMk/>
            <pc:sldMk cId="2249482339" sldId="279"/>
            <ac:spMk id="4" creationId="{E2CDB96F-4BBB-FBDC-BDA2-BD267B52EA85}"/>
          </ac:spMkLst>
        </pc:spChg>
        <pc:graphicFrameChg chg="mod">
          <ac:chgData name="David Eden" userId="38bf1ef726376ea7" providerId="LiveId" clId="{C6C4A092-FEE8-4798-BD27-E06E21B6B619}" dt="2023-07-24T00:19:21.096" v="3236" actId="20577"/>
          <ac:graphicFrameMkLst>
            <pc:docMk/>
            <pc:sldMk cId="2249482339" sldId="279"/>
            <ac:graphicFrameMk id="6" creationId="{F62C41C3-2FB2-C714-4704-076A460BA849}"/>
          </ac:graphicFrameMkLst>
        </pc:graphicFrameChg>
      </pc:sldChg>
      <pc:sldChg chg="add del">
        <pc:chgData name="David Eden" userId="38bf1ef726376ea7" providerId="LiveId" clId="{C6C4A092-FEE8-4798-BD27-E06E21B6B619}" dt="2023-07-21T05:26:40.921" v="3016" actId="2696"/>
        <pc:sldMkLst>
          <pc:docMk/>
          <pc:sldMk cId="2491876058" sldId="280"/>
        </pc:sldMkLst>
      </pc:sldChg>
      <pc:sldChg chg="add del">
        <pc:chgData name="David Eden" userId="38bf1ef726376ea7" providerId="LiveId" clId="{C6C4A092-FEE8-4798-BD27-E06E21B6B619}" dt="2023-07-21T04:31:06.758" v="2624" actId="2890"/>
        <pc:sldMkLst>
          <pc:docMk/>
          <pc:sldMk cId="2378574695" sldId="281"/>
        </pc:sldMkLst>
      </pc:sldChg>
      <pc:sldChg chg="modSp add mod setBg modNotesTx">
        <pc:chgData name="David Eden" userId="38bf1ef726376ea7" providerId="LiveId" clId="{C6C4A092-FEE8-4798-BD27-E06E21B6B619}" dt="2023-07-23T23:36:58.206" v="3132" actId="20577"/>
        <pc:sldMkLst>
          <pc:docMk/>
          <pc:sldMk cId="3886356862" sldId="281"/>
        </pc:sldMkLst>
        <pc:spChg chg="mod">
          <ac:chgData name="David Eden" userId="38bf1ef726376ea7" providerId="LiveId" clId="{C6C4A092-FEE8-4798-BD27-E06E21B6B619}" dt="2023-07-21T05:04:37.125" v="2833" actId="13926"/>
          <ac:spMkLst>
            <pc:docMk/>
            <pc:sldMk cId="3886356862" sldId="281"/>
            <ac:spMk id="4" creationId="{B15993E7-11A2-6D12-E387-6C07DEAFB1B0}"/>
          </ac:spMkLst>
        </pc:spChg>
      </pc:sldChg>
      <pc:sldChg chg="modSp add mod setBg modNotesTx">
        <pc:chgData name="David Eden" userId="38bf1ef726376ea7" providerId="LiveId" clId="{C6C4A092-FEE8-4798-BD27-E06E21B6B619}" dt="2023-07-23T23:37:11.111" v="3133" actId="313"/>
        <pc:sldMkLst>
          <pc:docMk/>
          <pc:sldMk cId="3616167186" sldId="282"/>
        </pc:sldMkLst>
        <pc:spChg chg="mod">
          <ac:chgData name="David Eden" userId="38bf1ef726376ea7" providerId="LiveId" clId="{C6C4A092-FEE8-4798-BD27-E06E21B6B619}" dt="2023-07-21T05:05:03.726" v="2836" actId="13926"/>
          <ac:spMkLst>
            <pc:docMk/>
            <pc:sldMk cId="3616167186" sldId="282"/>
            <ac:spMk id="4" creationId="{B15993E7-11A2-6D12-E387-6C07DEAFB1B0}"/>
          </ac:spMkLst>
        </pc:spChg>
      </pc:sldChg>
      <pc:sldChg chg="modSp add mod setBg modNotesTx">
        <pc:chgData name="David Eden" userId="38bf1ef726376ea7" providerId="LiveId" clId="{C6C4A092-FEE8-4798-BD27-E06E21B6B619}" dt="2023-07-23T23:37:19.269" v="3134" actId="20577"/>
        <pc:sldMkLst>
          <pc:docMk/>
          <pc:sldMk cId="648785979" sldId="283"/>
        </pc:sldMkLst>
        <pc:spChg chg="mod">
          <ac:chgData name="David Eden" userId="38bf1ef726376ea7" providerId="LiveId" clId="{C6C4A092-FEE8-4798-BD27-E06E21B6B619}" dt="2023-07-21T05:05:15.930" v="2839" actId="20577"/>
          <ac:spMkLst>
            <pc:docMk/>
            <pc:sldMk cId="648785979" sldId="283"/>
            <ac:spMk id="4" creationId="{B15993E7-11A2-6D12-E387-6C07DEAFB1B0}"/>
          </ac:spMkLst>
        </pc:spChg>
      </pc:sldChg>
      <pc:sldChg chg="addSp modSp add mod setBg">
        <pc:chgData name="David Eden" userId="38bf1ef726376ea7" providerId="LiveId" clId="{C6C4A092-FEE8-4798-BD27-E06E21B6B619}" dt="2023-07-23T23:38:06.059" v="3135" actId="2"/>
        <pc:sldMkLst>
          <pc:docMk/>
          <pc:sldMk cId="686138234" sldId="284"/>
        </pc:sldMkLst>
        <pc:spChg chg="add mod">
          <ac:chgData name="David Eden" userId="38bf1ef726376ea7" providerId="LiveId" clId="{C6C4A092-FEE8-4798-BD27-E06E21B6B619}" dt="2023-07-23T23:38:06.059" v="3135" actId="2"/>
          <ac:spMkLst>
            <pc:docMk/>
            <pc:sldMk cId="686138234" sldId="284"/>
            <ac:spMk id="2" creationId="{E0B67B15-3661-B49C-1257-DAE6347CDD52}"/>
          </ac:spMkLst>
        </pc:spChg>
        <pc:spChg chg="mod">
          <ac:chgData name="David Eden" userId="38bf1ef726376ea7" providerId="LiveId" clId="{C6C4A092-FEE8-4798-BD27-E06E21B6B619}" dt="2023-07-23T23:33:19.711" v="3122" actId="1076"/>
          <ac:spMkLst>
            <pc:docMk/>
            <pc:sldMk cId="686138234" sldId="284"/>
            <ac:spMk id="6" creationId="{7C52FCD0-222D-3AF6-F847-5BD77FC336E8}"/>
          </ac:spMkLst>
        </pc:spChg>
        <pc:spChg chg="add">
          <ac:chgData name="David Eden" userId="38bf1ef726376ea7" providerId="LiveId" clId="{C6C4A092-FEE8-4798-BD27-E06E21B6B619}" dt="2023-07-23T23:30:18.358" v="3109" actId="26606"/>
          <ac:spMkLst>
            <pc:docMk/>
            <pc:sldMk cId="686138234" sldId="284"/>
            <ac:spMk id="11" creationId="{73AD41DB-DF9F-49BC-85AE-6AB1840AD517}"/>
          </ac:spMkLst>
        </pc:spChg>
        <pc:grpChg chg="add">
          <ac:chgData name="David Eden" userId="38bf1ef726376ea7" providerId="LiveId" clId="{C6C4A092-FEE8-4798-BD27-E06E21B6B619}" dt="2023-07-23T23:30:18.358" v="3109" actId="26606"/>
          <ac:grpSpMkLst>
            <pc:docMk/>
            <pc:sldMk cId="686138234" sldId="284"/>
            <ac:grpSpMk id="13" creationId="{A4AE1828-51FD-4AD7-BCF6-9AF5C696CE5D}"/>
          </ac:grpSpMkLst>
        </pc:grpChg>
        <pc:picChg chg="mod ord">
          <ac:chgData name="David Eden" userId="38bf1ef726376ea7" providerId="LiveId" clId="{C6C4A092-FEE8-4798-BD27-E06E21B6B619}" dt="2023-07-23T23:30:18.358" v="3109" actId="26606"/>
          <ac:picMkLst>
            <pc:docMk/>
            <pc:sldMk cId="686138234" sldId="284"/>
            <ac:picMk id="5" creationId="{51F993B1-5CFA-6610-1596-AAE4F0BA1EC6}"/>
          </ac:picMkLst>
        </pc:picChg>
      </pc:sldChg>
    </pc:docChg>
  </pc:docChgLst>
</pc:chgInfo>
</file>

<file path=ppt/diagrams/_rels/data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B8AF87-CB70-4251-996D-324E57CC8407}" type="doc">
      <dgm:prSet loTypeId="urn:microsoft.com/office/officeart/2005/8/layout/vProcess5" loCatId="process" qsTypeId="urn:microsoft.com/office/officeart/2005/8/quickstyle/simple1" qsCatId="simple" csTypeId="urn:microsoft.com/office/officeart/2005/8/colors/colorful5" csCatId="colorful" phldr="1"/>
      <dgm:spPr/>
      <dgm:t>
        <a:bodyPr/>
        <a:lstStyle/>
        <a:p>
          <a:endParaRPr lang="en-US"/>
        </a:p>
      </dgm:t>
    </dgm:pt>
    <dgm:pt modelId="{0BCF7C58-689F-4C7E-90F5-CA51DCF482DA}">
      <dgm:prSet custT="1"/>
      <dgm:spPr/>
      <dgm:t>
        <a:bodyPr/>
        <a:lstStyle/>
        <a:p>
          <a:r>
            <a:rPr lang="en-AU" sz="2400" dirty="0">
              <a:latin typeface="Arial" panose="020B0604020202020204" pitchFamily="34" charset="0"/>
              <a:cs typeface="Arial" panose="020B0604020202020204" pitchFamily="34" charset="0"/>
            </a:rPr>
            <a:t>There is a boldness with which we approach God (Hebrews 4:16).</a:t>
          </a:r>
          <a:endParaRPr lang="en-US" sz="2400" dirty="0">
            <a:latin typeface="Arial" panose="020B0604020202020204" pitchFamily="34" charset="0"/>
            <a:cs typeface="Arial" panose="020B0604020202020204" pitchFamily="34" charset="0"/>
          </a:endParaRPr>
        </a:p>
      </dgm:t>
    </dgm:pt>
    <dgm:pt modelId="{F52041F1-0CC8-4082-915A-455844A33E57}" type="parTrans" cxnId="{8E7DADEB-5B4F-4F74-A074-0DEA984DCC4A}">
      <dgm:prSet/>
      <dgm:spPr/>
      <dgm:t>
        <a:bodyPr/>
        <a:lstStyle/>
        <a:p>
          <a:endParaRPr lang="en-US"/>
        </a:p>
      </dgm:t>
    </dgm:pt>
    <dgm:pt modelId="{67F1DDFD-93BB-48AC-B609-851D0CB7D610}" type="sibTrans" cxnId="{8E7DADEB-5B4F-4F74-A074-0DEA984DCC4A}">
      <dgm:prSet/>
      <dgm:spPr/>
      <dgm:t>
        <a:bodyPr/>
        <a:lstStyle/>
        <a:p>
          <a:endParaRPr lang="en-US" dirty="0"/>
        </a:p>
      </dgm:t>
    </dgm:pt>
    <dgm:pt modelId="{495ACC24-A988-49FB-A2A3-4661114E4067}">
      <dgm:prSet custT="1"/>
      <dgm:spPr/>
      <dgm:t>
        <a:bodyPr/>
        <a:lstStyle/>
        <a:p>
          <a:pPr algn="ctr"/>
          <a:r>
            <a:rPr lang="en-AU" sz="2400" dirty="0"/>
            <a:t>This boldness is a complete contrast to the way the High Priest entered the Holy Place under the Old Covenant. He went with fear and trembling, because, if he had neglected the smallest item prescribed by the law, he could expect nothing but death.</a:t>
          </a:r>
          <a:endParaRPr lang="en-US" sz="2400" dirty="0"/>
        </a:p>
      </dgm:t>
    </dgm:pt>
    <dgm:pt modelId="{594FDEA3-21A5-4A95-9908-83E49D44A251}" type="parTrans" cxnId="{C20132E4-F9C9-4E3F-A6B8-6395609A3AFF}">
      <dgm:prSet/>
      <dgm:spPr/>
      <dgm:t>
        <a:bodyPr/>
        <a:lstStyle/>
        <a:p>
          <a:endParaRPr lang="en-US"/>
        </a:p>
      </dgm:t>
    </dgm:pt>
    <dgm:pt modelId="{DDA12E26-6230-4A22-B396-2BAB78C49E81}" type="sibTrans" cxnId="{C20132E4-F9C9-4E3F-A6B8-6395609A3AFF}">
      <dgm:prSet/>
      <dgm:spPr/>
      <dgm:t>
        <a:bodyPr/>
        <a:lstStyle/>
        <a:p>
          <a:endParaRPr lang="en-US"/>
        </a:p>
      </dgm:t>
    </dgm:pt>
    <dgm:pt modelId="{647557CC-22D1-460E-A5A2-171ADC22988E}">
      <dgm:prSet custT="1"/>
      <dgm:spPr/>
      <dgm:t>
        <a:bodyPr/>
        <a:lstStyle/>
        <a:p>
          <a:pPr algn="ctr"/>
          <a:r>
            <a:rPr lang="en-AU" sz="2400" dirty="0">
              <a:solidFill>
                <a:srgbClr val="C00000"/>
              </a:solidFill>
            </a:rPr>
            <a:t>By stirring up one another to love and good works.</a:t>
          </a:r>
          <a:endParaRPr lang="en-US" sz="2400" dirty="0">
            <a:solidFill>
              <a:srgbClr val="C00000"/>
            </a:solidFill>
          </a:endParaRPr>
        </a:p>
      </dgm:t>
    </dgm:pt>
    <dgm:pt modelId="{F28FF800-9A64-4DE0-9D11-F810B710BA15}" type="parTrans" cxnId="{35055B0C-EF3B-4D43-9D22-395792ADC8C5}">
      <dgm:prSet/>
      <dgm:spPr/>
      <dgm:t>
        <a:bodyPr/>
        <a:lstStyle/>
        <a:p>
          <a:endParaRPr lang="en-US"/>
        </a:p>
      </dgm:t>
    </dgm:pt>
    <dgm:pt modelId="{D53DA8C5-C25C-45CF-A6C0-A6F64E759B6A}" type="sibTrans" cxnId="{35055B0C-EF3B-4D43-9D22-395792ADC8C5}">
      <dgm:prSet/>
      <dgm:spPr/>
      <dgm:t>
        <a:bodyPr/>
        <a:lstStyle/>
        <a:p>
          <a:endParaRPr lang="en-US"/>
        </a:p>
      </dgm:t>
    </dgm:pt>
    <dgm:pt modelId="{9CE91E2D-E741-49DD-A74D-4EAA8C49B813}" type="pres">
      <dgm:prSet presAssocID="{47B8AF87-CB70-4251-996D-324E57CC8407}" presName="outerComposite" presStyleCnt="0">
        <dgm:presLayoutVars>
          <dgm:chMax val="5"/>
          <dgm:dir/>
          <dgm:resizeHandles val="exact"/>
        </dgm:presLayoutVars>
      </dgm:prSet>
      <dgm:spPr/>
    </dgm:pt>
    <dgm:pt modelId="{6C22EF6E-51CD-48E4-A413-0089E576EDF0}" type="pres">
      <dgm:prSet presAssocID="{47B8AF87-CB70-4251-996D-324E57CC8407}" presName="dummyMaxCanvas" presStyleCnt="0">
        <dgm:presLayoutVars/>
      </dgm:prSet>
      <dgm:spPr/>
    </dgm:pt>
    <dgm:pt modelId="{EC66B6E8-916E-4E5E-A54E-43D48E7FCC70}" type="pres">
      <dgm:prSet presAssocID="{47B8AF87-CB70-4251-996D-324E57CC8407}" presName="TwoNodes_1" presStyleLbl="node1" presStyleIdx="0" presStyleCnt="2">
        <dgm:presLayoutVars>
          <dgm:bulletEnabled val="1"/>
        </dgm:presLayoutVars>
      </dgm:prSet>
      <dgm:spPr/>
    </dgm:pt>
    <dgm:pt modelId="{D79D31A3-6E14-493A-9480-BA0B5880A59B}" type="pres">
      <dgm:prSet presAssocID="{47B8AF87-CB70-4251-996D-324E57CC8407}" presName="TwoNodes_2" presStyleLbl="node1" presStyleIdx="1" presStyleCnt="2" custScaleX="115846" custScaleY="126453" custLinFactNeighborX="76" custLinFactNeighborY="-11050">
        <dgm:presLayoutVars>
          <dgm:bulletEnabled val="1"/>
        </dgm:presLayoutVars>
      </dgm:prSet>
      <dgm:spPr/>
    </dgm:pt>
    <dgm:pt modelId="{1F9C91F0-4637-4CB0-A3D5-F9C6D7578A69}" type="pres">
      <dgm:prSet presAssocID="{47B8AF87-CB70-4251-996D-324E57CC8407}" presName="TwoConn_1-2" presStyleLbl="fgAccFollowNode1" presStyleIdx="0" presStyleCnt="1">
        <dgm:presLayoutVars>
          <dgm:bulletEnabled val="1"/>
        </dgm:presLayoutVars>
      </dgm:prSet>
      <dgm:spPr/>
    </dgm:pt>
    <dgm:pt modelId="{C72D6508-1592-4426-BA05-B76E4C7E5FE0}" type="pres">
      <dgm:prSet presAssocID="{47B8AF87-CB70-4251-996D-324E57CC8407}" presName="TwoNodes_1_text" presStyleLbl="node1" presStyleIdx="1" presStyleCnt="2">
        <dgm:presLayoutVars>
          <dgm:bulletEnabled val="1"/>
        </dgm:presLayoutVars>
      </dgm:prSet>
      <dgm:spPr/>
    </dgm:pt>
    <dgm:pt modelId="{F640A8CB-632B-4391-811F-50ACA11993BB}" type="pres">
      <dgm:prSet presAssocID="{47B8AF87-CB70-4251-996D-324E57CC8407}" presName="TwoNodes_2_text" presStyleLbl="node1" presStyleIdx="1" presStyleCnt="2">
        <dgm:presLayoutVars>
          <dgm:bulletEnabled val="1"/>
        </dgm:presLayoutVars>
      </dgm:prSet>
      <dgm:spPr/>
    </dgm:pt>
  </dgm:ptLst>
  <dgm:cxnLst>
    <dgm:cxn modelId="{A8113F07-C239-4339-84CB-AC293290F11A}" type="presOf" srcId="{647557CC-22D1-460E-A5A2-171ADC22988E}" destId="{D79D31A3-6E14-493A-9480-BA0B5880A59B}" srcOrd="0" destOrd="1" presId="urn:microsoft.com/office/officeart/2005/8/layout/vProcess5"/>
    <dgm:cxn modelId="{35055B0C-EF3B-4D43-9D22-395792ADC8C5}" srcId="{495ACC24-A988-49FB-A2A3-4661114E4067}" destId="{647557CC-22D1-460E-A5A2-171ADC22988E}" srcOrd="0" destOrd="0" parTransId="{F28FF800-9A64-4DE0-9D11-F810B710BA15}" sibTransId="{D53DA8C5-C25C-45CF-A6C0-A6F64E759B6A}"/>
    <dgm:cxn modelId="{3A355968-6162-4B27-BDA0-10289C5F8566}" type="presOf" srcId="{0BCF7C58-689F-4C7E-90F5-CA51DCF482DA}" destId="{EC66B6E8-916E-4E5E-A54E-43D48E7FCC70}" srcOrd="0" destOrd="0" presId="urn:microsoft.com/office/officeart/2005/8/layout/vProcess5"/>
    <dgm:cxn modelId="{4B58C773-9E72-4FEE-A580-BEBB512CA68F}" type="presOf" srcId="{67F1DDFD-93BB-48AC-B609-851D0CB7D610}" destId="{1F9C91F0-4637-4CB0-A3D5-F9C6D7578A69}" srcOrd="0" destOrd="0" presId="urn:microsoft.com/office/officeart/2005/8/layout/vProcess5"/>
    <dgm:cxn modelId="{C46F9957-2034-4E5B-A803-2300C020BFAF}" type="presOf" srcId="{0BCF7C58-689F-4C7E-90F5-CA51DCF482DA}" destId="{C72D6508-1592-4426-BA05-B76E4C7E5FE0}" srcOrd="1" destOrd="0" presId="urn:microsoft.com/office/officeart/2005/8/layout/vProcess5"/>
    <dgm:cxn modelId="{0F6AD5A6-B373-4EF6-8F56-49E40C1FB782}" type="presOf" srcId="{47B8AF87-CB70-4251-996D-324E57CC8407}" destId="{9CE91E2D-E741-49DD-A74D-4EAA8C49B813}" srcOrd="0" destOrd="0" presId="urn:microsoft.com/office/officeart/2005/8/layout/vProcess5"/>
    <dgm:cxn modelId="{F7D1CDAD-2C34-4A09-9A90-C7DCB143850F}" type="presOf" srcId="{647557CC-22D1-460E-A5A2-171ADC22988E}" destId="{F640A8CB-632B-4391-811F-50ACA11993BB}" srcOrd="1" destOrd="1" presId="urn:microsoft.com/office/officeart/2005/8/layout/vProcess5"/>
    <dgm:cxn modelId="{C2B519C4-8179-44C4-8BE9-5487BF8C3488}" type="presOf" srcId="{495ACC24-A988-49FB-A2A3-4661114E4067}" destId="{F640A8CB-632B-4391-811F-50ACA11993BB}" srcOrd="1" destOrd="0" presId="urn:microsoft.com/office/officeart/2005/8/layout/vProcess5"/>
    <dgm:cxn modelId="{93216CD5-61CB-4319-82EF-9CDF157A9B63}" type="presOf" srcId="{495ACC24-A988-49FB-A2A3-4661114E4067}" destId="{D79D31A3-6E14-493A-9480-BA0B5880A59B}" srcOrd="0" destOrd="0" presId="urn:microsoft.com/office/officeart/2005/8/layout/vProcess5"/>
    <dgm:cxn modelId="{C20132E4-F9C9-4E3F-A6B8-6395609A3AFF}" srcId="{47B8AF87-CB70-4251-996D-324E57CC8407}" destId="{495ACC24-A988-49FB-A2A3-4661114E4067}" srcOrd="1" destOrd="0" parTransId="{594FDEA3-21A5-4A95-9908-83E49D44A251}" sibTransId="{DDA12E26-6230-4A22-B396-2BAB78C49E81}"/>
    <dgm:cxn modelId="{8E7DADEB-5B4F-4F74-A074-0DEA984DCC4A}" srcId="{47B8AF87-CB70-4251-996D-324E57CC8407}" destId="{0BCF7C58-689F-4C7E-90F5-CA51DCF482DA}" srcOrd="0" destOrd="0" parTransId="{F52041F1-0CC8-4082-915A-455844A33E57}" sibTransId="{67F1DDFD-93BB-48AC-B609-851D0CB7D610}"/>
    <dgm:cxn modelId="{07CEA42C-36D1-42F4-9A81-39DD5759B7CD}" type="presParOf" srcId="{9CE91E2D-E741-49DD-A74D-4EAA8C49B813}" destId="{6C22EF6E-51CD-48E4-A413-0089E576EDF0}" srcOrd="0" destOrd="0" presId="urn:microsoft.com/office/officeart/2005/8/layout/vProcess5"/>
    <dgm:cxn modelId="{4758D40C-19E3-4F9C-8737-B5C69E25A8F1}" type="presParOf" srcId="{9CE91E2D-E741-49DD-A74D-4EAA8C49B813}" destId="{EC66B6E8-916E-4E5E-A54E-43D48E7FCC70}" srcOrd="1" destOrd="0" presId="urn:microsoft.com/office/officeart/2005/8/layout/vProcess5"/>
    <dgm:cxn modelId="{1CE19559-CB13-48F8-9ECA-7D476B3FB89A}" type="presParOf" srcId="{9CE91E2D-E741-49DD-A74D-4EAA8C49B813}" destId="{D79D31A3-6E14-493A-9480-BA0B5880A59B}" srcOrd="2" destOrd="0" presId="urn:microsoft.com/office/officeart/2005/8/layout/vProcess5"/>
    <dgm:cxn modelId="{669DB1B8-7EFB-4D73-8908-541AA2E2F1E5}" type="presParOf" srcId="{9CE91E2D-E741-49DD-A74D-4EAA8C49B813}" destId="{1F9C91F0-4637-4CB0-A3D5-F9C6D7578A69}" srcOrd="3" destOrd="0" presId="urn:microsoft.com/office/officeart/2005/8/layout/vProcess5"/>
    <dgm:cxn modelId="{FB73B295-0BCA-43B8-867E-DE1538282856}" type="presParOf" srcId="{9CE91E2D-E741-49DD-A74D-4EAA8C49B813}" destId="{C72D6508-1592-4426-BA05-B76E4C7E5FE0}" srcOrd="4" destOrd="0" presId="urn:microsoft.com/office/officeart/2005/8/layout/vProcess5"/>
    <dgm:cxn modelId="{E359D8B8-6EC6-49E2-9E64-68798B238C63}" type="presParOf" srcId="{9CE91E2D-E741-49DD-A74D-4EAA8C49B813}" destId="{F640A8CB-632B-4391-811F-50ACA11993BB}" srcOrd="5"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7B8AF87-CB70-4251-996D-324E57CC8407}" type="doc">
      <dgm:prSet loTypeId="urn:microsoft.com/office/officeart/2005/8/layout/vProcess5" loCatId="process" qsTypeId="urn:microsoft.com/office/officeart/2005/8/quickstyle/simple1" qsCatId="simple" csTypeId="urn:microsoft.com/office/officeart/2005/8/colors/colorful5" csCatId="colorful" phldr="1"/>
      <dgm:spPr/>
      <dgm:t>
        <a:bodyPr/>
        <a:lstStyle/>
        <a:p>
          <a:endParaRPr lang="en-US"/>
        </a:p>
      </dgm:t>
    </dgm:pt>
    <dgm:pt modelId="{0BCF7C58-689F-4C7E-90F5-CA51DCF482DA}">
      <dgm:prSet custT="1"/>
      <dgm:spPr/>
      <dgm:t>
        <a:bodyPr/>
        <a:lstStyle/>
        <a:p>
          <a:r>
            <a:rPr lang="en-AU" sz="2400" dirty="0">
              <a:latin typeface="Arial" panose="020B0604020202020204" pitchFamily="34" charset="0"/>
              <a:cs typeface="Arial" panose="020B0604020202020204" pitchFamily="34" charset="0"/>
            </a:rPr>
            <a:t>There is a boldness with which we approach God (Hebrews 4:16).</a:t>
          </a:r>
          <a:endParaRPr lang="en-US" sz="2400" dirty="0">
            <a:latin typeface="Arial" panose="020B0604020202020204" pitchFamily="34" charset="0"/>
            <a:cs typeface="Arial" panose="020B0604020202020204" pitchFamily="34" charset="0"/>
          </a:endParaRPr>
        </a:p>
      </dgm:t>
    </dgm:pt>
    <dgm:pt modelId="{F52041F1-0CC8-4082-915A-455844A33E57}" type="parTrans" cxnId="{8E7DADEB-5B4F-4F74-A074-0DEA984DCC4A}">
      <dgm:prSet/>
      <dgm:spPr/>
      <dgm:t>
        <a:bodyPr/>
        <a:lstStyle/>
        <a:p>
          <a:endParaRPr lang="en-US"/>
        </a:p>
      </dgm:t>
    </dgm:pt>
    <dgm:pt modelId="{67F1DDFD-93BB-48AC-B609-851D0CB7D610}" type="sibTrans" cxnId="{8E7DADEB-5B4F-4F74-A074-0DEA984DCC4A}">
      <dgm:prSet/>
      <dgm:spPr/>
      <dgm:t>
        <a:bodyPr/>
        <a:lstStyle/>
        <a:p>
          <a:endParaRPr lang="en-US" dirty="0"/>
        </a:p>
      </dgm:t>
    </dgm:pt>
    <dgm:pt modelId="{495ACC24-A988-49FB-A2A3-4661114E4067}">
      <dgm:prSet custT="1"/>
      <dgm:spPr/>
      <dgm:t>
        <a:bodyPr/>
        <a:lstStyle/>
        <a:p>
          <a:r>
            <a:rPr lang="en-AU" sz="2400" dirty="0"/>
            <a:t>This boldness is a complete contrast to the way the High Priest entered the Holy Place under the Old Covenant. He went with fear and trembling, because, if he had neglected the smallest item prescribed by the law, he could expect nothing but death.</a:t>
          </a:r>
          <a:endParaRPr lang="en-US" sz="2400" dirty="0"/>
        </a:p>
      </dgm:t>
    </dgm:pt>
    <dgm:pt modelId="{594FDEA3-21A5-4A95-9908-83E49D44A251}" type="parTrans" cxnId="{C20132E4-F9C9-4E3F-A6B8-6395609A3AFF}">
      <dgm:prSet/>
      <dgm:spPr/>
      <dgm:t>
        <a:bodyPr/>
        <a:lstStyle/>
        <a:p>
          <a:endParaRPr lang="en-US"/>
        </a:p>
      </dgm:t>
    </dgm:pt>
    <dgm:pt modelId="{DDA12E26-6230-4A22-B396-2BAB78C49E81}" type="sibTrans" cxnId="{C20132E4-F9C9-4E3F-A6B8-6395609A3AFF}">
      <dgm:prSet/>
      <dgm:spPr/>
      <dgm:t>
        <a:bodyPr/>
        <a:lstStyle/>
        <a:p>
          <a:endParaRPr lang="en-US" dirty="0"/>
        </a:p>
      </dgm:t>
    </dgm:pt>
    <dgm:pt modelId="{647557CC-22D1-460E-A5A2-171ADC22988E}">
      <dgm:prSet custT="1"/>
      <dgm:spPr/>
      <dgm:t>
        <a:bodyPr/>
        <a:lstStyle/>
        <a:p>
          <a:r>
            <a:rPr lang="en-AU" sz="2400" dirty="0"/>
            <a:t>By stirring up one another to love and good works.</a:t>
          </a:r>
          <a:endParaRPr lang="en-US" sz="2400" dirty="0"/>
        </a:p>
      </dgm:t>
    </dgm:pt>
    <dgm:pt modelId="{F28FF800-9A64-4DE0-9D11-F810B710BA15}" type="parTrans" cxnId="{35055B0C-EF3B-4D43-9D22-395792ADC8C5}">
      <dgm:prSet/>
      <dgm:spPr/>
      <dgm:t>
        <a:bodyPr/>
        <a:lstStyle/>
        <a:p>
          <a:endParaRPr lang="en-US"/>
        </a:p>
      </dgm:t>
    </dgm:pt>
    <dgm:pt modelId="{D53DA8C5-C25C-45CF-A6C0-A6F64E759B6A}" type="sibTrans" cxnId="{35055B0C-EF3B-4D43-9D22-395792ADC8C5}">
      <dgm:prSet/>
      <dgm:spPr/>
      <dgm:t>
        <a:bodyPr/>
        <a:lstStyle/>
        <a:p>
          <a:endParaRPr lang="en-US"/>
        </a:p>
      </dgm:t>
    </dgm:pt>
    <dgm:pt modelId="{942D1948-6943-49A7-8E84-D9755A59F9BD}">
      <dgm:prSet/>
      <dgm:spPr/>
      <dgm:t>
        <a:bodyPr/>
        <a:lstStyle/>
        <a:p>
          <a:r>
            <a:rPr lang="en-AU" dirty="0">
              <a:solidFill>
                <a:srgbClr val="C00000"/>
              </a:solidFill>
            </a:rPr>
            <a:t>We should not sit on a rock and contemplate our navels. We put our minds to work by considering how to stir up one another to love and good works.</a:t>
          </a:r>
          <a:endParaRPr lang="en-US" dirty="0">
            <a:solidFill>
              <a:srgbClr val="C00000"/>
            </a:solidFill>
          </a:endParaRPr>
        </a:p>
      </dgm:t>
    </dgm:pt>
    <dgm:pt modelId="{0462387C-B0E5-4FC8-B95B-77D39A3CAA80}" type="parTrans" cxnId="{38DEB222-B4F1-48E5-8ABA-7528174AE144}">
      <dgm:prSet/>
      <dgm:spPr/>
      <dgm:t>
        <a:bodyPr/>
        <a:lstStyle/>
        <a:p>
          <a:endParaRPr lang="en-US"/>
        </a:p>
      </dgm:t>
    </dgm:pt>
    <dgm:pt modelId="{961F9690-F5C2-465D-B63C-A0E97ED63907}" type="sibTrans" cxnId="{38DEB222-B4F1-48E5-8ABA-7528174AE144}">
      <dgm:prSet/>
      <dgm:spPr/>
      <dgm:t>
        <a:bodyPr/>
        <a:lstStyle/>
        <a:p>
          <a:endParaRPr lang="en-US"/>
        </a:p>
      </dgm:t>
    </dgm:pt>
    <dgm:pt modelId="{9CE91E2D-E741-49DD-A74D-4EAA8C49B813}" type="pres">
      <dgm:prSet presAssocID="{47B8AF87-CB70-4251-996D-324E57CC8407}" presName="outerComposite" presStyleCnt="0">
        <dgm:presLayoutVars>
          <dgm:chMax val="5"/>
          <dgm:dir/>
          <dgm:resizeHandles val="exact"/>
        </dgm:presLayoutVars>
      </dgm:prSet>
      <dgm:spPr/>
    </dgm:pt>
    <dgm:pt modelId="{6C22EF6E-51CD-48E4-A413-0089E576EDF0}" type="pres">
      <dgm:prSet presAssocID="{47B8AF87-CB70-4251-996D-324E57CC8407}" presName="dummyMaxCanvas" presStyleCnt="0">
        <dgm:presLayoutVars/>
      </dgm:prSet>
      <dgm:spPr/>
    </dgm:pt>
    <dgm:pt modelId="{BF04D270-A389-49A9-9AC5-64ADC9F30DE4}" type="pres">
      <dgm:prSet presAssocID="{47B8AF87-CB70-4251-996D-324E57CC8407}" presName="ThreeNodes_1" presStyleLbl="node1" presStyleIdx="0" presStyleCnt="3">
        <dgm:presLayoutVars>
          <dgm:bulletEnabled val="1"/>
        </dgm:presLayoutVars>
      </dgm:prSet>
      <dgm:spPr/>
    </dgm:pt>
    <dgm:pt modelId="{A5EED9FA-DF9D-4027-94E7-FA145156738B}" type="pres">
      <dgm:prSet presAssocID="{47B8AF87-CB70-4251-996D-324E57CC8407}" presName="ThreeNodes_2" presStyleLbl="node1" presStyleIdx="1" presStyleCnt="3" custScaleY="164828">
        <dgm:presLayoutVars>
          <dgm:bulletEnabled val="1"/>
        </dgm:presLayoutVars>
      </dgm:prSet>
      <dgm:spPr/>
    </dgm:pt>
    <dgm:pt modelId="{4E02BB81-3A1A-4DE6-B980-D454082574F5}" type="pres">
      <dgm:prSet presAssocID="{47B8AF87-CB70-4251-996D-324E57CC8407}" presName="ThreeNodes_3" presStyleLbl="node1" presStyleIdx="2" presStyleCnt="3">
        <dgm:presLayoutVars>
          <dgm:bulletEnabled val="1"/>
        </dgm:presLayoutVars>
      </dgm:prSet>
      <dgm:spPr/>
    </dgm:pt>
    <dgm:pt modelId="{E4467E72-DBB6-46FC-850A-FFFFC2E77EE4}" type="pres">
      <dgm:prSet presAssocID="{47B8AF87-CB70-4251-996D-324E57CC8407}" presName="ThreeConn_1-2" presStyleLbl="fgAccFollowNode1" presStyleIdx="0" presStyleCnt="2">
        <dgm:presLayoutVars>
          <dgm:bulletEnabled val="1"/>
        </dgm:presLayoutVars>
      </dgm:prSet>
      <dgm:spPr/>
    </dgm:pt>
    <dgm:pt modelId="{88902245-7C45-45D0-944F-BE6E8E404C0E}" type="pres">
      <dgm:prSet presAssocID="{47B8AF87-CB70-4251-996D-324E57CC8407}" presName="ThreeConn_2-3" presStyleLbl="fgAccFollowNode1" presStyleIdx="1" presStyleCnt="2">
        <dgm:presLayoutVars>
          <dgm:bulletEnabled val="1"/>
        </dgm:presLayoutVars>
      </dgm:prSet>
      <dgm:spPr/>
    </dgm:pt>
    <dgm:pt modelId="{C9BBC8D6-21AC-42DA-A9A3-9A66DE9255A7}" type="pres">
      <dgm:prSet presAssocID="{47B8AF87-CB70-4251-996D-324E57CC8407}" presName="ThreeNodes_1_text" presStyleLbl="node1" presStyleIdx="2" presStyleCnt="3">
        <dgm:presLayoutVars>
          <dgm:bulletEnabled val="1"/>
        </dgm:presLayoutVars>
      </dgm:prSet>
      <dgm:spPr/>
    </dgm:pt>
    <dgm:pt modelId="{86F49AAC-719D-4675-961A-4E4298381D09}" type="pres">
      <dgm:prSet presAssocID="{47B8AF87-CB70-4251-996D-324E57CC8407}" presName="ThreeNodes_2_text" presStyleLbl="node1" presStyleIdx="2" presStyleCnt="3">
        <dgm:presLayoutVars>
          <dgm:bulletEnabled val="1"/>
        </dgm:presLayoutVars>
      </dgm:prSet>
      <dgm:spPr/>
    </dgm:pt>
    <dgm:pt modelId="{6F41165A-3157-4DFF-B00B-F7E5C99D0636}" type="pres">
      <dgm:prSet presAssocID="{47B8AF87-CB70-4251-996D-324E57CC8407}" presName="ThreeNodes_3_text" presStyleLbl="node1" presStyleIdx="2" presStyleCnt="3">
        <dgm:presLayoutVars>
          <dgm:bulletEnabled val="1"/>
        </dgm:presLayoutVars>
      </dgm:prSet>
      <dgm:spPr/>
    </dgm:pt>
  </dgm:ptLst>
  <dgm:cxnLst>
    <dgm:cxn modelId="{35055B0C-EF3B-4D43-9D22-395792ADC8C5}" srcId="{495ACC24-A988-49FB-A2A3-4661114E4067}" destId="{647557CC-22D1-460E-A5A2-171ADC22988E}" srcOrd="0" destOrd="0" parTransId="{F28FF800-9A64-4DE0-9D11-F810B710BA15}" sibTransId="{D53DA8C5-C25C-45CF-A6C0-A6F64E759B6A}"/>
    <dgm:cxn modelId="{B90BAC12-FA05-445E-95D0-EE30C6FA5EB8}" type="presOf" srcId="{495ACC24-A988-49FB-A2A3-4661114E4067}" destId="{A5EED9FA-DF9D-4027-94E7-FA145156738B}" srcOrd="0" destOrd="0" presId="urn:microsoft.com/office/officeart/2005/8/layout/vProcess5"/>
    <dgm:cxn modelId="{38DEB222-B4F1-48E5-8ABA-7528174AE144}" srcId="{47B8AF87-CB70-4251-996D-324E57CC8407}" destId="{942D1948-6943-49A7-8E84-D9755A59F9BD}" srcOrd="2" destOrd="0" parTransId="{0462387C-B0E5-4FC8-B95B-77D39A3CAA80}" sibTransId="{961F9690-F5C2-465D-B63C-A0E97ED63907}"/>
    <dgm:cxn modelId="{BBA2CA2A-26DC-4A4B-A9B2-ADE0B82BB4BC}" type="presOf" srcId="{647557CC-22D1-460E-A5A2-171ADC22988E}" destId="{A5EED9FA-DF9D-4027-94E7-FA145156738B}" srcOrd="0" destOrd="1" presId="urn:microsoft.com/office/officeart/2005/8/layout/vProcess5"/>
    <dgm:cxn modelId="{515D392E-0252-4CD2-ACB8-B4CF926038E7}" type="presOf" srcId="{DDA12E26-6230-4A22-B396-2BAB78C49E81}" destId="{88902245-7C45-45D0-944F-BE6E8E404C0E}" srcOrd="0" destOrd="0" presId="urn:microsoft.com/office/officeart/2005/8/layout/vProcess5"/>
    <dgm:cxn modelId="{4614683E-FF2C-404A-943F-F826A6EED862}" type="presOf" srcId="{942D1948-6943-49A7-8E84-D9755A59F9BD}" destId="{4E02BB81-3A1A-4DE6-B980-D454082574F5}" srcOrd="0" destOrd="0" presId="urn:microsoft.com/office/officeart/2005/8/layout/vProcess5"/>
    <dgm:cxn modelId="{75F9975F-03EF-4FC3-8F48-1157B80EE066}" type="presOf" srcId="{0BCF7C58-689F-4C7E-90F5-CA51DCF482DA}" destId="{BF04D270-A389-49A9-9AC5-64ADC9F30DE4}" srcOrd="0" destOrd="0" presId="urn:microsoft.com/office/officeart/2005/8/layout/vProcess5"/>
    <dgm:cxn modelId="{8403037E-1149-43FF-92FE-7919E9A84759}" type="presOf" srcId="{67F1DDFD-93BB-48AC-B609-851D0CB7D610}" destId="{E4467E72-DBB6-46FC-850A-FFFFC2E77EE4}" srcOrd="0" destOrd="0" presId="urn:microsoft.com/office/officeart/2005/8/layout/vProcess5"/>
    <dgm:cxn modelId="{E5E4B887-3BB5-46C3-8A80-3ED58F80E5F9}" type="presOf" srcId="{647557CC-22D1-460E-A5A2-171ADC22988E}" destId="{86F49AAC-719D-4675-961A-4E4298381D09}" srcOrd="1" destOrd="1" presId="urn:microsoft.com/office/officeart/2005/8/layout/vProcess5"/>
    <dgm:cxn modelId="{0F6AD5A6-B373-4EF6-8F56-49E40C1FB782}" type="presOf" srcId="{47B8AF87-CB70-4251-996D-324E57CC8407}" destId="{9CE91E2D-E741-49DD-A74D-4EAA8C49B813}" srcOrd="0" destOrd="0" presId="urn:microsoft.com/office/officeart/2005/8/layout/vProcess5"/>
    <dgm:cxn modelId="{97470DA8-7B95-486A-BA2E-10A9E5D4FB96}" type="presOf" srcId="{942D1948-6943-49A7-8E84-D9755A59F9BD}" destId="{6F41165A-3157-4DFF-B00B-F7E5C99D0636}" srcOrd="1" destOrd="0" presId="urn:microsoft.com/office/officeart/2005/8/layout/vProcess5"/>
    <dgm:cxn modelId="{12A7E5C9-82C6-43F6-B7F1-89151B86F2C7}" type="presOf" srcId="{495ACC24-A988-49FB-A2A3-4661114E4067}" destId="{86F49AAC-719D-4675-961A-4E4298381D09}" srcOrd="1" destOrd="0" presId="urn:microsoft.com/office/officeart/2005/8/layout/vProcess5"/>
    <dgm:cxn modelId="{C20132E4-F9C9-4E3F-A6B8-6395609A3AFF}" srcId="{47B8AF87-CB70-4251-996D-324E57CC8407}" destId="{495ACC24-A988-49FB-A2A3-4661114E4067}" srcOrd="1" destOrd="0" parTransId="{594FDEA3-21A5-4A95-9908-83E49D44A251}" sibTransId="{DDA12E26-6230-4A22-B396-2BAB78C49E81}"/>
    <dgm:cxn modelId="{8E7DADEB-5B4F-4F74-A074-0DEA984DCC4A}" srcId="{47B8AF87-CB70-4251-996D-324E57CC8407}" destId="{0BCF7C58-689F-4C7E-90F5-CA51DCF482DA}" srcOrd="0" destOrd="0" parTransId="{F52041F1-0CC8-4082-915A-455844A33E57}" sibTransId="{67F1DDFD-93BB-48AC-B609-851D0CB7D610}"/>
    <dgm:cxn modelId="{E7EDDFF4-C0FF-4F8A-AD81-DADB14163492}" type="presOf" srcId="{0BCF7C58-689F-4C7E-90F5-CA51DCF482DA}" destId="{C9BBC8D6-21AC-42DA-A9A3-9A66DE9255A7}" srcOrd="1" destOrd="0" presId="urn:microsoft.com/office/officeart/2005/8/layout/vProcess5"/>
    <dgm:cxn modelId="{07CEA42C-36D1-42F4-9A81-39DD5759B7CD}" type="presParOf" srcId="{9CE91E2D-E741-49DD-A74D-4EAA8C49B813}" destId="{6C22EF6E-51CD-48E4-A413-0089E576EDF0}" srcOrd="0" destOrd="0" presId="urn:microsoft.com/office/officeart/2005/8/layout/vProcess5"/>
    <dgm:cxn modelId="{0D2348ED-EBB5-4AEE-B41C-11B820EA41B5}" type="presParOf" srcId="{9CE91E2D-E741-49DD-A74D-4EAA8C49B813}" destId="{BF04D270-A389-49A9-9AC5-64ADC9F30DE4}" srcOrd="1" destOrd="0" presId="urn:microsoft.com/office/officeart/2005/8/layout/vProcess5"/>
    <dgm:cxn modelId="{2B10D404-E886-4D4A-9B11-ECAE1B446F78}" type="presParOf" srcId="{9CE91E2D-E741-49DD-A74D-4EAA8C49B813}" destId="{A5EED9FA-DF9D-4027-94E7-FA145156738B}" srcOrd="2" destOrd="0" presId="urn:microsoft.com/office/officeart/2005/8/layout/vProcess5"/>
    <dgm:cxn modelId="{C997277C-22CF-409D-91A3-A614282E9E3B}" type="presParOf" srcId="{9CE91E2D-E741-49DD-A74D-4EAA8C49B813}" destId="{4E02BB81-3A1A-4DE6-B980-D454082574F5}" srcOrd="3" destOrd="0" presId="urn:microsoft.com/office/officeart/2005/8/layout/vProcess5"/>
    <dgm:cxn modelId="{949B475A-2480-4B3B-9DA4-70518DF995A9}" type="presParOf" srcId="{9CE91E2D-E741-49DD-A74D-4EAA8C49B813}" destId="{E4467E72-DBB6-46FC-850A-FFFFC2E77EE4}" srcOrd="4" destOrd="0" presId="urn:microsoft.com/office/officeart/2005/8/layout/vProcess5"/>
    <dgm:cxn modelId="{287FFA7C-2A2C-4C9D-9298-17C7820844EA}" type="presParOf" srcId="{9CE91E2D-E741-49DD-A74D-4EAA8C49B813}" destId="{88902245-7C45-45D0-944F-BE6E8E404C0E}" srcOrd="5" destOrd="0" presId="urn:microsoft.com/office/officeart/2005/8/layout/vProcess5"/>
    <dgm:cxn modelId="{5845D6E7-9AD2-4A83-9267-091333AE3B6E}" type="presParOf" srcId="{9CE91E2D-E741-49DD-A74D-4EAA8C49B813}" destId="{C9BBC8D6-21AC-42DA-A9A3-9A66DE9255A7}" srcOrd="6" destOrd="0" presId="urn:microsoft.com/office/officeart/2005/8/layout/vProcess5"/>
    <dgm:cxn modelId="{91775F2D-9DAD-44FC-B74F-E8D579F5C1B6}" type="presParOf" srcId="{9CE91E2D-E741-49DD-A74D-4EAA8C49B813}" destId="{86F49AAC-719D-4675-961A-4E4298381D09}" srcOrd="7" destOrd="0" presId="urn:microsoft.com/office/officeart/2005/8/layout/vProcess5"/>
    <dgm:cxn modelId="{BD2EA310-112C-4351-B4BA-E61862ED1FBA}" type="presParOf" srcId="{9CE91E2D-E741-49DD-A74D-4EAA8C49B813}" destId="{6F41165A-3157-4DFF-B00B-F7E5C99D0636}"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3996AD7-67F6-4A94-AB54-935739745B21}"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1844F77A-E26E-491B-B9FA-F819CDA67320}">
      <dgm:prSet/>
      <dgm:spPr/>
      <dgm:t>
        <a:bodyPr/>
        <a:lstStyle/>
        <a:p>
          <a:pPr>
            <a:lnSpc>
              <a:spcPct val="100000"/>
            </a:lnSpc>
          </a:pPr>
          <a:r>
            <a:rPr lang="en-AU" dirty="0"/>
            <a:t>As Paul exhorted the Galatian Christians, "You were running well; who hindered you from obeying the truth?" (Galatians 5:7, RSV).</a:t>
          </a:r>
          <a:endParaRPr lang="en-US" dirty="0"/>
        </a:p>
      </dgm:t>
    </dgm:pt>
    <dgm:pt modelId="{F112988D-51B0-4A8D-8CE3-A659FBC383E4}" type="parTrans" cxnId="{E96B15F1-8BF0-4BEA-B6B9-24CBE215BA7E}">
      <dgm:prSet/>
      <dgm:spPr/>
      <dgm:t>
        <a:bodyPr/>
        <a:lstStyle/>
        <a:p>
          <a:endParaRPr lang="en-US"/>
        </a:p>
      </dgm:t>
    </dgm:pt>
    <dgm:pt modelId="{8B0A4AB2-0751-483B-84A8-84C8B420B4AB}" type="sibTrans" cxnId="{E96B15F1-8BF0-4BEA-B6B9-24CBE215BA7E}">
      <dgm:prSet/>
      <dgm:spPr/>
      <dgm:t>
        <a:bodyPr/>
        <a:lstStyle/>
        <a:p>
          <a:endParaRPr lang="en-US"/>
        </a:p>
      </dgm:t>
    </dgm:pt>
    <dgm:pt modelId="{3E0CE9AC-D204-4998-B24F-34C0F2EFA186}">
      <dgm:prSet/>
      <dgm:spPr/>
      <dgm:t>
        <a:bodyPr/>
        <a:lstStyle/>
        <a:p>
          <a:pPr>
            <a:lnSpc>
              <a:spcPct val="100000"/>
            </a:lnSpc>
          </a:pPr>
          <a:r>
            <a:rPr lang="en-AU" dirty="0"/>
            <a:t># Trampled the Son of God under foot.</a:t>
          </a:r>
          <a:endParaRPr lang="en-US" dirty="0"/>
        </a:p>
      </dgm:t>
    </dgm:pt>
    <dgm:pt modelId="{8C6A0172-D9D5-4BDF-ADC0-B890AC90662B}" type="parTrans" cxnId="{D748F05E-8260-4DC4-8318-C96A76EF16FC}">
      <dgm:prSet/>
      <dgm:spPr/>
      <dgm:t>
        <a:bodyPr/>
        <a:lstStyle/>
        <a:p>
          <a:endParaRPr lang="en-US"/>
        </a:p>
      </dgm:t>
    </dgm:pt>
    <dgm:pt modelId="{50443054-E16E-411A-ADE5-A8D882316C3F}" type="sibTrans" cxnId="{D748F05E-8260-4DC4-8318-C96A76EF16FC}">
      <dgm:prSet/>
      <dgm:spPr/>
      <dgm:t>
        <a:bodyPr/>
        <a:lstStyle/>
        <a:p>
          <a:endParaRPr lang="en-US"/>
        </a:p>
      </dgm:t>
    </dgm:pt>
    <dgm:pt modelId="{E16C1D8E-9C02-4C4C-A9B6-33BE94FD1C77}">
      <dgm:prSet custT="1"/>
      <dgm:spPr/>
      <dgm:t>
        <a:bodyPr/>
        <a:lstStyle/>
        <a:p>
          <a:pPr>
            <a:lnSpc>
              <a:spcPct val="100000"/>
            </a:lnSpc>
          </a:pPr>
          <a:r>
            <a:rPr lang="en-AU" sz="2400" dirty="0"/>
            <a:t># Treated as an unholy thing the blood of the covenant that sanctified Him.</a:t>
          </a:r>
          <a:endParaRPr lang="en-US" sz="2400" dirty="0"/>
        </a:p>
      </dgm:t>
    </dgm:pt>
    <dgm:pt modelId="{648259AF-91A2-4041-893C-0DD83B13FE1F}" type="parTrans" cxnId="{2A3DCFEE-A95C-498E-8E88-368E8571C2A8}">
      <dgm:prSet/>
      <dgm:spPr/>
      <dgm:t>
        <a:bodyPr/>
        <a:lstStyle/>
        <a:p>
          <a:endParaRPr lang="en-US"/>
        </a:p>
      </dgm:t>
    </dgm:pt>
    <dgm:pt modelId="{CF1177A9-39B6-45D1-8D9A-A8B281EE9D18}" type="sibTrans" cxnId="{2A3DCFEE-A95C-498E-8E88-368E8571C2A8}">
      <dgm:prSet/>
      <dgm:spPr/>
      <dgm:t>
        <a:bodyPr/>
        <a:lstStyle/>
        <a:p>
          <a:endParaRPr lang="en-US"/>
        </a:p>
      </dgm:t>
    </dgm:pt>
    <dgm:pt modelId="{BEA69050-C835-41BF-B840-E36224365299}">
      <dgm:prSet custT="1"/>
      <dgm:spPr/>
      <dgm:t>
        <a:bodyPr/>
        <a:lstStyle/>
        <a:p>
          <a:pPr>
            <a:lnSpc>
              <a:spcPct val="100000"/>
            </a:lnSpc>
          </a:pPr>
          <a:r>
            <a:rPr lang="en-AU" sz="2400" dirty="0"/>
            <a:t># Insult the Spirit of grace.</a:t>
          </a:r>
          <a:endParaRPr lang="en-US" sz="2400" dirty="0"/>
        </a:p>
      </dgm:t>
    </dgm:pt>
    <dgm:pt modelId="{300717B3-483C-48D2-96E8-A054103B7403}" type="parTrans" cxnId="{19061AF5-F414-4AC5-B247-0BCA29366045}">
      <dgm:prSet/>
      <dgm:spPr/>
      <dgm:t>
        <a:bodyPr/>
        <a:lstStyle/>
        <a:p>
          <a:endParaRPr lang="en-US"/>
        </a:p>
      </dgm:t>
    </dgm:pt>
    <dgm:pt modelId="{8FFC90B6-E94C-4A92-AE09-FA2A00FAA5C9}" type="sibTrans" cxnId="{19061AF5-F414-4AC5-B247-0BCA29366045}">
      <dgm:prSet/>
      <dgm:spPr/>
      <dgm:t>
        <a:bodyPr/>
        <a:lstStyle/>
        <a:p>
          <a:endParaRPr lang="en-US"/>
        </a:p>
      </dgm:t>
    </dgm:pt>
    <dgm:pt modelId="{971950E6-BB85-460D-B58A-B3CB1546DADA}">
      <dgm:prSet/>
      <dgm:spPr/>
      <dgm:t>
        <a:bodyPr/>
        <a:lstStyle/>
        <a:p>
          <a:pPr>
            <a:lnSpc>
              <a:spcPct val="100000"/>
            </a:lnSpc>
          </a:pPr>
          <a:r>
            <a:rPr lang="en-AU" dirty="0"/>
            <a:t>People today in Church want the Hype type of experience.  They want to be entertained, rather than know and learn more of Jesus.  </a:t>
          </a:r>
          <a:endParaRPr lang="en-US" dirty="0"/>
        </a:p>
      </dgm:t>
    </dgm:pt>
    <dgm:pt modelId="{181122E1-199F-452C-875A-9C9447336D09}" type="parTrans" cxnId="{D3F94720-6AEF-4D8E-B6DB-C520AE600006}">
      <dgm:prSet/>
      <dgm:spPr/>
      <dgm:t>
        <a:bodyPr/>
        <a:lstStyle/>
        <a:p>
          <a:endParaRPr lang="en-US"/>
        </a:p>
      </dgm:t>
    </dgm:pt>
    <dgm:pt modelId="{A3AFF305-B1FF-471E-8179-6FA474238F82}" type="sibTrans" cxnId="{D3F94720-6AEF-4D8E-B6DB-C520AE600006}">
      <dgm:prSet/>
      <dgm:spPr/>
      <dgm:t>
        <a:bodyPr/>
        <a:lstStyle/>
        <a:p>
          <a:endParaRPr lang="en-US"/>
        </a:p>
      </dgm:t>
    </dgm:pt>
    <dgm:pt modelId="{DBFEFB61-5C78-409B-A408-5749DC6C332D}" type="pres">
      <dgm:prSet presAssocID="{53996AD7-67F6-4A94-AB54-935739745B21}" presName="root" presStyleCnt="0">
        <dgm:presLayoutVars>
          <dgm:dir/>
          <dgm:resizeHandles val="exact"/>
        </dgm:presLayoutVars>
      </dgm:prSet>
      <dgm:spPr/>
    </dgm:pt>
    <dgm:pt modelId="{56E91A1B-1ED5-4013-B20C-A16832ED13DE}" type="pres">
      <dgm:prSet presAssocID="{1844F77A-E26E-491B-B9FA-F819CDA67320}" presName="compNode" presStyleCnt="0"/>
      <dgm:spPr/>
    </dgm:pt>
    <dgm:pt modelId="{0AB8E1B1-13B5-4712-A323-D15C345AE0E2}" type="pres">
      <dgm:prSet presAssocID="{1844F77A-E26E-491B-B9FA-F819CDA67320}" presName="bgRect" presStyleLbl="bgShp" presStyleIdx="0" presStyleCnt="3" custLinFactNeighborX="-332" custLinFactNeighborY="-10222"/>
      <dgm:spPr/>
    </dgm:pt>
    <dgm:pt modelId="{B5CF6323-2958-45FA-B72C-3ACDA35A25D8}" type="pres">
      <dgm:prSet presAssocID="{1844F77A-E26E-491B-B9FA-F819CDA6732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Open Book"/>
        </a:ext>
      </dgm:extLst>
    </dgm:pt>
    <dgm:pt modelId="{6D803E79-ACDB-4533-B33E-7B2532C4E3DB}" type="pres">
      <dgm:prSet presAssocID="{1844F77A-E26E-491B-B9FA-F819CDA67320}" presName="spaceRect" presStyleCnt="0"/>
      <dgm:spPr/>
    </dgm:pt>
    <dgm:pt modelId="{8858BD91-BDDD-4BED-886E-77B1E1E10AEB}" type="pres">
      <dgm:prSet presAssocID="{1844F77A-E26E-491B-B9FA-F819CDA67320}" presName="parTx" presStyleLbl="revTx" presStyleIdx="0" presStyleCnt="4">
        <dgm:presLayoutVars>
          <dgm:chMax val="0"/>
          <dgm:chPref val="0"/>
        </dgm:presLayoutVars>
      </dgm:prSet>
      <dgm:spPr/>
    </dgm:pt>
    <dgm:pt modelId="{F9789503-DC28-4D64-B2AD-3CE0D21FAC7F}" type="pres">
      <dgm:prSet presAssocID="{8B0A4AB2-0751-483B-84A8-84C8B420B4AB}" presName="sibTrans" presStyleCnt="0"/>
      <dgm:spPr/>
    </dgm:pt>
    <dgm:pt modelId="{5C6B60F7-642C-43BE-8606-320FFF127B04}" type="pres">
      <dgm:prSet presAssocID="{3E0CE9AC-D204-4998-B24F-34C0F2EFA186}" presName="compNode" presStyleCnt="0"/>
      <dgm:spPr/>
    </dgm:pt>
    <dgm:pt modelId="{95C7ACBD-4B5A-4348-AF16-38D0E51DB743}" type="pres">
      <dgm:prSet presAssocID="{3E0CE9AC-D204-4998-B24F-34C0F2EFA186}" presName="bgRect" presStyleLbl="bgShp" presStyleIdx="1" presStyleCnt="3"/>
      <dgm:spPr/>
    </dgm:pt>
    <dgm:pt modelId="{A5A74B7C-98E9-43C4-96DE-0AD814760737}" type="pres">
      <dgm:prSet presAssocID="{3E0CE9AC-D204-4998-B24F-34C0F2EFA186}"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Footprint"/>
        </a:ext>
      </dgm:extLst>
    </dgm:pt>
    <dgm:pt modelId="{C45B0516-6C21-4643-846F-18F7443C3307}" type="pres">
      <dgm:prSet presAssocID="{3E0CE9AC-D204-4998-B24F-34C0F2EFA186}" presName="spaceRect" presStyleCnt="0"/>
      <dgm:spPr/>
    </dgm:pt>
    <dgm:pt modelId="{5061FFB6-DB65-4463-85F7-E39717D9042D}" type="pres">
      <dgm:prSet presAssocID="{3E0CE9AC-D204-4998-B24F-34C0F2EFA186}" presName="parTx" presStyleLbl="revTx" presStyleIdx="1" presStyleCnt="4" custLinFactNeighborX="-10185">
        <dgm:presLayoutVars>
          <dgm:chMax val="0"/>
          <dgm:chPref val="0"/>
        </dgm:presLayoutVars>
      </dgm:prSet>
      <dgm:spPr/>
    </dgm:pt>
    <dgm:pt modelId="{A1D0E572-0EE5-4DF6-B974-3C4CC14C32D2}" type="pres">
      <dgm:prSet presAssocID="{3E0CE9AC-D204-4998-B24F-34C0F2EFA186}" presName="desTx" presStyleLbl="revTx" presStyleIdx="2" presStyleCnt="4" custScaleX="132954" custLinFactNeighborX="-6088">
        <dgm:presLayoutVars/>
      </dgm:prSet>
      <dgm:spPr/>
    </dgm:pt>
    <dgm:pt modelId="{228271C5-3CDA-4AE5-826B-DE88C1608704}" type="pres">
      <dgm:prSet presAssocID="{50443054-E16E-411A-ADE5-A8D882316C3F}" presName="sibTrans" presStyleCnt="0"/>
      <dgm:spPr/>
    </dgm:pt>
    <dgm:pt modelId="{09BB0B76-8918-4E45-AB21-4289BA672140}" type="pres">
      <dgm:prSet presAssocID="{971950E6-BB85-460D-B58A-B3CB1546DADA}" presName="compNode" presStyleCnt="0"/>
      <dgm:spPr/>
    </dgm:pt>
    <dgm:pt modelId="{8EDA0F18-154F-4E92-A0EA-17BC15334901}" type="pres">
      <dgm:prSet presAssocID="{971950E6-BB85-460D-B58A-B3CB1546DADA}" presName="bgRect" presStyleLbl="bgShp" presStyleIdx="2" presStyleCnt="3"/>
      <dgm:spPr/>
    </dgm:pt>
    <dgm:pt modelId="{49B20B76-8B27-47A2-B664-8C44C02EDDE4}" type="pres">
      <dgm:prSet presAssocID="{971950E6-BB85-460D-B58A-B3CB1546DAD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Prayer Candle"/>
        </a:ext>
      </dgm:extLst>
    </dgm:pt>
    <dgm:pt modelId="{DDF52F50-7510-4DB1-A31C-8676692D4758}" type="pres">
      <dgm:prSet presAssocID="{971950E6-BB85-460D-B58A-B3CB1546DADA}" presName="spaceRect" presStyleCnt="0"/>
      <dgm:spPr/>
    </dgm:pt>
    <dgm:pt modelId="{0987F2E8-9483-4490-BD0F-8164E356AC97}" type="pres">
      <dgm:prSet presAssocID="{971950E6-BB85-460D-B58A-B3CB1546DADA}" presName="parTx" presStyleLbl="revTx" presStyleIdx="3" presStyleCnt="4">
        <dgm:presLayoutVars>
          <dgm:chMax val="0"/>
          <dgm:chPref val="0"/>
        </dgm:presLayoutVars>
      </dgm:prSet>
      <dgm:spPr/>
    </dgm:pt>
  </dgm:ptLst>
  <dgm:cxnLst>
    <dgm:cxn modelId="{593E1215-AD16-4C01-B648-D5E2322D26A4}" type="presOf" srcId="{BEA69050-C835-41BF-B840-E36224365299}" destId="{A1D0E572-0EE5-4DF6-B974-3C4CC14C32D2}" srcOrd="0" destOrd="1" presId="urn:microsoft.com/office/officeart/2018/2/layout/IconVerticalSolidList"/>
    <dgm:cxn modelId="{D3F94720-6AEF-4D8E-B6DB-C520AE600006}" srcId="{53996AD7-67F6-4A94-AB54-935739745B21}" destId="{971950E6-BB85-460D-B58A-B3CB1546DADA}" srcOrd="2" destOrd="0" parTransId="{181122E1-199F-452C-875A-9C9447336D09}" sibTransId="{A3AFF305-B1FF-471E-8179-6FA474238F82}"/>
    <dgm:cxn modelId="{6FD63833-8E72-479F-A7FF-569D6B28B1D0}" type="presOf" srcId="{1844F77A-E26E-491B-B9FA-F819CDA67320}" destId="{8858BD91-BDDD-4BED-886E-77B1E1E10AEB}" srcOrd="0" destOrd="0" presId="urn:microsoft.com/office/officeart/2018/2/layout/IconVerticalSolidList"/>
    <dgm:cxn modelId="{DED4F233-1568-4B25-A06C-CC4EC3FB999C}" type="presOf" srcId="{53996AD7-67F6-4A94-AB54-935739745B21}" destId="{DBFEFB61-5C78-409B-A408-5749DC6C332D}" srcOrd="0" destOrd="0" presId="urn:microsoft.com/office/officeart/2018/2/layout/IconVerticalSolidList"/>
    <dgm:cxn modelId="{D748F05E-8260-4DC4-8318-C96A76EF16FC}" srcId="{53996AD7-67F6-4A94-AB54-935739745B21}" destId="{3E0CE9AC-D204-4998-B24F-34C0F2EFA186}" srcOrd="1" destOrd="0" parTransId="{8C6A0172-D9D5-4BDF-ADC0-B890AC90662B}" sibTransId="{50443054-E16E-411A-ADE5-A8D882316C3F}"/>
    <dgm:cxn modelId="{E2FF038C-A263-4DE1-8073-336C72394515}" type="presOf" srcId="{E16C1D8E-9C02-4C4C-A9B6-33BE94FD1C77}" destId="{A1D0E572-0EE5-4DF6-B974-3C4CC14C32D2}" srcOrd="0" destOrd="0" presId="urn:microsoft.com/office/officeart/2018/2/layout/IconVerticalSolidList"/>
    <dgm:cxn modelId="{B33CF5BA-1852-4469-BAE6-AC8928D848F2}" type="presOf" srcId="{971950E6-BB85-460D-B58A-B3CB1546DADA}" destId="{0987F2E8-9483-4490-BD0F-8164E356AC97}" srcOrd="0" destOrd="0" presId="urn:microsoft.com/office/officeart/2018/2/layout/IconVerticalSolidList"/>
    <dgm:cxn modelId="{04339FD0-0C43-41D2-AA37-161FFED751DA}" type="presOf" srcId="{3E0CE9AC-D204-4998-B24F-34C0F2EFA186}" destId="{5061FFB6-DB65-4463-85F7-E39717D9042D}" srcOrd="0" destOrd="0" presId="urn:microsoft.com/office/officeart/2018/2/layout/IconVerticalSolidList"/>
    <dgm:cxn modelId="{2A3DCFEE-A95C-498E-8E88-368E8571C2A8}" srcId="{3E0CE9AC-D204-4998-B24F-34C0F2EFA186}" destId="{E16C1D8E-9C02-4C4C-A9B6-33BE94FD1C77}" srcOrd="0" destOrd="0" parTransId="{648259AF-91A2-4041-893C-0DD83B13FE1F}" sibTransId="{CF1177A9-39B6-45D1-8D9A-A8B281EE9D18}"/>
    <dgm:cxn modelId="{E96B15F1-8BF0-4BEA-B6B9-24CBE215BA7E}" srcId="{53996AD7-67F6-4A94-AB54-935739745B21}" destId="{1844F77A-E26E-491B-B9FA-F819CDA67320}" srcOrd="0" destOrd="0" parTransId="{F112988D-51B0-4A8D-8CE3-A659FBC383E4}" sibTransId="{8B0A4AB2-0751-483B-84A8-84C8B420B4AB}"/>
    <dgm:cxn modelId="{19061AF5-F414-4AC5-B247-0BCA29366045}" srcId="{3E0CE9AC-D204-4998-B24F-34C0F2EFA186}" destId="{BEA69050-C835-41BF-B840-E36224365299}" srcOrd="1" destOrd="0" parTransId="{300717B3-483C-48D2-96E8-A054103B7403}" sibTransId="{8FFC90B6-E94C-4A92-AE09-FA2A00FAA5C9}"/>
    <dgm:cxn modelId="{CB4A2D26-1168-4615-8C4F-6B8C3D3A807F}" type="presParOf" srcId="{DBFEFB61-5C78-409B-A408-5749DC6C332D}" destId="{56E91A1B-1ED5-4013-B20C-A16832ED13DE}" srcOrd="0" destOrd="0" presId="urn:microsoft.com/office/officeart/2018/2/layout/IconVerticalSolidList"/>
    <dgm:cxn modelId="{A27A49F5-122C-4149-9D89-0AE8F1421479}" type="presParOf" srcId="{56E91A1B-1ED5-4013-B20C-A16832ED13DE}" destId="{0AB8E1B1-13B5-4712-A323-D15C345AE0E2}" srcOrd="0" destOrd="0" presId="urn:microsoft.com/office/officeart/2018/2/layout/IconVerticalSolidList"/>
    <dgm:cxn modelId="{AE1BDA74-7EEB-4841-861C-09192FEDB678}" type="presParOf" srcId="{56E91A1B-1ED5-4013-B20C-A16832ED13DE}" destId="{B5CF6323-2958-45FA-B72C-3ACDA35A25D8}" srcOrd="1" destOrd="0" presId="urn:microsoft.com/office/officeart/2018/2/layout/IconVerticalSolidList"/>
    <dgm:cxn modelId="{4F67D3D2-6315-44DE-9C59-D55746A3CCCF}" type="presParOf" srcId="{56E91A1B-1ED5-4013-B20C-A16832ED13DE}" destId="{6D803E79-ACDB-4533-B33E-7B2532C4E3DB}" srcOrd="2" destOrd="0" presId="urn:microsoft.com/office/officeart/2018/2/layout/IconVerticalSolidList"/>
    <dgm:cxn modelId="{6D45C52A-6FA9-4D0D-B7F0-B5205BD1345C}" type="presParOf" srcId="{56E91A1B-1ED5-4013-B20C-A16832ED13DE}" destId="{8858BD91-BDDD-4BED-886E-77B1E1E10AEB}" srcOrd="3" destOrd="0" presId="urn:microsoft.com/office/officeart/2018/2/layout/IconVerticalSolidList"/>
    <dgm:cxn modelId="{DEBD85C0-AC3B-4A0A-8AB1-8FBF694B2F0B}" type="presParOf" srcId="{DBFEFB61-5C78-409B-A408-5749DC6C332D}" destId="{F9789503-DC28-4D64-B2AD-3CE0D21FAC7F}" srcOrd="1" destOrd="0" presId="urn:microsoft.com/office/officeart/2018/2/layout/IconVerticalSolidList"/>
    <dgm:cxn modelId="{E60F5A73-1CBD-4CCB-A514-B31FB62D6AFD}" type="presParOf" srcId="{DBFEFB61-5C78-409B-A408-5749DC6C332D}" destId="{5C6B60F7-642C-43BE-8606-320FFF127B04}" srcOrd="2" destOrd="0" presId="urn:microsoft.com/office/officeart/2018/2/layout/IconVerticalSolidList"/>
    <dgm:cxn modelId="{38B15F8C-3D17-4226-9D35-9190391A19DE}" type="presParOf" srcId="{5C6B60F7-642C-43BE-8606-320FFF127B04}" destId="{95C7ACBD-4B5A-4348-AF16-38D0E51DB743}" srcOrd="0" destOrd="0" presId="urn:microsoft.com/office/officeart/2018/2/layout/IconVerticalSolidList"/>
    <dgm:cxn modelId="{D3235705-4072-434F-B052-DECF50C66646}" type="presParOf" srcId="{5C6B60F7-642C-43BE-8606-320FFF127B04}" destId="{A5A74B7C-98E9-43C4-96DE-0AD814760737}" srcOrd="1" destOrd="0" presId="urn:microsoft.com/office/officeart/2018/2/layout/IconVerticalSolidList"/>
    <dgm:cxn modelId="{007E21A6-4634-4F0E-96DD-0C4F75299B96}" type="presParOf" srcId="{5C6B60F7-642C-43BE-8606-320FFF127B04}" destId="{C45B0516-6C21-4643-846F-18F7443C3307}" srcOrd="2" destOrd="0" presId="urn:microsoft.com/office/officeart/2018/2/layout/IconVerticalSolidList"/>
    <dgm:cxn modelId="{25DF5391-8955-4DC6-A35D-31DE7D6EACC2}" type="presParOf" srcId="{5C6B60F7-642C-43BE-8606-320FFF127B04}" destId="{5061FFB6-DB65-4463-85F7-E39717D9042D}" srcOrd="3" destOrd="0" presId="urn:microsoft.com/office/officeart/2018/2/layout/IconVerticalSolidList"/>
    <dgm:cxn modelId="{11234F92-D4AD-4C38-B424-50FE1FBFE084}" type="presParOf" srcId="{5C6B60F7-642C-43BE-8606-320FFF127B04}" destId="{A1D0E572-0EE5-4DF6-B974-3C4CC14C32D2}" srcOrd="4" destOrd="0" presId="urn:microsoft.com/office/officeart/2018/2/layout/IconVerticalSolidList"/>
    <dgm:cxn modelId="{5D3EC6F6-965F-4281-8A83-E1B726F1404C}" type="presParOf" srcId="{DBFEFB61-5C78-409B-A408-5749DC6C332D}" destId="{228271C5-3CDA-4AE5-826B-DE88C1608704}" srcOrd="3" destOrd="0" presId="urn:microsoft.com/office/officeart/2018/2/layout/IconVerticalSolidList"/>
    <dgm:cxn modelId="{F29E440F-017E-4C95-9CEF-F0FFD0331965}" type="presParOf" srcId="{DBFEFB61-5C78-409B-A408-5749DC6C332D}" destId="{09BB0B76-8918-4E45-AB21-4289BA672140}" srcOrd="4" destOrd="0" presId="urn:microsoft.com/office/officeart/2018/2/layout/IconVerticalSolidList"/>
    <dgm:cxn modelId="{2C7EEC55-8C59-4B61-ABD1-419B400F044C}" type="presParOf" srcId="{09BB0B76-8918-4E45-AB21-4289BA672140}" destId="{8EDA0F18-154F-4E92-A0EA-17BC15334901}" srcOrd="0" destOrd="0" presId="urn:microsoft.com/office/officeart/2018/2/layout/IconVerticalSolidList"/>
    <dgm:cxn modelId="{54C86DD6-2CA9-4A16-B99D-2AF36EC9C100}" type="presParOf" srcId="{09BB0B76-8918-4E45-AB21-4289BA672140}" destId="{49B20B76-8B27-47A2-B664-8C44C02EDDE4}" srcOrd="1" destOrd="0" presId="urn:microsoft.com/office/officeart/2018/2/layout/IconVerticalSolidList"/>
    <dgm:cxn modelId="{8961A355-C8DB-4843-ADC8-33BD9CA8FF0E}" type="presParOf" srcId="{09BB0B76-8918-4E45-AB21-4289BA672140}" destId="{DDF52F50-7510-4DB1-A31C-8676692D4758}" srcOrd="2" destOrd="0" presId="urn:microsoft.com/office/officeart/2018/2/layout/IconVerticalSolidList"/>
    <dgm:cxn modelId="{3D354D84-B9BD-4F65-9B3B-D3391D2038A4}" type="presParOf" srcId="{09BB0B76-8918-4E45-AB21-4289BA672140}" destId="{0987F2E8-9483-4490-BD0F-8164E356AC97}"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66B6E8-916E-4E5E-A54E-43D48E7FCC70}">
      <dsp:nvSpPr>
        <dsp:cNvPr id="0" name=""/>
        <dsp:cNvSpPr/>
      </dsp:nvSpPr>
      <dsp:spPr>
        <a:xfrm>
          <a:off x="-354089" y="-163817"/>
          <a:ext cx="8938260" cy="2477110"/>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AU" sz="2400" kern="1200" dirty="0">
              <a:latin typeface="Arial" panose="020B0604020202020204" pitchFamily="34" charset="0"/>
              <a:cs typeface="Arial" panose="020B0604020202020204" pitchFamily="34" charset="0"/>
            </a:rPr>
            <a:t>There is a boldness with which we approach God (Hebrews 4:16).</a:t>
          </a:r>
          <a:endParaRPr lang="en-US" sz="2400" kern="1200" dirty="0">
            <a:latin typeface="Arial" panose="020B0604020202020204" pitchFamily="34" charset="0"/>
            <a:cs typeface="Arial" panose="020B0604020202020204" pitchFamily="34" charset="0"/>
          </a:endParaRPr>
        </a:p>
      </dsp:txBody>
      <dsp:txXfrm>
        <a:off x="-281537" y="-91265"/>
        <a:ext cx="6377973" cy="2332006"/>
      </dsp:txXfrm>
    </dsp:sp>
    <dsp:sp modelId="{D79D31A3-6E14-493A-9480-BA0B5880A59B}">
      <dsp:nvSpPr>
        <dsp:cNvPr id="0" name=""/>
        <dsp:cNvSpPr/>
      </dsp:nvSpPr>
      <dsp:spPr>
        <a:xfrm>
          <a:off x="515072" y="2262405"/>
          <a:ext cx="10354616" cy="3132379"/>
        </a:xfrm>
        <a:prstGeom prst="roundRect">
          <a:avLst>
            <a:gd name="adj" fmla="val 1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AU" sz="2400" kern="1200" dirty="0"/>
            <a:t>This boldness is a complete contrast to the way the High Priest entered the Holy Place under the Old Covenant. He went with fear and trembling, because, if he had neglected the smallest item prescribed by the law, he could expect nothing but death.</a:t>
          </a:r>
          <a:endParaRPr lang="en-US" sz="2400" kern="1200" dirty="0"/>
        </a:p>
        <a:p>
          <a:pPr marL="228600" lvl="1" indent="-228600" algn="ctr" defTabSz="1066800">
            <a:lnSpc>
              <a:spcPct val="90000"/>
            </a:lnSpc>
            <a:spcBef>
              <a:spcPct val="0"/>
            </a:spcBef>
            <a:spcAft>
              <a:spcPct val="15000"/>
            </a:spcAft>
            <a:buChar char="•"/>
          </a:pPr>
          <a:r>
            <a:rPr lang="en-AU" sz="2400" kern="1200" dirty="0">
              <a:solidFill>
                <a:srgbClr val="C00000"/>
              </a:solidFill>
            </a:rPr>
            <a:t>By stirring up one another to love and good works.</a:t>
          </a:r>
          <a:endParaRPr lang="en-US" sz="2400" kern="1200" dirty="0">
            <a:solidFill>
              <a:srgbClr val="C00000"/>
            </a:solidFill>
          </a:endParaRPr>
        </a:p>
      </dsp:txBody>
      <dsp:txXfrm>
        <a:off x="606816" y="2354149"/>
        <a:ext cx="6478581" cy="2948891"/>
      </dsp:txXfrm>
    </dsp:sp>
    <dsp:sp modelId="{1F9C91F0-4637-4CB0-A3D5-F9C6D7578A69}">
      <dsp:nvSpPr>
        <dsp:cNvPr id="0" name=""/>
        <dsp:cNvSpPr/>
      </dsp:nvSpPr>
      <dsp:spPr>
        <a:xfrm>
          <a:off x="6974049" y="1783466"/>
          <a:ext cx="1610121" cy="1610121"/>
        </a:xfrm>
        <a:prstGeom prst="downArrow">
          <a:avLst>
            <a:gd name="adj1" fmla="val 55000"/>
            <a:gd name="adj2" fmla="val 45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dirty="0"/>
        </a:p>
      </dsp:txBody>
      <dsp:txXfrm>
        <a:off x="7336326" y="1783466"/>
        <a:ext cx="885567" cy="12116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04D270-A389-49A9-9AC5-64ADC9F30DE4}">
      <dsp:nvSpPr>
        <dsp:cNvPr id="0" name=""/>
        <dsp:cNvSpPr/>
      </dsp:nvSpPr>
      <dsp:spPr>
        <a:xfrm>
          <a:off x="0" y="0"/>
          <a:ext cx="8938260" cy="1651406"/>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AU" sz="2400" kern="1200" dirty="0">
              <a:latin typeface="Arial" panose="020B0604020202020204" pitchFamily="34" charset="0"/>
              <a:cs typeface="Arial" panose="020B0604020202020204" pitchFamily="34" charset="0"/>
            </a:rPr>
            <a:t>There is a boldness with which we approach God (Hebrews 4:16).</a:t>
          </a:r>
          <a:endParaRPr lang="en-US" sz="2400" kern="1200" dirty="0">
            <a:latin typeface="Arial" panose="020B0604020202020204" pitchFamily="34" charset="0"/>
            <a:cs typeface="Arial" panose="020B0604020202020204" pitchFamily="34" charset="0"/>
          </a:endParaRPr>
        </a:p>
      </dsp:txBody>
      <dsp:txXfrm>
        <a:off x="48368" y="48368"/>
        <a:ext cx="7156263" cy="1554670"/>
      </dsp:txXfrm>
    </dsp:sp>
    <dsp:sp modelId="{A5EED9FA-DF9D-4027-94E7-FA145156738B}">
      <dsp:nvSpPr>
        <dsp:cNvPr id="0" name=""/>
        <dsp:cNvSpPr/>
      </dsp:nvSpPr>
      <dsp:spPr>
        <a:xfrm>
          <a:off x="788669" y="1391354"/>
          <a:ext cx="8938260" cy="2721980"/>
        </a:xfrm>
        <a:prstGeom prst="roundRect">
          <a:avLst>
            <a:gd name="adj" fmla="val 10000"/>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AU" sz="2400" kern="1200" dirty="0"/>
            <a:t>This boldness is a complete contrast to the way the High Priest entered the Holy Place under the Old Covenant. He went with fear and trembling, because, if he had neglected the smallest item prescribed by the law, he could expect nothing but death.</a:t>
          </a:r>
          <a:endParaRPr lang="en-US" sz="2400" kern="1200" dirty="0"/>
        </a:p>
        <a:p>
          <a:pPr marL="228600" lvl="1" indent="-228600" algn="l" defTabSz="1066800">
            <a:lnSpc>
              <a:spcPct val="90000"/>
            </a:lnSpc>
            <a:spcBef>
              <a:spcPct val="0"/>
            </a:spcBef>
            <a:spcAft>
              <a:spcPct val="15000"/>
            </a:spcAft>
            <a:buChar char="•"/>
          </a:pPr>
          <a:r>
            <a:rPr lang="en-AU" sz="2400" kern="1200" dirty="0"/>
            <a:t>By stirring up one another to love and good works.</a:t>
          </a:r>
          <a:endParaRPr lang="en-US" sz="2400" kern="1200" dirty="0"/>
        </a:p>
      </dsp:txBody>
      <dsp:txXfrm>
        <a:off x="868393" y="1471078"/>
        <a:ext cx="6916727" cy="2562532"/>
      </dsp:txXfrm>
    </dsp:sp>
    <dsp:sp modelId="{4E02BB81-3A1A-4DE6-B980-D454082574F5}">
      <dsp:nvSpPr>
        <dsp:cNvPr id="0" name=""/>
        <dsp:cNvSpPr/>
      </dsp:nvSpPr>
      <dsp:spPr>
        <a:xfrm>
          <a:off x="1577339" y="3853282"/>
          <a:ext cx="8938260" cy="1651406"/>
        </a:xfrm>
        <a:prstGeom prst="roundRect">
          <a:avLst>
            <a:gd name="adj" fmla="val 1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AU" sz="2500" kern="1200" dirty="0">
              <a:solidFill>
                <a:srgbClr val="C00000"/>
              </a:solidFill>
            </a:rPr>
            <a:t>We should not sit on a rock and contemplate our navels. We put our minds to work by considering how to stir up one another to love and good works.</a:t>
          </a:r>
          <a:endParaRPr lang="en-US" sz="2500" kern="1200" dirty="0">
            <a:solidFill>
              <a:srgbClr val="C00000"/>
            </a:solidFill>
          </a:endParaRPr>
        </a:p>
      </dsp:txBody>
      <dsp:txXfrm>
        <a:off x="1625707" y="3901650"/>
        <a:ext cx="6979439" cy="1554670"/>
      </dsp:txXfrm>
    </dsp:sp>
    <dsp:sp modelId="{E4467E72-DBB6-46FC-850A-FFFFC2E77EE4}">
      <dsp:nvSpPr>
        <dsp:cNvPr id="0" name=""/>
        <dsp:cNvSpPr/>
      </dsp:nvSpPr>
      <dsp:spPr>
        <a:xfrm>
          <a:off x="7864845" y="1252316"/>
          <a:ext cx="1073414" cy="1073414"/>
        </a:xfrm>
        <a:prstGeom prst="downArrow">
          <a:avLst>
            <a:gd name="adj1" fmla="val 55000"/>
            <a:gd name="adj2" fmla="val 45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dirty="0"/>
        </a:p>
      </dsp:txBody>
      <dsp:txXfrm>
        <a:off x="8106363" y="1252316"/>
        <a:ext cx="590378" cy="807744"/>
      </dsp:txXfrm>
    </dsp:sp>
    <dsp:sp modelId="{88902245-7C45-45D0-944F-BE6E8E404C0E}">
      <dsp:nvSpPr>
        <dsp:cNvPr id="0" name=""/>
        <dsp:cNvSpPr/>
      </dsp:nvSpPr>
      <dsp:spPr>
        <a:xfrm>
          <a:off x="8653515" y="3167948"/>
          <a:ext cx="1073414" cy="1073414"/>
        </a:xfrm>
        <a:prstGeom prst="downArrow">
          <a:avLst>
            <a:gd name="adj1" fmla="val 55000"/>
            <a:gd name="adj2" fmla="val 45000"/>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dirty="0"/>
        </a:p>
      </dsp:txBody>
      <dsp:txXfrm>
        <a:off x="8895033" y="3167948"/>
        <a:ext cx="590378" cy="8077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B8E1B1-13B5-4712-A323-D15C345AE0E2}">
      <dsp:nvSpPr>
        <dsp:cNvPr id="0" name=""/>
        <dsp:cNvSpPr/>
      </dsp:nvSpPr>
      <dsp:spPr>
        <a:xfrm>
          <a:off x="-347176" y="0"/>
          <a:ext cx="11073982" cy="160261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5CF6323-2958-45FA-B72C-3ACDA35A25D8}">
      <dsp:nvSpPr>
        <dsp:cNvPr id="0" name=""/>
        <dsp:cNvSpPr/>
      </dsp:nvSpPr>
      <dsp:spPr>
        <a:xfrm>
          <a:off x="137614" y="369507"/>
          <a:ext cx="881438" cy="88143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858BD91-BDDD-4BED-886E-77B1E1E10AEB}">
      <dsp:nvSpPr>
        <dsp:cNvPr id="0" name=""/>
        <dsp:cNvSpPr/>
      </dsp:nvSpPr>
      <dsp:spPr>
        <a:xfrm>
          <a:off x="1503843" y="8919"/>
          <a:ext cx="9219341" cy="16026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9610" tIns="169610" rIns="169610" bIns="169610" numCol="1" spcCol="1270" anchor="ctr" anchorCtr="0">
          <a:noAutofit/>
        </a:bodyPr>
        <a:lstStyle/>
        <a:p>
          <a:pPr marL="0" lvl="0" indent="0" algn="l" defTabSz="1111250">
            <a:lnSpc>
              <a:spcPct val="100000"/>
            </a:lnSpc>
            <a:spcBef>
              <a:spcPct val="0"/>
            </a:spcBef>
            <a:spcAft>
              <a:spcPct val="35000"/>
            </a:spcAft>
            <a:buNone/>
          </a:pPr>
          <a:r>
            <a:rPr lang="en-AU" sz="2500" kern="1200" dirty="0"/>
            <a:t>As Paul exhorted the Galatian Christians, "You were running well; who hindered you from obeying the truth?" (Galatians 5:7, RSV).</a:t>
          </a:r>
          <a:endParaRPr lang="en-US" sz="2500" kern="1200" dirty="0"/>
        </a:p>
      </dsp:txBody>
      <dsp:txXfrm>
        <a:off x="1503843" y="8919"/>
        <a:ext cx="9219341" cy="1602614"/>
      </dsp:txXfrm>
    </dsp:sp>
    <dsp:sp modelId="{95C7ACBD-4B5A-4348-AF16-38D0E51DB743}">
      <dsp:nvSpPr>
        <dsp:cNvPr id="0" name=""/>
        <dsp:cNvSpPr/>
      </dsp:nvSpPr>
      <dsp:spPr>
        <a:xfrm>
          <a:off x="-347176" y="2012187"/>
          <a:ext cx="11073982" cy="160261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5A74B7C-98E9-43C4-96DE-0AD814760737}">
      <dsp:nvSpPr>
        <dsp:cNvPr id="0" name=""/>
        <dsp:cNvSpPr/>
      </dsp:nvSpPr>
      <dsp:spPr>
        <a:xfrm>
          <a:off x="137614" y="2372775"/>
          <a:ext cx="881438" cy="88143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061FFB6-DB65-4463-85F7-E39717D9042D}">
      <dsp:nvSpPr>
        <dsp:cNvPr id="0" name=""/>
        <dsp:cNvSpPr/>
      </dsp:nvSpPr>
      <dsp:spPr>
        <a:xfrm>
          <a:off x="996294" y="2012187"/>
          <a:ext cx="4983291" cy="16026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9610" tIns="169610" rIns="169610" bIns="169610" numCol="1" spcCol="1270" anchor="ctr" anchorCtr="0">
          <a:noAutofit/>
        </a:bodyPr>
        <a:lstStyle/>
        <a:p>
          <a:pPr marL="0" lvl="0" indent="0" algn="l" defTabSz="1111250">
            <a:lnSpc>
              <a:spcPct val="100000"/>
            </a:lnSpc>
            <a:spcBef>
              <a:spcPct val="0"/>
            </a:spcBef>
            <a:spcAft>
              <a:spcPct val="35000"/>
            </a:spcAft>
            <a:buNone/>
          </a:pPr>
          <a:r>
            <a:rPr lang="en-AU" sz="2500" kern="1200" dirty="0"/>
            <a:t># Trampled the Son of God under foot.</a:t>
          </a:r>
          <a:endParaRPr lang="en-US" sz="2500" kern="1200" dirty="0"/>
        </a:p>
      </dsp:txBody>
      <dsp:txXfrm>
        <a:off x="996294" y="2012187"/>
        <a:ext cx="4983291" cy="1602614"/>
      </dsp:txXfrm>
    </dsp:sp>
    <dsp:sp modelId="{A1D0E572-0EE5-4DF6-B974-3C4CC14C32D2}">
      <dsp:nvSpPr>
        <dsp:cNvPr id="0" name=""/>
        <dsp:cNvSpPr/>
      </dsp:nvSpPr>
      <dsp:spPr>
        <a:xfrm>
          <a:off x="5531270" y="2012187"/>
          <a:ext cx="5631997" cy="16026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9610" tIns="169610" rIns="169610" bIns="169610" numCol="1" spcCol="1270" anchor="ctr" anchorCtr="0">
          <a:noAutofit/>
        </a:bodyPr>
        <a:lstStyle/>
        <a:p>
          <a:pPr marL="0" lvl="0" indent="0" algn="l" defTabSz="1066800">
            <a:lnSpc>
              <a:spcPct val="100000"/>
            </a:lnSpc>
            <a:spcBef>
              <a:spcPct val="0"/>
            </a:spcBef>
            <a:spcAft>
              <a:spcPct val="35000"/>
            </a:spcAft>
            <a:buNone/>
          </a:pPr>
          <a:r>
            <a:rPr lang="en-AU" sz="2400" kern="1200" dirty="0"/>
            <a:t># Treated as an unholy thing the blood of the covenant that sanctified Him.</a:t>
          </a:r>
          <a:endParaRPr lang="en-US" sz="2400" kern="1200" dirty="0"/>
        </a:p>
        <a:p>
          <a:pPr marL="0" lvl="0" indent="0" algn="l" defTabSz="1066800">
            <a:lnSpc>
              <a:spcPct val="100000"/>
            </a:lnSpc>
            <a:spcBef>
              <a:spcPct val="0"/>
            </a:spcBef>
            <a:spcAft>
              <a:spcPct val="35000"/>
            </a:spcAft>
            <a:buNone/>
          </a:pPr>
          <a:r>
            <a:rPr lang="en-AU" sz="2400" kern="1200" dirty="0"/>
            <a:t># Insult the Spirit of grace.</a:t>
          </a:r>
          <a:endParaRPr lang="en-US" sz="2400" kern="1200" dirty="0"/>
        </a:p>
      </dsp:txBody>
      <dsp:txXfrm>
        <a:off x="5531270" y="2012187"/>
        <a:ext cx="5631997" cy="1602614"/>
      </dsp:txXfrm>
    </dsp:sp>
    <dsp:sp modelId="{8EDA0F18-154F-4E92-A0EA-17BC15334901}">
      <dsp:nvSpPr>
        <dsp:cNvPr id="0" name=""/>
        <dsp:cNvSpPr/>
      </dsp:nvSpPr>
      <dsp:spPr>
        <a:xfrm>
          <a:off x="-347176" y="4015455"/>
          <a:ext cx="11073982" cy="160261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9B20B76-8B27-47A2-B664-8C44C02EDDE4}">
      <dsp:nvSpPr>
        <dsp:cNvPr id="0" name=""/>
        <dsp:cNvSpPr/>
      </dsp:nvSpPr>
      <dsp:spPr>
        <a:xfrm>
          <a:off x="137614" y="4376044"/>
          <a:ext cx="881438" cy="88143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987F2E8-9483-4490-BD0F-8164E356AC97}">
      <dsp:nvSpPr>
        <dsp:cNvPr id="0" name=""/>
        <dsp:cNvSpPr/>
      </dsp:nvSpPr>
      <dsp:spPr>
        <a:xfrm>
          <a:off x="1503843" y="4015455"/>
          <a:ext cx="9219341" cy="16026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9610" tIns="169610" rIns="169610" bIns="169610" numCol="1" spcCol="1270" anchor="ctr" anchorCtr="0">
          <a:noAutofit/>
        </a:bodyPr>
        <a:lstStyle/>
        <a:p>
          <a:pPr marL="0" lvl="0" indent="0" algn="l" defTabSz="1111250">
            <a:lnSpc>
              <a:spcPct val="100000"/>
            </a:lnSpc>
            <a:spcBef>
              <a:spcPct val="0"/>
            </a:spcBef>
            <a:spcAft>
              <a:spcPct val="35000"/>
            </a:spcAft>
            <a:buNone/>
          </a:pPr>
          <a:r>
            <a:rPr lang="en-AU" sz="2500" kern="1200" dirty="0"/>
            <a:t>People today in Church want the Hype type of experience.  They want to be entertained, rather than know and learn more of Jesus.  </a:t>
          </a:r>
          <a:endParaRPr lang="en-US" sz="2500" kern="1200" dirty="0"/>
        </a:p>
      </dsp:txBody>
      <dsp:txXfrm>
        <a:off x="1503843" y="4015455"/>
        <a:ext cx="9219341" cy="1602614"/>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B13B3A-C02A-4912-8900-A903FB3E081C}" type="datetimeFigureOut">
              <a:rPr lang="en-AU" smtClean="0"/>
              <a:t>31/07/2023</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E5CDA9-CDC9-46F7-A790-334881BE2030}" type="slidenum">
              <a:rPr lang="en-AU" smtClean="0"/>
              <a:t>‹#›</a:t>
            </a:fld>
            <a:endParaRPr lang="en-AU" dirty="0"/>
          </a:p>
        </p:txBody>
      </p:sp>
    </p:spTree>
    <p:extLst>
      <p:ext uri="{BB962C8B-B14F-4D97-AF65-F5344CB8AC3E}">
        <p14:creationId xmlns:p14="http://schemas.microsoft.com/office/powerpoint/2010/main" val="32716868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gotquestions.org/Day-Atonement-Yom-Kippur.html"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biblia.com/bible/esv/Lev%2016.4"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biblia.com/bible/esv/Exod%2028.33%E2%80%9335"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kern="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Hebrews 10:19-25 is a wake-up call for professing the Christian who</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800" kern="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might not live for Christ. It is a humbling reminder for those who have been saved by grace to act like it. Ultimately, it is a warning and exhortation to stop playing games with God and commit to the Lord Jesus Christ.</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4EE5CDA9-CDC9-46F7-A790-334881BE2030}" type="slidenum">
              <a:rPr lang="en-AU" smtClean="0"/>
              <a:t>1</a:t>
            </a:fld>
            <a:endParaRPr lang="en-AU" dirty="0"/>
          </a:p>
        </p:txBody>
      </p:sp>
    </p:spTree>
    <p:extLst>
      <p:ext uri="{BB962C8B-B14F-4D97-AF65-F5344CB8AC3E}">
        <p14:creationId xmlns:p14="http://schemas.microsoft.com/office/powerpoint/2010/main" val="23710978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kern="0" dirty="0">
                <a:solidFill>
                  <a:srgbClr val="444444"/>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Christian faith will flourish more when we fellowship together.   Stir each other on.  Therefore, every opportunity of coming together must be welcomed for encouragement of each other.</a:t>
            </a: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400" kern="100" dirty="0">
              <a:effectLst/>
              <a:latin typeface="Arial" panose="020B0604020202020204" pitchFamily="34" charset="0"/>
              <a:ea typeface="Calibri" panose="020F0502020204030204" pitchFamily="34" charset="0"/>
              <a:cs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fld id="{4EE5CDA9-CDC9-46F7-A790-334881BE2030}" type="slidenum">
              <a:rPr lang="en-AU" smtClean="0"/>
              <a:t>12</a:t>
            </a:fld>
            <a:endParaRPr lang="en-AU" dirty="0"/>
          </a:p>
        </p:txBody>
      </p:sp>
    </p:spTree>
    <p:extLst>
      <p:ext uri="{BB962C8B-B14F-4D97-AF65-F5344CB8AC3E}">
        <p14:creationId xmlns:p14="http://schemas.microsoft.com/office/powerpoint/2010/main" val="15163840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kern="100" dirty="0">
                <a:effectLst/>
                <a:latin typeface="Calibri" panose="020F0502020204030204" pitchFamily="34" charset="0"/>
                <a:ea typeface="Calibri" panose="020F0502020204030204" pitchFamily="34" charset="0"/>
                <a:cs typeface="Times New Roman" panose="02020603050405020304" pitchFamily="18" charset="0"/>
              </a:rPr>
              <a:t>Paul.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800" kern="100" dirty="0">
                <a:effectLst/>
                <a:latin typeface="Calibri" panose="020F0502020204030204" pitchFamily="34" charset="0"/>
                <a:ea typeface="Calibri" panose="020F0502020204030204" pitchFamily="34" charset="0"/>
                <a:cs typeface="Times New Roman" panose="02020603050405020304" pitchFamily="18" charset="0"/>
              </a:rPr>
              <a:t>There are numerous verses about meeting together.  Encouraging each other.   And through ALL of this, is to do it regularly.  NOT when the mood takes us, or when nothing else is on.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800" kern="100" dirty="0">
                <a:effectLst/>
                <a:latin typeface="Calibri" panose="020F0502020204030204" pitchFamily="34" charset="0"/>
                <a:ea typeface="Calibri" panose="020F0502020204030204" pitchFamily="34" charset="0"/>
                <a:cs typeface="Times New Roman" panose="02020603050405020304" pitchFamily="18" charset="0"/>
              </a:rPr>
              <a:t>Sometimes of a Sunday as I look out over the ocean, yes I would rather be down in the water catching a good wave.  But, I know I need encouragement from not just the message each Sunday, But the interaction of each one of you.  We are designed by God to be in fellowship with each other.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400" kern="100" dirty="0">
              <a:effectLst/>
              <a:latin typeface="Arial" panose="020B0604020202020204" pitchFamily="34" charset="0"/>
              <a:ea typeface="Calibri" panose="020F0502020204030204" pitchFamily="34" charset="0"/>
              <a:cs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fld id="{4EE5CDA9-CDC9-46F7-A790-334881BE2030}" type="slidenum">
              <a:rPr lang="en-AU" smtClean="0"/>
              <a:t>13</a:t>
            </a:fld>
            <a:endParaRPr lang="en-AU" dirty="0"/>
          </a:p>
        </p:txBody>
      </p:sp>
    </p:spTree>
    <p:extLst>
      <p:ext uri="{BB962C8B-B14F-4D97-AF65-F5344CB8AC3E}">
        <p14:creationId xmlns:p14="http://schemas.microsoft.com/office/powerpoint/2010/main" val="28389754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1. </a:t>
            </a:r>
            <a:r>
              <a:rPr lang="en-AU" sz="1800" kern="0" dirty="0">
                <a:solidFill>
                  <a:srgbClr val="FF0000"/>
                </a:solidFill>
                <a:effectLst/>
                <a:latin typeface="Verdana" panose="020B0604030504040204" pitchFamily="34" charset="0"/>
                <a:ea typeface="Times New Roman" panose="02020603050405020304" pitchFamily="18" charset="0"/>
                <a:cs typeface="Times New Roman" panose="02020603050405020304" pitchFamily="18" charset="0"/>
              </a:rPr>
              <a:t>Sustained defiance towards God -- apostasy – This</a:t>
            </a:r>
            <a:r>
              <a:rPr lang="en-AU" sz="1800" kern="0" baseline="0" dirty="0">
                <a:solidFill>
                  <a:srgbClr val="FF0000"/>
                </a:solidFill>
                <a:effectLst/>
                <a:latin typeface="Verdana" panose="020B0604030504040204" pitchFamily="34" charset="0"/>
                <a:ea typeface="Times New Roman" panose="02020603050405020304" pitchFamily="18" charset="0"/>
                <a:cs typeface="Times New Roman" panose="02020603050405020304" pitchFamily="18" charset="0"/>
              </a:rPr>
              <a:t> is what Paul in Galatians was referring to, </a:t>
            </a:r>
            <a:r>
              <a:rPr lang="en-AU" sz="1800" kern="0" dirty="0">
                <a:solidFill>
                  <a:srgbClr val="FF0000"/>
                </a:solidFill>
                <a:effectLst/>
                <a:latin typeface="Verdana" panose="020B0604030504040204" pitchFamily="34" charset="0"/>
                <a:ea typeface="Times New Roman" panose="02020603050405020304" pitchFamily="18" charset="0"/>
                <a:cs typeface="Times New Roman" panose="02020603050405020304" pitchFamily="18" charset="0"/>
              </a:rPr>
              <a:t> that is, turning deliberately away from faith in Christ and returning to their former Judaism, as if Jesus were not the Messiah at all. This is not your garden-variety sin, but flagrant, deliberate back-sliding</a:t>
            </a:r>
            <a:r>
              <a:rPr lang="en-AU" sz="1800" kern="0" baseline="0" dirty="0">
                <a:solidFill>
                  <a:srgbClr val="FF0000"/>
                </a:solidFill>
                <a:effectLst/>
                <a:latin typeface="Verdana" panose="020B0604030504040204" pitchFamily="34" charset="0"/>
                <a:ea typeface="Times New Roman" panose="02020603050405020304" pitchFamily="18" charset="0"/>
                <a:cs typeface="Times New Roman" panose="02020603050405020304" pitchFamily="18" charset="0"/>
              </a:rPr>
              <a:t> or turning away from their faith</a:t>
            </a:r>
            <a:r>
              <a:rPr lang="en-AU" sz="1800" kern="0" dirty="0">
                <a:solidFill>
                  <a:srgbClr val="FF0000"/>
                </a:solidFill>
                <a:effectLst/>
                <a:latin typeface="Verdana" panose="020B0604030504040204" pitchFamily="34" charset="0"/>
                <a:ea typeface="Times New Roman" panose="02020603050405020304" pitchFamily="18" charset="0"/>
                <a:cs typeface="Times New Roman" panose="02020603050405020304" pitchFamily="18" charset="0"/>
              </a:rPr>
              <a:t>. The reason we can be sure of this is the harsh way he describes the sin of apostasy in verse 29: </a:t>
            </a:r>
            <a:r>
              <a:rPr lang="en-AU" dirty="0"/>
              <a:t>Of Hebrews 10</a:t>
            </a:r>
          </a:p>
        </p:txBody>
      </p:sp>
      <p:sp>
        <p:nvSpPr>
          <p:cNvPr id="4" name="Slide Number Placeholder 3"/>
          <p:cNvSpPr>
            <a:spLocks noGrp="1"/>
          </p:cNvSpPr>
          <p:nvPr>
            <p:ph type="sldNum" sz="quarter" idx="5"/>
          </p:nvPr>
        </p:nvSpPr>
        <p:spPr/>
        <p:txBody>
          <a:bodyPr/>
          <a:lstStyle/>
          <a:p>
            <a:fld id="{4EE5CDA9-CDC9-46F7-A790-334881BE2030}" type="slidenum">
              <a:rPr lang="en-AU" smtClean="0"/>
              <a:t>14</a:t>
            </a:fld>
            <a:endParaRPr lang="en-AU" dirty="0"/>
          </a:p>
        </p:txBody>
      </p:sp>
    </p:spTree>
    <p:extLst>
      <p:ext uri="{BB962C8B-B14F-4D97-AF65-F5344CB8AC3E}">
        <p14:creationId xmlns:p14="http://schemas.microsoft.com/office/powerpoint/2010/main" val="23980706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1</a:t>
            </a: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4EE5CDA9-CDC9-46F7-A790-334881BE2030}" type="slidenum">
              <a:rPr lang="en-AU" smtClean="0"/>
              <a:t>15</a:t>
            </a:fld>
            <a:endParaRPr lang="en-AU" dirty="0"/>
          </a:p>
        </p:txBody>
      </p:sp>
    </p:spTree>
    <p:extLst>
      <p:ext uri="{BB962C8B-B14F-4D97-AF65-F5344CB8AC3E}">
        <p14:creationId xmlns:p14="http://schemas.microsoft.com/office/powerpoint/2010/main" val="24709979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1. </a:t>
            </a:r>
            <a:r>
              <a:rPr lang="en-AU" sz="1800" kern="0" dirty="0">
                <a:solidFill>
                  <a:srgbClr val="444444"/>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Draw near to the Lord. He should be our strongest pursuit. After all, we were made to worship Him. </a:t>
            </a:r>
            <a:r>
              <a:rPr lang="en-AU" sz="1800" kern="0" dirty="0">
                <a:solidFill>
                  <a:srgbClr val="444444"/>
                </a:solidFill>
                <a:effectLst/>
                <a:highlight>
                  <a:srgbClr val="FFFF00"/>
                </a:highlight>
                <a:latin typeface="Times New Roman" panose="02020603050405020304" pitchFamily="18" charset="0"/>
                <a:ea typeface="Times New Roman" panose="02020603050405020304" pitchFamily="18" charset="0"/>
              </a:rPr>
              <a:t>If you have a hard time believing in the faithfulness of God, study the Scriptures for yourself</a:t>
            </a:r>
            <a:r>
              <a:rPr lang="en-AU" sz="1800" kern="0" dirty="0">
                <a:solidFill>
                  <a:srgbClr val="444444"/>
                </a:solidFill>
                <a:effectLst/>
                <a:latin typeface="Times New Roman" panose="02020603050405020304" pitchFamily="18" charset="0"/>
                <a:ea typeface="Times New Roman" panose="02020603050405020304" pitchFamily="18" charset="0"/>
              </a:rPr>
              <a:t>. </a:t>
            </a: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4EE5CDA9-CDC9-46F7-A790-334881BE2030}" type="slidenum">
              <a:rPr lang="en-AU" smtClean="0"/>
              <a:t>16</a:t>
            </a:fld>
            <a:endParaRPr lang="en-AU" dirty="0"/>
          </a:p>
        </p:txBody>
      </p:sp>
    </p:spTree>
    <p:extLst>
      <p:ext uri="{BB962C8B-B14F-4D97-AF65-F5344CB8AC3E}">
        <p14:creationId xmlns:p14="http://schemas.microsoft.com/office/powerpoint/2010/main" val="22722239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2430"/>
              </a:lnSpc>
              <a:spcAft>
                <a:spcPts val="1320"/>
              </a:spcAft>
            </a:pPr>
            <a:r>
              <a:rPr lang="en-AU" sz="1800" kern="100" dirty="0">
                <a:effectLst/>
                <a:latin typeface="Calibri" panose="020F0502020204030204" pitchFamily="34" charset="0"/>
                <a:ea typeface="Calibri" panose="020F0502020204030204" pitchFamily="34" charset="0"/>
                <a:cs typeface="Times New Roman" panose="02020603050405020304" pitchFamily="18" charset="0"/>
              </a:rPr>
              <a:t>2. </a:t>
            </a:r>
            <a:r>
              <a:rPr lang="en-AU" sz="1800" kern="0" dirty="0">
                <a:solidFill>
                  <a:srgbClr val="444444"/>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Unfortunately, our churches are full of people who prefer the adrenaline rush of drama and conflict over love.</a:t>
            </a: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ts val="2430"/>
              </a:lnSpc>
              <a:spcAft>
                <a:spcPts val="1320"/>
              </a:spcAft>
            </a:pPr>
            <a:r>
              <a:rPr lang="en-AU" sz="1800" kern="0" dirty="0">
                <a:solidFill>
                  <a:srgbClr val="444444"/>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If I left the church, would anyone miss me? Do I long for the fellowship of like-minded believers or am I enjoying some</a:t>
            </a:r>
            <a:r>
              <a:rPr lang="en-AU" sz="1800" kern="0" baseline="0" dirty="0">
                <a:solidFill>
                  <a:srgbClr val="444444"/>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sort of </a:t>
            </a:r>
            <a:r>
              <a:rPr lang="en-AU" sz="1800" kern="0" dirty="0">
                <a:solidFill>
                  <a:srgbClr val="444444"/>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break. Have I stirred up others to love and good works with phone calls, emails, cards, meals, etc.? </a:t>
            </a:r>
            <a:r>
              <a:rPr lang="en-AU" sz="1800" kern="0" dirty="0">
                <a:solidFill>
                  <a:srgbClr val="FF0000"/>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What am I doing to encourage others to stay the course and cling to Christ?</a:t>
            </a: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4EE5CDA9-CDC9-46F7-A790-334881BE2030}" type="slidenum">
              <a:rPr lang="en-AU" smtClean="0"/>
              <a:t>17</a:t>
            </a:fld>
            <a:endParaRPr lang="en-AU" dirty="0"/>
          </a:p>
        </p:txBody>
      </p:sp>
    </p:spTree>
    <p:extLst>
      <p:ext uri="{BB962C8B-B14F-4D97-AF65-F5344CB8AC3E}">
        <p14:creationId xmlns:p14="http://schemas.microsoft.com/office/powerpoint/2010/main" val="17385552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kern="100" dirty="0">
                <a:effectLst/>
                <a:latin typeface="Calibri" panose="020F0502020204030204" pitchFamily="34" charset="0"/>
                <a:ea typeface="Calibri" panose="020F0502020204030204" pitchFamily="34" charset="0"/>
                <a:cs typeface="Times New Roman" panose="02020603050405020304" pitchFamily="18" charset="0"/>
              </a:rPr>
              <a:t>3. Am I someone </a:t>
            </a:r>
            <a:r>
              <a:rPr lang="en-AU" sz="18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who keeps the seats warm on Sunday</a:t>
            </a:r>
            <a:r>
              <a:rPr lang="en-AU" sz="18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but does little to serve the body. Get off the fence. Get off the bench and into the game. Stop messing around.   You can approach God with confidence, as a great sinner washed by a great Saviour. Wake up and draw near to Jesus.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4EE5CDA9-CDC9-46F7-A790-334881BE2030}" type="slidenum">
              <a:rPr lang="en-AU" smtClean="0"/>
              <a:t>18</a:t>
            </a:fld>
            <a:endParaRPr lang="en-AU" dirty="0"/>
          </a:p>
        </p:txBody>
      </p:sp>
    </p:spTree>
    <p:extLst>
      <p:ext uri="{BB962C8B-B14F-4D97-AF65-F5344CB8AC3E}">
        <p14:creationId xmlns:p14="http://schemas.microsoft.com/office/powerpoint/2010/main" val="25010069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kern="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4. Each successive Christian generation is called upon to live as the generation of the end-time, if it is to live as a CHRISTIAN generation. </a:t>
            </a:r>
            <a:r>
              <a:rPr lang="en-AU" sz="1800" kern="0" dirty="0">
                <a:solidFill>
                  <a:srgbClr val="00B0F0"/>
                </a:solidFill>
                <a:effectLst/>
                <a:latin typeface="Times New Roman" panose="02020603050405020304" pitchFamily="18" charset="0"/>
                <a:ea typeface="Times New Roman" panose="02020603050405020304" pitchFamily="18" charset="0"/>
              </a:rPr>
              <a:t>We can still </a:t>
            </a:r>
            <a:r>
              <a:rPr lang="en-AU" sz="1800" kern="0" dirty="0">
                <a:solidFill>
                  <a:srgbClr val="FF0000"/>
                </a:solidFill>
                <a:effectLst/>
                <a:latin typeface="Times New Roman" panose="02020603050405020304" pitchFamily="18" charset="0"/>
                <a:ea typeface="Times New Roman" panose="02020603050405020304" pitchFamily="18" charset="0"/>
              </a:rPr>
              <a:t>consider, provoke, and encourage one another</a:t>
            </a:r>
            <a:r>
              <a:rPr lang="en-AU" sz="1800" kern="0" dirty="0">
                <a:solidFill>
                  <a:srgbClr val="00B0F0"/>
                </a:solidFill>
                <a:effectLst/>
                <a:latin typeface="Times New Roman" panose="02020603050405020304" pitchFamily="18" charset="0"/>
                <a:ea typeface="Times New Roman" panose="02020603050405020304" pitchFamily="18" charset="0"/>
              </a:rPr>
              <a:t>. Because of Jesus, we have direct access and divine advocacy. </a:t>
            </a: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4EE5CDA9-CDC9-46F7-A790-334881BE2030}" type="slidenum">
              <a:rPr lang="en-AU" smtClean="0"/>
              <a:t>19</a:t>
            </a:fld>
            <a:endParaRPr lang="en-AU" dirty="0"/>
          </a:p>
        </p:txBody>
      </p:sp>
    </p:spTree>
    <p:extLst>
      <p:ext uri="{BB962C8B-B14F-4D97-AF65-F5344CB8AC3E}">
        <p14:creationId xmlns:p14="http://schemas.microsoft.com/office/powerpoint/2010/main" val="15367390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kern="0" dirty="0">
                <a:solidFill>
                  <a:srgbClr val="444444"/>
                </a:solidFill>
                <a:effectLst/>
                <a:latin typeface="Times New Roman" panose="02020603050405020304" pitchFamily="18" charset="0"/>
                <a:ea typeface="Calibri" panose="020F0502020204030204" pitchFamily="34" charset="0"/>
                <a:cs typeface="Times New Roman" panose="02020603050405020304" pitchFamily="18" charset="0"/>
              </a:rPr>
              <a:t>At its core is 3 Main Issues;</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AU" sz="1800" kern="0" dirty="0">
                <a:solidFill>
                  <a:srgbClr val="444444"/>
                </a:solidFill>
                <a:effectLst/>
                <a:latin typeface="Times New Roman" panose="02020603050405020304" pitchFamily="18" charset="0"/>
                <a:ea typeface="Calibri" panose="020F0502020204030204" pitchFamily="34" charset="0"/>
                <a:cs typeface="Times New Roman" panose="02020603050405020304" pitchFamily="18" charset="0"/>
              </a:rPr>
              <a:t>Being BOLD, CONFIDENT &amp; EXUBERANT</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AU" sz="1800" kern="0" dirty="0">
                <a:solidFill>
                  <a:srgbClr val="444444"/>
                </a:solidFill>
                <a:effectLst/>
                <a:latin typeface="Times New Roman" panose="02020603050405020304" pitchFamily="18" charset="0"/>
                <a:ea typeface="Calibri" panose="020F0502020204030204" pitchFamily="34" charset="0"/>
                <a:cs typeface="Times New Roman" panose="02020603050405020304" pitchFamily="18" charset="0"/>
              </a:rPr>
              <a:t>ENCOURAGING</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AU" sz="1800" kern="0" dirty="0">
                <a:solidFill>
                  <a:srgbClr val="444444"/>
                </a:solidFill>
                <a:effectLst/>
                <a:latin typeface="Times New Roman" panose="02020603050405020304" pitchFamily="18" charset="0"/>
                <a:ea typeface="Calibri" panose="020F0502020204030204" pitchFamily="34" charset="0"/>
                <a:cs typeface="Times New Roman" panose="02020603050405020304" pitchFamily="18" charset="0"/>
              </a:rPr>
              <a:t>RENOUNCATION OF FAITH – </a:t>
            </a:r>
            <a:r>
              <a:rPr lang="en-AU" sz="1800" i="1" kern="0" dirty="0">
                <a:solidFill>
                  <a:srgbClr val="444444"/>
                </a:solidFill>
                <a:effectLst/>
                <a:latin typeface="Times New Roman" panose="02020603050405020304" pitchFamily="18" charset="0"/>
                <a:ea typeface="Calibri" panose="020F0502020204030204" pitchFamily="34" charset="0"/>
                <a:cs typeface="Times New Roman" panose="02020603050405020304" pitchFamily="18" charset="0"/>
              </a:rPr>
              <a:t>APOSTASTY or Back Sliding</a:t>
            </a:r>
            <a:endParaRPr lang="en-AU" sz="1800" kern="0" dirty="0">
              <a:solidFill>
                <a:srgbClr val="444444"/>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4EE5CDA9-CDC9-46F7-A790-334881BE2030}" type="slidenum">
              <a:rPr lang="en-AU" smtClean="0"/>
              <a:t>2</a:t>
            </a:fld>
            <a:endParaRPr lang="en-AU" dirty="0"/>
          </a:p>
        </p:txBody>
      </p:sp>
    </p:spTree>
    <p:extLst>
      <p:ext uri="{BB962C8B-B14F-4D97-AF65-F5344CB8AC3E}">
        <p14:creationId xmlns:p14="http://schemas.microsoft.com/office/powerpoint/2010/main" val="34167349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kern="100" dirty="0">
                <a:solidFill>
                  <a:srgbClr val="081C2A"/>
                </a:solidFill>
                <a:effectLst/>
                <a:latin typeface="Segoe UI" panose="020B0502040204020203" pitchFamily="34" charset="0"/>
                <a:ea typeface="Calibri" panose="020F0502020204030204" pitchFamily="34" charset="0"/>
                <a:cs typeface="Times New Roman" panose="02020603050405020304" pitchFamily="18" charset="0"/>
              </a:rPr>
              <a:t>The Law of Moses said that once a year, on </a:t>
            </a:r>
            <a:r>
              <a:rPr lang="en-AU" sz="1800" u="sng" kern="100" dirty="0">
                <a:solidFill>
                  <a:srgbClr val="0000FF"/>
                </a:solidFill>
                <a:effectLst/>
                <a:latin typeface="Segoe UI" panose="020B0502040204020203" pitchFamily="34" charset="0"/>
                <a:ea typeface="Calibri" panose="020F0502020204030204" pitchFamily="34" charset="0"/>
                <a:cs typeface="Times New Roman" panose="02020603050405020304" pitchFamily="18" charset="0"/>
                <a:hlinkClick r:id="rId3"/>
              </a:rPr>
              <a:t>Yom Kippur</a:t>
            </a:r>
            <a:r>
              <a:rPr lang="en-AU" sz="1800" kern="100" dirty="0">
                <a:solidFill>
                  <a:srgbClr val="081C2A"/>
                </a:solidFill>
                <a:effectLst/>
                <a:latin typeface="Segoe UI" panose="020B0502040204020203" pitchFamily="34" charset="0"/>
                <a:ea typeface="Calibri" panose="020F0502020204030204" pitchFamily="34" charset="0"/>
                <a:cs typeface="Times New Roman" panose="02020603050405020304" pitchFamily="18" charset="0"/>
              </a:rPr>
              <a:t>, the high priest must bring the blood of sacrifices into the Holy of Holies to atone for his sin and the national sins of the people of Israel. On that Day of Atonement, before entering the tabernacle, the high priest was to bathe and put on special garments (</a:t>
            </a:r>
            <a:r>
              <a:rPr lang="en-AU" sz="1800" u="sng" kern="100" dirty="0">
                <a:solidFill>
                  <a:srgbClr val="0000FF"/>
                </a:solidFill>
                <a:effectLst/>
                <a:latin typeface="Segoe UI" panose="020B0502040204020203" pitchFamily="34" charset="0"/>
                <a:ea typeface="Calibri" panose="020F0502020204030204" pitchFamily="34" charset="0"/>
                <a:cs typeface="Times New Roman" panose="02020603050405020304" pitchFamily="18" charset="0"/>
                <a:hlinkClick r:id="rId4"/>
              </a:rPr>
              <a:t>Leviticus 16:4</a:t>
            </a:r>
            <a:r>
              <a:rPr lang="en-AU" sz="1800" kern="100" dirty="0">
                <a:solidFill>
                  <a:srgbClr val="081C2A"/>
                </a:solidFill>
                <a:effectLst/>
                <a:latin typeface="Segoe UI" panose="020B0502040204020203" pitchFamily="34" charset="0"/>
                <a:ea typeface="Calibri" panose="020F0502020204030204" pitchFamily="34" charset="0"/>
                <a:cs typeface="Times New Roman" panose="02020603050405020304" pitchFamily="18" charset="0"/>
              </a:rPr>
              <a:t>), </a:t>
            </a: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4EE5CDA9-CDC9-46F7-A790-334881BE2030}" type="slidenum">
              <a:rPr lang="en-AU" smtClean="0"/>
              <a:t>3</a:t>
            </a:fld>
            <a:endParaRPr lang="en-AU" dirty="0"/>
          </a:p>
        </p:txBody>
      </p:sp>
    </p:spTree>
    <p:extLst>
      <p:ext uri="{BB962C8B-B14F-4D97-AF65-F5344CB8AC3E}">
        <p14:creationId xmlns:p14="http://schemas.microsoft.com/office/powerpoint/2010/main" val="20470604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AU" sz="1800" u="sng" kern="100" dirty="0">
                <a:solidFill>
                  <a:srgbClr val="0000FF"/>
                </a:solidFill>
                <a:effectLst/>
                <a:latin typeface="Segoe UI" panose="020B0502040204020203" pitchFamily="34" charset="0"/>
                <a:ea typeface="Calibri" panose="020F0502020204030204" pitchFamily="34" charset="0"/>
                <a:cs typeface="Times New Roman" panose="02020603050405020304" pitchFamily="18" charset="0"/>
                <a:hlinkClick r:id="rId3"/>
              </a:rPr>
              <a:t>Exodus 28:33–35</a:t>
            </a:r>
            <a:r>
              <a:rPr lang="en-AU" sz="1800" kern="100" dirty="0">
                <a:solidFill>
                  <a:srgbClr val="081C2A"/>
                </a:solidFill>
                <a:effectLst/>
                <a:latin typeface="Segoe UI" panose="020B0502040204020203" pitchFamily="34" charset="0"/>
                <a:ea typeface="Calibri" panose="020F0502020204030204" pitchFamily="34" charset="0"/>
                <a:cs typeface="Times New Roman" panose="02020603050405020304" pitchFamily="18" charset="0"/>
              </a:rPr>
              <a:t> specified that bells (and knitted pomegranates) were to be worn on the hem of the high priest’s garment so that “the sound of the bells will be heard when he enters the Holy Place before the </a:t>
            </a:r>
            <a:r>
              <a:rPr lang="en-AU" sz="1800" kern="100" cap="small" dirty="0">
                <a:solidFill>
                  <a:srgbClr val="081C2A"/>
                </a:solidFill>
                <a:effectLst/>
                <a:latin typeface="Segoe UI" panose="020B0502040204020203" pitchFamily="34" charset="0"/>
                <a:ea typeface="Calibri" panose="020F0502020204030204" pitchFamily="34" charset="0"/>
                <a:cs typeface="Times New Roman" panose="02020603050405020304" pitchFamily="18" charset="0"/>
              </a:rPr>
              <a:t>Lord</a:t>
            </a:r>
            <a:r>
              <a:rPr lang="en-AU" sz="1800" kern="100" dirty="0">
                <a:solidFill>
                  <a:srgbClr val="081C2A"/>
                </a:solidFill>
                <a:effectLst/>
                <a:latin typeface="Segoe UI" panose="020B0502040204020203" pitchFamily="34" charset="0"/>
                <a:ea typeface="Calibri" panose="020F0502020204030204" pitchFamily="34" charset="0"/>
                <a:cs typeface="Times New Roman" panose="02020603050405020304" pitchFamily="18" charset="0"/>
              </a:rPr>
              <a:t> and when he comes out” (verse 35). The bells provided an audible cue to those outside the tabernacle of the high priest’s whereabouts.</a:t>
            </a: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AU" sz="1800" b="1" i="1" dirty="0">
                <a:solidFill>
                  <a:srgbClr val="C00000"/>
                </a:solidFill>
                <a:effectLst/>
                <a:highlight>
                  <a:srgbClr val="FFFF00"/>
                </a:highlight>
                <a:latin typeface="Segoe UI" panose="020B0502040204020203" pitchFamily="34" charset="0"/>
                <a:ea typeface="Calibri" panose="020F0502020204030204" pitchFamily="34" charset="0"/>
              </a:rPr>
              <a:t>No Rope</a:t>
            </a:r>
          </a:p>
          <a:p>
            <a:r>
              <a:rPr lang="en-AU" sz="1800" dirty="0">
                <a:solidFill>
                  <a:srgbClr val="081C2A"/>
                </a:solidFill>
                <a:effectLst/>
                <a:latin typeface="Segoe UI" panose="020B0502040204020203" pitchFamily="34" charset="0"/>
                <a:ea typeface="Calibri" panose="020F0502020204030204" pitchFamily="34" charset="0"/>
              </a:rPr>
              <a:t>THEY WERE SCARED – Get it wrong &amp; DEAD</a:t>
            </a:r>
          </a:p>
          <a:p>
            <a:endParaRPr lang="en-AU" dirty="0"/>
          </a:p>
        </p:txBody>
      </p:sp>
      <p:sp>
        <p:nvSpPr>
          <p:cNvPr id="4" name="Slide Number Placeholder 3"/>
          <p:cNvSpPr>
            <a:spLocks noGrp="1"/>
          </p:cNvSpPr>
          <p:nvPr>
            <p:ph type="sldNum" sz="quarter" idx="5"/>
          </p:nvPr>
        </p:nvSpPr>
        <p:spPr/>
        <p:txBody>
          <a:bodyPr/>
          <a:lstStyle/>
          <a:p>
            <a:fld id="{4EE5CDA9-CDC9-46F7-A790-334881BE2030}" type="slidenum">
              <a:rPr lang="en-AU" smtClean="0"/>
              <a:t>4</a:t>
            </a:fld>
            <a:endParaRPr lang="en-AU" dirty="0"/>
          </a:p>
        </p:txBody>
      </p:sp>
    </p:spTree>
    <p:extLst>
      <p:ext uri="{BB962C8B-B14F-4D97-AF65-F5344CB8AC3E}">
        <p14:creationId xmlns:p14="http://schemas.microsoft.com/office/powerpoint/2010/main" val="27265232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kern="0" dirty="0">
                <a:solidFill>
                  <a:srgbClr val="00B0F0"/>
                </a:solidFill>
                <a:effectLst/>
                <a:latin typeface="Arial" panose="020B0604020202020204" pitchFamily="34" charset="0"/>
                <a:ea typeface="Calibri" panose="020F0502020204030204" pitchFamily="34" charset="0"/>
                <a:cs typeface="Arial" panose="020B0604020202020204" pitchFamily="34" charset="0"/>
              </a:rPr>
              <a:t>JESUS.</a:t>
            </a:r>
            <a:r>
              <a:rPr lang="en-AU" sz="1400" kern="0" baseline="0" dirty="0">
                <a:solidFill>
                  <a:srgbClr val="00B0F0"/>
                </a:solidFill>
                <a:effectLst/>
                <a:latin typeface="Arial" panose="020B0604020202020204" pitchFamily="34" charset="0"/>
                <a:ea typeface="Calibri" panose="020F0502020204030204" pitchFamily="34" charset="0"/>
                <a:cs typeface="Arial" panose="020B0604020202020204" pitchFamily="34" charset="0"/>
              </a:rPr>
              <a:t>   It is ONLY Jesus and what He has done for us that allows us to be BOLD, &amp; CONFIDENT</a:t>
            </a:r>
            <a:endParaRPr lang="en-AU" sz="1400" kern="100" dirty="0">
              <a:effectLst/>
              <a:latin typeface="Arial" panose="020B0604020202020204" pitchFamily="34" charset="0"/>
              <a:ea typeface="Calibri" panose="020F0502020204030204" pitchFamily="34" charset="0"/>
              <a:cs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fld id="{4EE5CDA9-CDC9-46F7-A790-334881BE2030}" type="slidenum">
              <a:rPr lang="en-AU" smtClean="0"/>
              <a:t>5</a:t>
            </a:fld>
            <a:endParaRPr lang="en-AU" dirty="0"/>
          </a:p>
        </p:txBody>
      </p:sp>
    </p:spTree>
    <p:extLst>
      <p:ext uri="{BB962C8B-B14F-4D97-AF65-F5344CB8AC3E}">
        <p14:creationId xmlns:p14="http://schemas.microsoft.com/office/powerpoint/2010/main" val="40902504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EE5CDA9-CDC9-46F7-A790-334881BE2030}" type="slidenum">
              <a:rPr lang="en-AU" smtClean="0"/>
              <a:t>6</a:t>
            </a:fld>
            <a:endParaRPr lang="en-AU" dirty="0"/>
          </a:p>
        </p:txBody>
      </p:sp>
    </p:spTree>
    <p:extLst>
      <p:ext uri="{BB962C8B-B14F-4D97-AF65-F5344CB8AC3E}">
        <p14:creationId xmlns:p14="http://schemas.microsoft.com/office/powerpoint/2010/main" val="22626446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1400" kern="100" dirty="0">
              <a:effectLst/>
              <a:latin typeface="Arial" panose="020B0604020202020204" pitchFamily="34" charset="0"/>
              <a:ea typeface="Calibri" panose="020F0502020204030204" pitchFamily="34" charset="0"/>
              <a:cs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fld id="{4EE5CDA9-CDC9-46F7-A790-334881BE2030}" type="slidenum">
              <a:rPr lang="en-AU" smtClean="0"/>
              <a:t>7</a:t>
            </a:fld>
            <a:endParaRPr lang="en-AU" dirty="0"/>
          </a:p>
        </p:txBody>
      </p:sp>
    </p:spTree>
    <p:extLst>
      <p:ext uri="{BB962C8B-B14F-4D97-AF65-F5344CB8AC3E}">
        <p14:creationId xmlns:p14="http://schemas.microsoft.com/office/powerpoint/2010/main" val="23393816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kern="0" dirty="0">
                <a:solidFill>
                  <a:srgbClr val="444444"/>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1)  We have loved ourselves, and worshipped pleasure. By our own merit, none of us have the right to knock on God’s door all due to our Sin (let alone enter in with confidence).</a:t>
            </a:r>
          </a:p>
          <a:p>
            <a:endParaRPr lang="en-AU" dirty="0"/>
          </a:p>
        </p:txBody>
      </p:sp>
      <p:sp>
        <p:nvSpPr>
          <p:cNvPr id="4" name="Slide Number Placeholder 3"/>
          <p:cNvSpPr>
            <a:spLocks noGrp="1"/>
          </p:cNvSpPr>
          <p:nvPr>
            <p:ph type="sldNum" sz="quarter" idx="5"/>
          </p:nvPr>
        </p:nvSpPr>
        <p:spPr/>
        <p:txBody>
          <a:bodyPr/>
          <a:lstStyle/>
          <a:p>
            <a:fld id="{4EE5CDA9-CDC9-46F7-A790-334881BE2030}" type="slidenum">
              <a:rPr lang="en-AU" smtClean="0"/>
              <a:t>10</a:t>
            </a:fld>
            <a:endParaRPr lang="en-AU" dirty="0"/>
          </a:p>
        </p:txBody>
      </p:sp>
    </p:spTree>
    <p:extLst>
      <p:ext uri="{BB962C8B-B14F-4D97-AF65-F5344CB8AC3E}">
        <p14:creationId xmlns:p14="http://schemas.microsoft.com/office/powerpoint/2010/main" val="24545821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914400" rtl="0" eaLnBrk="1" fontAlgn="auto" latinLnBrk="0" hangingPunct="1">
              <a:lnSpc>
                <a:spcPct val="100000"/>
              </a:lnSpc>
              <a:spcBef>
                <a:spcPts val="0"/>
              </a:spcBef>
              <a:spcAft>
                <a:spcPts val="0"/>
              </a:spcAft>
              <a:buClrTx/>
              <a:buSzTx/>
              <a:buFontTx/>
              <a:buAutoNum type="arabicParenR" startAt="2"/>
              <a:tabLst/>
              <a:defRPr/>
            </a:pPr>
            <a:r>
              <a:rPr lang="en-AU" sz="1800" kern="0" dirty="0">
                <a:solidFill>
                  <a:srgbClr val="444444"/>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Maybe your commitment to the Lord at the moment is </a:t>
            </a:r>
            <a:r>
              <a:rPr lang="en-AU" sz="1800" kern="0" dirty="0" err="1">
                <a:solidFill>
                  <a:srgbClr val="444444"/>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luke</a:t>
            </a:r>
            <a:r>
              <a:rPr lang="en-AU" sz="1800" kern="0" baseline="0" dirty="0">
                <a:solidFill>
                  <a:srgbClr val="444444"/>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-warm</a:t>
            </a:r>
            <a:r>
              <a:rPr lang="en-AU" sz="1800" kern="0" dirty="0">
                <a:solidFill>
                  <a:srgbClr val="444444"/>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coming with strings. You might come to church, but refuse to share your faith; or you might give in the offering, but your time is too valuable to serve.</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800" kern="0" dirty="0">
                <a:solidFill>
                  <a:srgbClr val="444444"/>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400" kern="100" dirty="0">
              <a:effectLst/>
              <a:latin typeface="Arial" panose="020B0604020202020204" pitchFamily="34" charset="0"/>
              <a:ea typeface="Calibri" panose="020F0502020204030204" pitchFamily="34" charset="0"/>
              <a:cs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fld id="{4EE5CDA9-CDC9-46F7-A790-334881BE2030}" type="slidenum">
              <a:rPr lang="en-AU" smtClean="0"/>
              <a:t>11</a:t>
            </a:fld>
            <a:endParaRPr lang="en-AU" dirty="0"/>
          </a:p>
        </p:txBody>
      </p:sp>
    </p:spTree>
    <p:extLst>
      <p:ext uri="{BB962C8B-B14F-4D97-AF65-F5344CB8AC3E}">
        <p14:creationId xmlns:p14="http://schemas.microsoft.com/office/powerpoint/2010/main" val="27953382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D4D54-1295-5160-494B-BB89773FC2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826C76FF-5F86-ADD4-C9E0-D35B5AEFA97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54040085-8C4F-9CF5-3647-D7BA5B1E0F20}"/>
              </a:ext>
            </a:extLst>
          </p:cNvPr>
          <p:cNvSpPr>
            <a:spLocks noGrp="1"/>
          </p:cNvSpPr>
          <p:nvPr>
            <p:ph type="dt" sz="half" idx="10"/>
          </p:nvPr>
        </p:nvSpPr>
        <p:spPr/>
        <p:txBody>
          <a:bodyPr/>
          <a:lstStyle/>
          <a:p>
            <a:fld id="{8ECE9FE6-420F-469D-98F5-AB92A15DE29E}" type="datetimeFigureOut">
              <a:rPr lang="en-AU" smtClean="0"/>
              <a:t>31/07/2023</a:t>
            </a:fld>
            <a:endParaRPr lang="en-AU" dirty="0"/>
          </a:p>
        </p:txBody>
      </p:sp>
      <p:sp>
        <p:nvSpPr>
          <p:cNvPr id="5" name="Footer Placeholder 4">
            <a:extLst>
              <a:ext uri="{FF2B5EF4-FFF2-40B4-BE49-F238E27FC236}">
                <a16:creationId xmlns:a16="http://schemas.microsoft.com/office/drawing/2014/main" id="{44479DD6-FE94-A2BE-C9D2-9770BBE57A10}"/>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5189CA59-4EB2-88C3-74A4-E444AF5F61C4}"/>
              </a:ext>
            </a:extLst>
          </p:cNvPr>
          <p:cNvSpPr>
            <a:spLocks noGrp="1"/>
          </p:cNvSpPr>
          <p:nvPr>
            <p:ph type="sldNum" sz="quarter" idx="12"/>
          </p:nvPr>
        </p:nvSpPr>
        <p:spPr/>
        <p:txBody>
          <a:bodyPr/>
          <a:lstStyle/>
          <a:p>
            <a:fld id="{25D8C5E4-3AFF-4D7B-8BA0-0E11FD93D7F7}" type="slidenum">
              <a:rPr lang="en-AU" smtClean="0"/>
              <a:t>‹#›</a:t>
            </a:fld>
            <a:endParaRPr lang="en-AU" dirty="0"/>
          </a:p>
        </p:txBody>
      </p:sp>
    </p:spTree>
    <p:extLst>
      <p:ext uri="{BB962C8B-B14F-4D97-AF65-F5344CB8AC3E}">
        <p14:creationId xmlns:p14="http://schemas.microsoft.com/office/powerpoint/2010/main" val="883763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020A7-1460-2CD2-7591-239765B07027}"/>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4313CEA9-95CC-EA35-D45E-EFA728C830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AE6268BC-2F67-C6D2-C1D3-A37EF48763F7}"/>
              </a:ext>
            </a:extLst>
          </p:cNvPr>
          <p:cNvSpPr>
            <a:spLocks noGrp="1"/>
          </p:cNvSpPr>
          <p:nvPr>
            <p:ph type="dt" sz="half" idx="10"/>
          </p:nvPr>
        </p:nvSpPr>
        <p:spPr/>
        <p:txBody>
          <a:bodyPr/>
          <a:lstStyle/>
          <a:p>
            <a:fld id="{8ECE9FE6-420F-469D-98F5-AB92A15DE29E}" type="datetimeFigureOut">
              <a:rPr lang="en-AU" smtClean="0"/>
              <a:t>31/07/2023</a:t>
            </a:fld>
            <a:endParaRPr lang="en-AU" dirty="0"/>
          </a:p>
        </p:txBody>
      </p:sp>
      <p:sp>
        <p:nvSpPr>
          <p:cNvPr id="5" name="Footer Placeholder 4">
            <a:extLst>
              <a:ext uri="{FF2B5EF4-FFF2-40B4-BE49-F238E27FC236}">
                <a16:creationId xmlns:a16="http://schemas.microsoft.com/office/drawing/2014/main" id="{1B6C5FD3-9345-ED01-5279-29F86A3DC031}"/>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D1FAD4E5-62DD-C1C0-A65C-DAC41B829F9B}"/>
              </a:ext>
            </a:extLst>
          </p:cNvPr>
          <p:cNvSpPr>
            <a:spLocks noGrp="1"/>
          </p:cNvSpPr>
          <p:nvPr>
            <p:ph type="sldNum" sz="quarter" idx="12"/>
          </p:nvPr>
        </p:nvSpPr>
        <p:spPr/>
        <p:txBody>
          <a:bodyPr/>
          <a:lstStyle/>
          <a:p>
            <a:fld id="{25D8C5E4-3AFF-4D7B-8BA0-0E11FD93D7F7}" type="slidenum">
              <a:rPr lang="en-AU" smtClean="0"/>
              <a:t>‹#›</a:t>
            </a:fld>
            <a:endParaRPr lang="en-AU" dirty="0"/>
          </a:p>
        </p:txBody>
      </p:sp>
    </p:spTree>
    <p:extLst>
      <p:ext uri="{BB962C8B-B14F-4D97-AF65-F5344CB8AC3E}">
        <p14:creationId xmlns:p14="http://schemas.microsoft.com/office/powerpoint/2010/main" val="3905528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622EDB5-D5F6-485A-C4B1-6EE8E674BEF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85ED5C4F-0B81-CDA4-B086-FE303465EB4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E5B33288-5CD9-8E2A-B7FA-C783AFEFDB99}"/>
              </a:ext>
            </a:extLst>
          </p:cNvPr>
          <p:cNvSpPr>
            <a:spLocks noGrp="1"/>
          </p:cNvSpPr>
          <p:nvPr>
            <p:ph type="dt" sz="half" idx="10"/>
          </p:nvPr>
        </p:nvSpPr>
        <p:spPr/>
        <p:txBody>
          <a:bodyPr/>
          <a:lstStyle/>
          <a:p>
            <a:fld id="{8ECE9FE6-420F-469D-98F5-AB92A15DE29E}" type="datetimeFigureOut">
              <a:rPr lang="en-AU" smtClean="0"/>
              <a:t>31/07/2023</a:t>
            </a:fld>
            <a:endParaRPr lang="en-AU" dirty="0"/>
          </a:p>
        </p:txBody>
      </p:sp>
      <p:sp>
        <p:nvSpPr>
          <p:cNvPr id="5" name="Footer Placeholder 4">
            <a:extLst>
              <a:ext uri="{FF2B5EF4-FFF2-40B4-BE49-F238E27FC236}">
                <a16:creationId xmlns:a16="http://schemas.microsoft.com/office/drawing/2014/main" id="{2EF9F53E-F44F-A01D-9186-A1FB0496B2A9}"/>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6048DD8B-EB7B-2C49-96DC-4D2E6A8AC837}"/>
              </a:ext>
            </a:extLst>
          </p:cNvPr>
          <p:cNvSpPr>
            <a:spLocks noGrp="1"/>
          </p:cNvSpPr>
          <p:nvPr>
            <p:ph type="sldNum" sz="quarter" idx="12"/>
          </p:nvPr>
        </p:nvSpPr>
        <p:spPr/>
        <p:txBody>
          <a:bodyPr/>
          <a:lstStyle/>
          <a:p>
            <a:fld id="{25D8C5E4-3AFF-4D7B-8BA0-0E11FD93D7F7}" type="slidenum">
              <a:rPr lang="en-AU" smtClean="0"/>
              <a:t>‹#›</a:t>
            </a:fld>
            <a:endParaRPr lang="en-AU" dirty="0"/>
          </a:p>
        </p:txBody>
      </p:sp>
    </p:spTree>
    <p:extLst>
      <p:ext uri="{BB962C8B-B14F-4D97-AF65-F5344CB8AC3E}">
        <p14:creationId xmlns:p14="http://schemas.microsoft.com/office/powerpoint/2010/main" val="4222486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2DC0F-5D4A-07EF-F63A-E97E90E957AA}"/>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36612512-EF14-85A0-729B-D1D3977BAA6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D8B2A2C8-0A01-42B7-A119-D947A6F1A61F}"/>
              </a:ext>
            </a:extLst>
          </p:cNvPr>
          <p:cNvSpPr>
            <a:spLocks noGrp="1"/>
          </p:cNvSpPr>
          <p:nvPr>
            <p:ph type="dt" sz="half" idx="10"/>
          </p:nvPr>
        </p:nvSpPr>
        <p:spPr/>
        <p:txBody>
          <a:bodyPr/>
          <a:lstStyle/>
          <a:p>
            <a:fld id="{8ECE9FE6-420F-469D-98F5-AB92A15DE29E}" type="datetimeFigureOut">
              <a:rPr lang="en-AU" smtClean="0"/>
              <a:t>31/07/2023</a:t>
            </a:fld>
            <a:endParaRPr lang="en-AU" dirty="0"/>
          </a:p>
        </p:txBody>
      </p:sp>
      <p:sp>
        <p:nvSpPr>
          <p:cNvPr id="5" name="Footer Placeholder 4">
            <a:extLst>
              <a:ext uri="{FF2B5EF4-FFF2-40B4-BE49-F238E27FC236}">
                <a16:creationId xmlns:a16="http://schemas.microsoft.com/office/drawing/2014/main" id="{B52567F8-AD18-3660-23BF-795AD5AAD3E2}"/>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7B1C5223-F122-560F-5BC5-C703863EF9E0}"/>
              </a:ext>
            </a:extLst>
          </p:cNvPr>
          <p:cNvSpPr>
            <a:spLocks noGrp="1"/>
          </p:cNvSpPr>
          <p:nvPr>
            <p:ph type="sldNum" sz="quarter" idx="12"/>
          </p:nvPr>
        </p:nvSpPr>
        <p:spPr/>
        <p:txBody>
          <a:bodyPr/>
          <a:lstStyle/>
          <a:p>
            <a:fld id="{25D8C5E4-3AFF-4D7B-8BA0-0E11FD93D7F7}" type="slidenum">
              <a:rPr lang="en-AU" smtClean="0"/>
              <a:t>‹#›</a:t>
            </a:fld>
            <a:endParaRPr lang="en-AU" dirty="0"/>
          </a:p>
        </p:txBody>
      </p:sp>
    </p:spTree>
    <p:extLst>
      <p:ext uri="{BB962C8B-B14F-4D97-AF65-F5344CB8AC3E}">
        <p14:creationId xmlns:p14="http://schemas.microsoft.com/office/powerpoint/2010/main" val="869954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EAB0C-E249-6AB0-D39D-B4568F253FA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7FA68C86-E370-79D2-B8F8-D64D34171B9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44B833F-B32C-1247-92D3-2D13ACEC4B51}"/>
              </a:ext>
            </a:extLst>
          </p:cNvPr>
          <p:cNvSpPr>
            <a:spLocks noGrp="1"/>
          </p:cNvSpPr>
          <p:nvPr>
            <p:ph type="dt" sz="half" idx="10"/>
          </p:nvPr>
        </p:nvSpPr>
        <p:spPr/>
        <p:txBody>
          <a:bodyPr/>
          <a:lstStyle/>
          <a:p>
            <a:fld id="{8ECE9FE6-420F-469D-98F5-AB92A15DE29E}" type="datetimeFigureOut">
              <a:rPr lang="en-AU" smtClean="0"/>
              <a:t>31/07/2023</a:t>
            </a:fld>
            <a:endParaRPr lang="en-AU" dirty="0"/>
          </a:p>
        </p:txBody>
      </p:sp>
      <p:sp>
        <p:nvSpPr>
          <p:cNvPr id="5" name="Footer Placeholder 4">
            <a:extLst>
              <a:ext uri="{FF2B5EF4-FFF2-40B4-BE49-F238E27FC236}">
                <a16:creationId xmlns:a16="http://schemas.microsoft.com/office/drawing/2014/main" id="{581915B1-6DCE-10B5-3BB0-8767856F1A08}"/>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107C9CA3-0D69-FDBA-024F-4F2545DCB77B}"/>
              </a:ext>
            </a:extLst>
          </p:cNvPr>
          <p:cNvSpPr>
            <a:spLocks noGrp="1"/>
          </p:cNvSpPr>
          <p:nvPr>
            <p:ph type="sldNum" sz="quarter" idx="12"/>
          </p:nvPr>
        </p:nvSpPr>
        <p:spPr/>
        <p:txBody>
          <a:bodyPr/>
          <a:lstStyle/>
          <a:p>
            <a:fld id="{25D8C5E4-3AFF-4D7B-8BA0-0E11FD93D7F7}" type="slidenum">
              <a:rPr lang="en-AU" smtClean="0"/>
              <a:t>‹#›</a:t>
            </a:fld>
            <a:endParaRPr lang="en-AU" dirty="0"/>
          </a:p>
        </p:txBody>
      </p:sp>
    </p:spTree>
    <p:extLst>
      <p:ext uri="{BB962C8B-B14F-4D97-AF65-F5344CB8AC3E}">
        <p14:creationId xmlns:p14="http://schemas.microsoft.com/office/powerpoint/2010/main" val="30514158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D47B7-4648-2729-DA4D-BDD7493D27F7}"/>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9F35F1ED-F1EB-9AE8-72EB-DEBBE50AAAB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7765EBFB-6DE7-7033-437B-3AD4E34E70C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62AE2B41-0E73-847C-B124-77C1FD2F888F}"/>
              </a:ext>
            </a:extLst>
          </p:cNvPr>
          <p:cNvSpPr>
            <a:spLocks noGrp="1"/>
          </p:cNvSpPr>
          <p:nvPr>
            <p:ph type="dt" sz="half" idx="10"/>
          </p:nvPr>
        </p:nvSpPr>
        <p:spPr/>
        <p:txBody>
          <a:bodyPr/>
          <a:lstStyle/>
          <a:p>
            <a:fld id="{8ECE9FE6-420F-469D-98F5-AB92A15DE29E}" type="datetimeFigureOut">
              <a:rPr lang="en-AU" smtClean="0"/>
              <a:t>31/07/2023</a:t>
            </a:fld>
            <a:endParaRPr lang="en-AU" dirty="0"/>
          </a:p>
        </p:txBody>
      </p:sp>
      <p:sp>
        <p:nvSpPr>
          <p:cNvPr id="6" name="Footer Placeholder 5">
            <a:extLst>
              <a:ext uri="{FF2B5EF4-FFF2-40B4-BE49-F238E27FC236}">
                <a16:creationId xmlns:a16="http://schemas.microsoft.com/office/drawing/2014/main" id="{2046AE39-CB2C-1689-68EB-997E2F01695D}"/>
              </a:ext>
            </a:extLst>
          </p:cNvPr>
          <p:cNvSpPr>
            <a:spLocks noGrp="1"/>
          </p:cNvSpPr>
          <p:nvPr>
            <p:ph type="ftr" sz="quarter" idx="11"/>
          </p:nvPr>
        </p:nvSpPr>
        <p:spPr/>
        <p:txBody>
          <a:bodyPr/>
          <a:lstStyle/>
          <a:p>
            <a:endParaRPr lang="en-AU" dirty="0"/>
          </a:p>
        </p:txBody>
      </p:sp>
      <p:sp>
        <p:nvSpPr>
          <p:cNvPr id="7" name="Slide Number Placeholder 6">
            <a:extLst>
              <a:ext uri="{FF2B5EF4-FFF2-40B4-BE49-F238E27FC236}">
                <a16:creationId xmlns:a16="http://schemas.microsoft.com/office/drawing/2014/main" id="{FD82E358-491B-07BE-A8DD-080AF0FEEEBA}"/>
              </a:ext>
            </a:extLst>
          </p:cNvPr>
          <p:cNvSpPr>
            <a:spLocks noGrp="1"/>
          </p:cNvSpPr>
          <p:nvPr>
            <p:ph type="sldNum" sz="quarter" idx="12"/>
          </p:nvPr>
        </p:nvSpPr>
        <p:spPr/>
        <p:txBody>
          <a:bodyPr/>
          <a:lstStyle/>
          <a:p>
            <a:fld id="{25D8C5E4-3AFF-4D7B-8BA0-0E11FD93D7F7}" type="slidenum">
              <a:rPr lang="en-AU" smtClean="0"/>
              <a:t>‹#›</a:t>
            </a:fld>
            <a:endParaRPr lang="en-AU" dirty="0"/>
          </a:p>
        </p:txBody>
      </p:sp>
    </p:spTree>
    <p:extLst>
      <p:ext uri="{BB962C8B-B14F-4D97-AF65-F5344CB8AC3E}">
        <p14:creationId xmlns:p14="http://schemas.microsoft.com/office/powerpoint/2010/main" val="8216188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61DEE-46BF-31D4-BD75-D9744883E07F}"/>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37E2D543-642D-4811-91A8-28CCF722016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81B5B0-3170-EF9A-AADD-FD2FF9F1E70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0C2F73A7-FFC2-29D3-A17F-E12A3D5FF0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5EF2B9B-98E2-16E8-5955-86BDF1D33E6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A0A4A64E-FFA2-2626-7181-BB6283ACD707}"/>
              </a:ext>
            </a:extLst>
          </p:cNvPr>
          <p:cNvSpPr>
            <a:spLocks noGrp="1"/>
          </p:cNvSpPr>
          <p:nvPr>
            <p:ph type="dt" sz="half" idx="10"/>
          </p:nvPr>
        </p:nvSpPr>
        <p:spPr/>
        <p:txBody>
          <a:bodyPr/>
          <a:lstStyle/>
          <a:p>
            <a:fld id="{8ECE9FE6-420F-469D-98F5-AB92A15DE29E}" type="datetimeFigureOut">
              <a:rPr lang="en-AU" smtClean="0"/>
              <a:t>31/07/2023</a:t>
            </a:fld>
            <a:endParaRPr lang="en-AU" dirty="0"/>
          </a:p>
        </p:txBody>
      </p:sp>
      <p:sp>
        <p:nvSpPr>
          <p:cNvPr id="8" name="Footer Placeholder 7">
            <a:extLst>
              <a:ext uri="{FF2B5EF4-FFF2-40B4-BE49-F238E27FC236}">
                <a16:creationId xmlns:a16="http://schemas.microsoft.com/office/drawing/2014/main" id="{902ECFC9-E9CB-4907-FCB8-802992A2D33D}"/>
              </a:ext>
            </a:extLst>
          </p:cNvPr>
          <p:cNvSpPr>
            <a:spLocks noGrp="1"/>
          </p:cNvSpPr>
          <p:nvPr>
            <p:ph type="ftr" sz="quarter" idx="11"/>
          </p:nvPr>
        </p:nvSpPr>
        <p:spPr/>
        <p:txBody>
          <a:bodyPr/>
          <a:lstStyle/>
          <a:p>
            <a:endParaRPr lang="en-AU" dirty="0"/>
          </a:p>
        </p:txBody>
      </p:sp>
      <p:sp>
        <p:nvSpPr>
          <p:cNvPr id="9" name="Slide Number Placeholder 8">
            <a:extLst>
              <a:ext uri="{FF2B5EF4-FFF2-40B4-BE49-F238E27FC236}">
                <a16:creationId xmlns:a16="http://schemas.microsoft.com/office/drawing/2014/main" id="{FEA7FF01-3A9B-575C-8401-E732A6450DCE}"/>
              </a:ext>
            </a:extLst>
          </p:cNvPr>
          <p:cNvSpPr>
            <a:spLocks noGrp="1"/>
          </p:cNvSpPr>
          <p:nvPr>
            <p:ph type="sldNum" sz="quarter" idx="12"/>
          </p:nvPr>
        </p:nvSpPr>
        <p:spPr/>
        <p:txBody>
          <a:bodyPr/>
          <a:lstStyle/>
          <a:p>
            <a:fld id="{25D8C5E4-3AFF-4D7B-8BA0-0E11FD93D7F7}" type="slidenum">
              <a:rPr lang="en-AU" smtClean="0"/>
              <a:t>‹#›</a:t>
            </a:fld>
            <a:endParaRPr lang="en-AU" dirty="0"/>
          </a:p>
        </p:txBody>
      </p:sp>
    </p:spTree>
    <p:extLst>
      <p:ext uri="{BB962C8B-B14F-4D97-AF65-F5344CB8AC3E}">
        <p14:creationId xmlns:p14="http://schemas.microsoft.com/office/powerpoint/2010/main" val="39954409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3A1C9-4359-A469-4A8A-15ADB55E46E3}"/>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AEF77C75-7719-5E02-3E20-2484AC31E174}"/>
              </a:ext>
            </a:extLst>
          </p:cNvPr>
          <p:cNvSpPr>
            <a:spLocks noGrp="1"/>
          </p:cNvSpPr>
          <p:nvPr>
            <p:ph type="dt" sz="half" idx="10"/>
          </p:nvPr>
        </p:nvSpPr>
        <p:spPr/>
        <p:txBody>
          <a:bodyPr/>
          <a:lstStyle/>
          <a:p>
            <a:fld id="{8ECE9FE6-420F-469D-98F5-AB92A15DE29E}" type="datetimeFigureOut">
              <a:rPr lang="en-AU" smtClean="0"/>
              <a:t>31/07/2023</a:t>
            </a:fld>
            <a:endParaRPr lang="en-AU" dirty="0"/>
          </a:p>
        </p:txBody>
      </p:sp>
      <p:sp>
        <p:nvSpPr>
          <p:cNvPr id="4" name="Footer Placeholder 3">
            <a:extLst>
              <a:ext uri="{FF2B5EF4-FFF2-40B4-BE49-F238E27FC236}">
                <a16:creationId xmlns:a16="http://schemas.microsoft.com/office/drawing/2014/main" id="{A4FE56C5-33DE-33F3-485C-7432C68114D7}"/>
              </a:ext>
            </a:extLst>
          </p:cNvPr>
          <p:cNvSpPr>
            <a:spLocks noGrp="1"/>
          </p:cNvSpPr>
          <p:nvPr>
            <p:ph type="ftr" sz="quarter" idx="11"/>
          </p:nvPr>
        </p:nvSpPr>
        <p:spPr/>
        <p:txBody>
          <a:bodyPr/>
          <a:lstStyle/>
          <a:p>
            <a:endParaRPr lang="en-AU" dirty="0"/>
          </a:p>
        </p:txBody>
      </p:sp>
      <p:sp>
        <p:nvSpPr>
          <p:cNvPr id="5" name="Slide Number Placeholder 4">
            <a:extLst>
              <a:ext uri="{FF2B5EF4-FFF2-40B4-BE49-F238E27FC236}">
                <a16:creationId xmlns:a16="http://schemas.microsoft.com/office/drawing/2014/main" id="{284F7A88-344C-D917-381E-E049709779AE}"/>
              </a:ext>
            </a:extLst>
          </p:cNvPr>
          <p:cNvSpPr>
            <a:spLocks noGrp="1"/>
          </p:cNvSpPr>
          <p:nvPr>
            <p:ph type="sldNum" sz="quarter" idx="12"/>
          </p:nvPr>
        </p:nvSpPr>
        <p:spPr/>
        <p:txBody>
          <a:bodyPr/>
          <a:lstStyle/>
          <a:p>
            <a:fld id="{25D8C5E4-3AFF-4D7B-8BA0-0E11FD93D7F7}" type="slidenum">
              <a:rPr lang="en-AU" smtClean="0"/>
              <a:t>‹#›</a:t>
            </a:fld>
            <a:endParaRPr lang="en-AU" dirty="0"/>
          </a:p>
        </p:txBody>
      </p:sp>
    </p:spTree>
    <p:extLst>
      <p:ext uri="{BB962C8B-B14F-4D97-AF65-F5344CB8AC3E}">
        <p14:creationId xmlns:p14="http://schemas.microsoft.com/office/powerpoint/2010/main" val="5215151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258AA4-9EC0-C04B-84AE-BE10DA9E09B4}"/>
              </a:ext>
            </a:extLst>
          </p:cNvPr>
          <p:cNvSpPr>
            <a:spLocks noGrp="1"/>
          </p:cNvSpPr>
          <p:nvPr>
            <p:ph type="dt" sz="half" idx="10"/>
          </p:nvPr>
        </p:nvSpPr>
        <p:spPr/>
        <p:txBody>
          <a:bodyPr/>
          <a:lstStyle/>
          <a:p>
            <a:fld id="{8ECE9FE6-420F-469D-98F5-AB92A15DE29E}" type="datetimeFigureOut">
              <a:rPr lang="en-AU" smtClean="0"/>
              <a:t>31/07/2023</a:t>
            </a:fld>
            <a:endParaRPr lang="en-AU" dirty="0"/>
          </a:p>
        </p:txBody>
      </p:sp>
      <p:sp>
        <p:nvSpPr>
          <p:cNvPr id="3" name="Footer Placeholder 2">
            <a:extLst>
              <a:ext uri="{FF2B5EF4-FFF2-40B4-BE49-F238E27FC236}">
                <a16:creationId xmlns:a16="http://schemas.microsoft.com/office/drawing/2014/main" id="{37EE176F-7EA8-9BFC-10CD-A0903FB84CF5}"/>
              </a:ext>
            </a:extLst>
          </p:cNvPr>
          <p:cNvSpPr>
            <a:spLocks noGrp="1"/>
          </p:cNvSpPr>
          <p:nvPr>
            <p:ph type="ftr" sz="quarter" idx="11"/>
          </p:nvPr>
        </p:nvSpPr>
        <p:spPr/>
        <p:txBody>
          <a:bodyPr/>
          <a:lstStyle/>
          <a:p>
            <a:endParaRPr lang="en-AU" dirty="0"/>
          </a:p>
        </p:txBody>
      </p:sp>
      <p:sp>
        <p:nvSpPr>
          <p:cNvPr id="4" name="Slide Number Placeholder 3">
            <a:extLst>
              <a:ext uri="{FF2B5EF4-FFF2-40B4-BE49-F238E27FC236}">
                <a16:creationId xmlns:a16="http://schemas.microsoft.com/office/drawing/2014/main" id="{451708A2-C333-BFCA-DABD-A54059986853}"/>
              </a:ext>
            </a:extLst>
          </p:cNvPr>
          <p:cNvSpPr>
            <a:spLocks noGrp="1"/>
          </p:cNvSpPr>
          <p:nvPr>
            <p:ph type="sldNum" sz="quarter" idx="12"/>
          </p:nvPr>
        </p:nvSpPr>
        <p:spPr/>
        <p:txBody>
          <a:bodyPr/>
          <a:lstStyle/>
          <a:p>
            <a:fld id="{25D8C5E4-3AFF-4D7B-8BA0-0E11FD93D7F7}" type="slidenum">
              <a:rPr lang="en-AU" smtClean="0"/>
              <a:t>‹#›</a:t>
            </a:fld>
            <a:endParaRPr lang="en-AU" dirty="0"/>
          </a:p>
        </p:txBody>
      </p:sp>
    </p:spTree>
    <p:extLst>
      <p:ext uri="{BB962C8B-B14F-4D97-AF65-F5344CB8AC3E}">
        <p14:creationId xmlns:p14="http://schemas.microsoft.com/office/powerpoint/2010/main" val="14116016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59C7E-5C44-C36C-E171-64815DD3569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4ABE1949-99F4-DF57-6859-E59CD88465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0AF544DE-631A-4AA2-8D34-75F68900E6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BB21E9-3A33-22B9-9522-CC63216139F6}"/>
              </a:ext>
            </a:extLst>
          </p:cNvPr>
          <p:cNvSpPr>
            <a:spLocks noGrp="1"/>
          </p:cNvSpPr>
          <p:nvPr>
            <p:ph type="dt" sz="half" idx="10"/>
          </p:nvPr>
        </p:nvSpPr>
        <p:spPr/>
        <p:txBody>
          <a:bodyPr/>
          <a:lstStyle/>
          <a:p>
            <a:fld id="{8ECE9FE6-420F-469D-98F5-AB92A15DE29E}" type="datetimeFigureOut">
              <a:rPr lang="en-AU" smtClean="0"/>
              <a:t>31/07/2023</a:t>
            </a:fld>
            <a:endParaRPr lang="en-AU" dirty="0"/>
          </a:p>
        </p:txBody>
      </p:sp>
      <p:sp>
        <p:nvSpPr>
          <p:cNvPr id="6" name="Footer Placeholder 5">
            <a:extLst>
              <a:ext uri="{FF2B5EF4-FFF2-40B4-BE49-F238E27FC236}">
                <a16:creationId xmlns:a16="http://schemas.microsoft.com/office/drawing/2014/main" id="{B98C97BB-DACC-F785-D6A1-6CCC60059942}"/>
              </a:ext>
            </a:extLst>
          </p:cNvPr>
          <p:cNvSpPr>
            <a:spLocks noGrp="1"/>
          </p:cNvSpPr>
          <p:nvPr>
            <p:ph type="ftr" sz="quarter" idx="11"/>
          </p:nvPr>
        </p:nvSpPr>
        <p:spPr/>
        <p:txBody>
          <a:bodyPr/>
          <a:lstStyle/>
          <a:p>
            <a:endParaRPr lang="en-AU" dirty="0"/>
          </a:p>
        </p:txBody>
      </p:sp>
      <p:sp>
        <p:nvSpPr>
          <p:cNvPr id="7" name="Slide Number Placeholder 6">
            <a:extLst>
              <a:ext uri="{FF2B5EF4-FFF2-40B4-BE49-F238E27FC236}">
                <a16:creationId xmlns:a16="http://schemas.microsoft.com/office/drawing/2014/main" id="{5AA0C438-36AA-72CD-BE34-8B7B1A5428FB}"/>
              </a:ext>
            </a:extLst>
          </p:cNvPr>
          <p:cNvSpPr>
            <a:spLocks noGrp="1"/>
          </p:cNvSpPr>
          <p:nvPr>
            <p:ph type="sldNum" sz="quarter" idx="12"/>
          </p:nvPr>
        </p:nvSpPr>
        <p:spPr/>
        <p:txBody>
          <a:bodyPr/>
          <a:lstStyle/>
          <a:p>
            <a:fld id="{25D8C5E4-3AFF-4D7B-8BA0-0E11FD93D7F7}" type="slidenum">
              <a:rPr lang="en-AU" smtClean="0"/>
              <a:t>‹#›</a:t>
            </a:fld>
            <a:endParaRPr lang="en-AU" dirty="0"/>
          </a:p>
        </p:txBody>
      </p:sp>
    </p:spTree>
    <p:extLst>
      <p:ext uri="{BB962C8B-B14F-4D97-AF65-F5344CB8AC3E}">
        <p14:creationId xmlns:p14="http://schemas.microsoft.com/office/powerpoint/2010/main" val="1355268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FB46A-0CAC-4CFB-1FAB-7A77E2C699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D8853D79-45BC-09E8-C0D9-937E9EE6587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a:extLst>
              <a:ext uri="{FF2B5EF4-FFF2-40B4-BE49-F238E27FC236}">
                <a16:creationId xmlns:a16="http://schemas.microsoft.com/office/drawing/2014/main" id="{477EF4EF-E048-9910-E84C-57B09FB723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AA6B17-3CC9-B9BF-5EAD-2B013B28129A}"/>
              </a:ext>
            </a:extLst>
          </p:cNvPr>
          <p:cNvSpPr>
            <a:spLocks noGrp="1"/>
          </p:cNvSpPr>
          <p:nvPr>
            <p:ph type="dt" sz="half" idx="10"/>
          </p:nvPr>
        </p:nvSpPr>
        <p:spPr/>
        <p:txBody>
          <a:bodyPr/>
          <a:lstStyle/>
          <a:p>
            <a:fld id="{8ECE9FE6-420F-469D-98F5-AB92A15DE29E}" type="datetimeFigureOut">
              <a:rPr lang="en-AU" smtClean="0"/>
              <a:t>31/07/2023</a:t>
            </a:fld>
            <a:endParaRPr lang="en-AU" dirty="0"/>
          </a:p>
        </p:txBody>
      </p:sp>
      <p:sp>
        <p:nvSpPr>
          <p:cNvPr id="6" name="Footer Placeholder 5">
            <a:extLst>
              <a:ext uri="{FF2B5EF4-FFF2-40B4-BE49-F238E27FC236}">
                <a16:creationId xmlns:a16="http://schemas.microsoft.com/office/drawing/2014/main" id="{5367A8BE-8378-A0F8-2350-433A7E9E9A15}"/>
              </a:ext>
            </a:extLst>
          </p:cNvPr>
          <p:cNvSpPr>
            <a:spLocks noGrp="1"/>
          </p:cNvSpPr>
          <p:nvPr>
            <p:ph type="ftr" sz="quarter" idx="11"/>
          </p:nvPr>
        </p:nvSpPr>
        <p:spPr/>
        <p:txBody>
          <a:bodyPr/>
          <a:lstStyle/>
          <a:p>
            <a:endParaRPr lang="en-AU" dirty="0"/>
          </a:p>
        </p:txBody>
      </p:sp>
      <p:sp>
        <p:nvSpPr>
          <p:cNvPr id="7" name="Slide Number Placeholder 6">
            <a:extLst>
              <a:ext uri="{FF2B5EF4-FFF2-40B4-BE49-F238E27FC236}">
                <a16:creationId xmlns:a16="http://schemas.microsoft.com/office/drawing/2014/main" id="{FA6C62AE-067E-ABCE-8451-DA2AF525830A}"/>
              </a:ext>
            </a:extLst>
          </p:cNvPr>
          <p:cNvSpPr>
            <a:spLocks noGrp="1"/>
          </p:cNvSpPr>
          <p:nvPr>
            <p:ph type="sldNum" sz="quarter" idx="12"/>
          </p:nvPr>
        </p:nvSpPr>
        <p:spPr/>
        <p:txBody>
          <a:bodyPr/>
          <a:lstStyle/>
          <a:p>
            <a:fld id="{25D8C5E4-3AFF-4D7B-8BA0-0E11FD93D7F7}" type="slidenum">
              <a:rPr lang="en-AU" smtClean="0"/>
              <a:t>‹#›</a:t>
            </a:fld>
            <a:endParaRPr lang="en-AU" dirty="0"/>
          </a:p>
        </p:txBody>
      </p:sp>
    </p:spTree>
    <p:extLst>
      <p:ext uri="{BB962C8B-B14F-4D97-AF65-F5344CB8AC3E}">
        <p14:creationId xmlns:p14="http://schemas.microsoft.com/office/powerpoint/2010/main" val="80496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C53340E-0662-6E57-1E0F-E0DCCAD8175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B42931F9-9073-F54D-23CA-02360E3C89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9011F33D-7EED-A1CF-200F-DEEA8C60B5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CE9FE6-420F-469D-98F5-AB92A15DE29E}" type="datetimeFigureOut">
              <a:rPr lang="en-AU" smtClean="0"/>
              <a:t>31/07/2023</a:t>
            </a:fld>
            <a:endParaRPr lang="en-AU" dirty="0"/>
          </a:p>
        </p:txBody>
      </p:sp>
      <p:sp>
        <p:nvSpPr>
          <p:cNvPr id="5" name="Footer Placeholder 4">
            <a:extLst>
              <a:ext uri="{FF2B5EF4-FFF2-40B4-BE49-F238E27FC236}">
                <a16:creationId xmlns:a16="http://schemas.microsoft.com/office/drawing/2014/main" id="{81332DC7-68A5-AA9D-75B3-4D30631EAB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dirty="0"/>
          </a:p>
        </p:txBody>
      </p:sp>
      <p:sp>
        <p:nvSpPr>
          <p:cNvPr id="6" name="Slide Number Placeholder 5">
            <a:extLst>
              <a:ext uri="{FF2B5EF4-FFF2-40B4-BE49-F238E27FC236}">
                <a16:creationId xmlns:a16="http://schemas.microsoft.com/office/drawing/2014/main" id="{E0CF0922-B264-C1BF-E86B-892D6C0F9D8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D8C5E4-3AFF-4D7B-8BA0-0E11FD93D7F7}" type="slidenum">
              <a:rPr lang="en-AU" smtClean="0"/>
              <a:t>‹#›</a:t>
            </a:fld>
            <a:endParaRPr lang="en-AU" dirty="0"/>
          </a:p>
        </p:txBody>
      </p:sp>
    </p:spTree>
    <p:extLst>
      <p:ext uri="{BB962C8B-B14F-4D97-AF65-F5344CB8AC3E}">
        <p14:creationId xmlns:p14="http://schemas.microsoft.com/office/powerpoint/2010/main" val="7441110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F993B1-5CFA-6610-1596-AAE4F0BA1EC6}"/>
              </a:ext>
            </a:extLst>
          </p:cNvPr>
          <p:cNvPicPr>
            <a:picLocks noChangeAspect="1"/>
          </p:cNvPicPr>
          <p:nvPr/>
        </p:nvPicPr>
        <p:blipFill>
          <a:blip r:embed="rId3"/>
          <a:stretch>
            <a:fillRect/>
          </a:stretch>
        </p:blipFill>
        <p:spPr>
          <a:xfrm>
            <a:off x="1805" y="0"/>
            <a:ext cx="12188389" cy="6858000"/>
          </a:xfrm>
          <a:prstGeom prst="rect">
            <a:avLst/>
          </a:prstGeom>
        </p:spPr>
      </p:pic>
      <p:sp>
        <p:nvSpPr>
          <p:cNvPr id="6" name="TextBox 5">
            <a:extLst>
              <a:ext uri="{FF2B5EF4-FFF2-40B4-BE49-F238E27FC236}">
                <a16:creationId xmlns:a16="http://schemas.microsoft.com/office/drawing/2014/main" id="{7C52FCD0-222D-3AF6-F847-5BD77FC336E8}"/>
              </a:ext>
            </a:extLst>
          </p:cNvPr>
          <p:cNvSpPr txBox="1"/>
          <p:nvPr/>
        </p:nvSpPr>
        <p:spPr>
          <a:xfrm>
            <a:off x="3773606" y="3800902"/>
            <a:ext cx="5902657" cy="707886"/>
          </a:xfrm>
          <a:prstGeom prst="rect">
            <a:avLst/>
          </a:prstGeom>
          <a:noFill/>
        </p:spPr>
        <p:txBody>
          <a:bodyPr wrap="square" rtlCol="0">
            <a:spAutoFit/>
          </a:bodyPr>
          <a:lstStyle/>
          <a:p>
            <a:pPr algn="ctr"/>
            <a:r>
              <a:rPr lang="en-AU" sz="4000" b="1" dirty="0">
                <a:latin typeface="Algerian" panose="04020705040A02060702" pitchFamily="82" charset="0"/>
              </a:rPr>
              <a:t>Hebrews 10: 19 - 39</a:t>
            </a:r>
          </a:p>
        </p:txBody>
      </p:sp>
    </p:spTree>
    <p:extLst>
      <p:ext uri="{BB962C8B-B14F-4D97-AF65-F5344CB8AC3E}">
        <p14:creationId xmlns:p14="http://schemas.microsoft.com/office/powerpoint/2010/main" val="914933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D7D1306-5145-4599-5C90-2E34F010DC0A}"/>
              </a:ext>
            </a:extLst>
          </p:cNvPr>
          <p:cNvSpPr txBox="1"/>
          <p:nvPr/>
        </p:nvSpPr>
        <p:spPr>
          <a:xfrm>
            <a:off x="629678" y="235444"/>
            <a:ext cx="11169914" cy="1508105"/>
          </a:xfrm>
          <a:prstGeom prst="rect">
            <a:avLst/>
          </a:prstGeom>
          <a:noFill/>
        </p:spPr>
        <p:txBody>
          <a:bodyPr wrap="square" rtlCol="0">
            <a:spAutoFit/>
          </a:bodyPr>
          <a:lstStyle/>
          <a:p>
            <a:pPr algn="ctr"/>
            <a:r>
              <a:rPr lang="en-AU" sz="3600" b="1" i="1" dirty="0">
                <a:solidFill>
                  <a:srgbClr val="FF0000"/>
                </a:solidFill>
                <a:latin typeface="Algerian" panose="04020705040A02060702" pitchFamily="82" charset="0"/>
              </a:rPr>
              <a:t>Encourage one another</a:t>
            </a:r>
          </a:p>
          <a:p>
            <a:r>
              <a:rPr lang="en-AU" sz="2800" kern="0" dirty="0">
                <a:solidFill>
                  <a:schemeClr val="accent2">
                    <a:lumMod val="50000"/>
                  </a:schemeClr>
                </a:solidFill>
                <a:latin typeface="Arial" panose="020B0604020202020204" pitchFamily="34" charset="0"/>
                <a:ea typeface="Times New Roman" panose="02020603050405020304" pitchFamily="18" charset="0"/>
                <a:cs typeface="Arial" panose="020B0604020202020204" pitchFamily="34" charset="0"/>
              </a:rPr>
              <a:t>What right do we have to open the door and address God with boldness, determination, and confidence?.</a:t>
            </a:r>
            <a:endParaRPr lang="en-AU" sz="2800" b="1" i="1" dirty="0">
              <a:solidFill>
                <a:schemeClr val="accent2">
                  <a:lumMod val="50000"/>
                </a:schemeClr>
              </a:solidFill>
              <a:latin typeface="Arial Black" panose="020B0A04020102020204" pitchFamily="34" charset="0"/>
            </a:endParaRPr>
          </a:p>
        </p:txBody>
      </p:sp>
      <p:sp>
        <p:nvSpPr>
          <p:cNvPr id="3" name="TextBox 2">
            <a:extLst>
              <a:ext uri="{FF2B5EF4-FFF2-40B4-BE49-F238E27FC236}">
                <a16:creationId xmlns:a16="http://schemas.microsoft.com/office/drawing/2014/main" id="{FD391A75-5BFB-6B74-2D2F-02406D775971}"/>
              </a:ext>
            </a:extLst>
          </p:cNvPr>
          <p:cNvSpPr txBox="1"/>
          <p:nvPr/>
        </p:nvSpPr>
        <p:spPr>
          <a:xfrm>
            <a:off x="566709" y="2342571"/>
            <a:ext cx="11295851" cy="1661993"/>
          </a:xfrm>
          <a:prstGeom prst="rect">
            <a:avLst/>
          </a:prstGeom>
          <a:noFill/>
        </p:spPr>
        <p:txBody>
          <a:bodyPr wrap="square" rtlCol="0">
            <a:spAutoFit/>
          </a:bodyPr>
          <a:lstStyle/>
          <a:p>
            <a:pPr marL="285750" indent="-285750">
              <a:lnSpc>
                <a:spcPct val="150000"/>
              </a:lnSpc>
              <a:buFont typeface="Wingdings" panose="05000000000000000000" pitchFamily="2" charset="2"/>
              <a:buChar char="v"/>
            </a:pPr>
            <a:r>
              <a:rPr lang="en-AU" sz="2800" b="1" i="1" kern="0" dirty="0">
                <a:latin typeface="Arial" panose="020B0604020202020204" pitchFamily="34" charset="0"/>
                <a:ea typeface="Times New Roman" panose="02020603050405020304" pitchFamily="18" charset="0"/>
                <a:cs typeface="Arial" panose="020B0604020202020204" pitchFamily="34" charset="0"/>
              </a:rPr>
              <a:t> </a:t>
            </a:r>
            <a:r>
              <a:rPr lang="en-AU" sz="2800" kern="0" dirty="0">
                <a:effectLst/>
                <a:latin typeface="Arial" panose="020B0604020202020204" pitchFamily="34" charset="0"/>
                <a:ea typeface="Times New Roman" panose="02020603050405020304" pitchFamily="18" charset="0"/>
                <a:cs typeface="Arial" panose="020B0604020202020204" pitchFamily="34" charset="0"/>
              </a:rPr>
              <a:t>Hebrews 10 is a wake-up call for the uncommitted Christian to get off the bench and back in the game.</a:t>
            </a:r>
          </a:p>
          <a:p>
            <a:endParaRPr lang="en-AU" dirty="0"/>
          </a:p>
        </p:txBody>
      </p:sp>
    </p:spTree>
    <p:extLst>
      <p:ext uri="{BB962C8B-B14F-4D97-AF65-F5344CB8AC3E}">
        <p14:creationId xmlns:p14="http://schemas.microsoft.com/office/powerpoint/2010/main" val="24358896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D7D1306-5145-4599-5C90-2E34F010DC0A}"/>
              </a:ext>
            </a:extLst>
          </p:cNvPr>
          <p:cNvSpPr txBox="1"/>
          <p:nvPr/>
        </p:nvSpPr>
        <p:spPr>
          <a:xfrm>
            <a:off x="629678" y="235444"/>
            <a:ext cx="11169914" cy="1508105"/>
          </a:xfrm>
          <a:prstGeom prst="rect">
            <a:avLst/>
          </a:prstGeom>
          <a:noFill/>
        </p:spPr>
        <p:txBody>
          <a:bodyPr wrap="square" rtlCol="0">
            <a:spAutoFit/>
          </a:bodyPr>
          <a:lstStyle/>
          <a:p>
            <a:pPr algn="ctr"/>
            <a:r>
              <a:rPr lang="en-AU" sz="3600" b="1" i="1" dirty="0">
                <a:solidFill>
                  <a:srgbClr val="FF0000"/>
                </a:solidFill>
                <a:latin typeface="Algerian" panose="04020705040A02060702" pitchFamily="82" charset="0"/>
              </a:rPr>
              <a:t>Encourage one another</a:t>
            </a:r>
          </a:p>
          <a:p>
            <a:r>
              <a:rPr lang="en-AU" sz="2800" kern="0" dirty="0">
                <a:solidFill>
                  <a:schemeClr val="accent2">
                    <a:lumMod val="50000"/>
                  </a:schemeClr>
                </a:solidFill>
                <a:latin typeface="Arial" panose="020B0604020202020204" pitchFamily="34" charset="0"/>
                <a:ea typeface="Times New Roman" panose="02020603050405020304" pitchFamily="18" charset="0"/>
                <a:cs typeface="Arial" panose="020B0604020202020204" pitchFamily="34" charset="0"/>
              </a:rPr>
              <a:t>What right do we have to open the door and address God with boldness, determination, and confidence?.</a:t>
            </a:r>
            <a:endParaRPr lang="en-AU" sz="2800" b="1" i="1" dirty="0">
              <a:solidFill>
                <a:schemeClr val="accent2">
                  <a:lumMod val="50000"/>
                </a:schemeClr>
              </a:solidFill>
              <a:latin typeface="Arial Black" panose="020B0A04020102020204" pitchFamily="34" charset="0"/>
            </a:endParaRPr>
          </a:p>
        </p:txBody>
      </p:sp>
      <p:sp>
        <p:nvSpPr>
          <p:cNvPr id="3" name="TextBox 2">
            <a:extLst>
              <a:ext uri="{FF2B5EF4-FFF2-40B4-BE49-F238E27FC236}">
                <a16:creationId xmlns:a16="http://schemas.microsoft.com/office/drawing/2014/main" id="{FD391A75-5BFB-6B74-2D2F-02406D775971}"/>
              </a:ext>
            </a:extLst>
          </p:cNvPr>
          <p:cNvSpPr txBox="1"/>
          <p:nvPr/>
        </p:nvSpPr>
        <p:spPr>
          <a:xfrm>
            <a:off x="566709" y="2342571"/>
            <a:ext cx="11295851" cy="3600986"/>
          </a:xfrm>
          <a:prstGeom prst="rect">
            <a:avLst/>
          </a:prstGeom>
          <a:noFill/>
        </p:spPr>
        <p:txBody>
          <a:bodyPr wrap="square" rtlCol="0">
            <a:spAutoFit/>
          </a:bodyPr>
          <a:lstStyle/>
          <a:p>
            <a:pPr marL="285750" indent="-285750">
              <a:lnSpc>
                <a:spcPct val="150000"/>
              </a:lnSpc>
              <a:buFont typeface="Wingdings" panose="05000000000000000000" pitchFamily="2" charset="2"/>
              <a:buChar char="v"/>
            </a:pPr>
            <a:r>
              <a:rPr lang="en-AU" sz="2800" kern="0" dirty="0">
                <a:effectLst/>
                <a:latin typeface="Arial" panose="020B0604020202020204" pitchFamily="34" charset="0"/>
                <a:ea typeface="Times New Roman" panose="02020603050405020304" pitchFamily="18" charset="0"/>
                <a:cs typeface="Arial" panose="020B0604020202020204" pitchFamily="34" charset="0"/>
              </a:rPr>
              <a:t>Hebrews 10 is a wake-up call for the uncommitted Christian to get off the bench and back in the game.</a:t>
            </a:r>
          </a:p>
          <a:p>
            <a:pPr marL="285750" indent="-285750">
              <a:lnSpc>
                <a:spcPct val="150000"/>
              </a:lnSpc>
              <a:buFont typeface="Wingdings" panose="05000000000000000000" pitchFamily="2" charset="2"/>
              <a:buChar char="v"/>
            </a:pPr>
            <a:endParaRPr lang="en-AU" sz="2800" kern="0" dirty="0">
              <a:effectLst/>
              <a:latin typeface="Arial" panose="020B0604020202020204" pitchFamily="34" charset="0"/>
              <a:ea typeface="Times New Roman" panose="02020603050405020304" pitchFamily="18" charset="0"/>
              <a:cs typeface="Arial" panose="020B0604020202020204" pitchFamily="34" charset="0"/>
            </a:endParaRPr>
          </a:p>
          <a:p>
            <a:pPr marL="285750" indent="-285750">
              <a:lnSpc>
                <a:spcPct val="150000"/>
              </a:lnSpc>
              <a:buFont typeface="Wingdings" panose="05000000000000000000" pitchFamily="2" charset="2"/>
              <a:buChar char="v"/>
            </a:pPr>
            <a:r>
              <a:rPr lang="en-AU" sz="2800" kern="0" dirty="0">
                <a:effectLst/>
                <a:highlight>
                  <a:srgbClr val="00FF00"/>
                </a:highlight>
                <a:latin typeface="Arial" panose="020B0604020202020204" pitchFamily="34" charset="0"/>
                <a:ea typeface="Times New Roman" panose="02020603050405020304" pitchFamily="18" charset="0"/>
                <a:cs typeface="Arial" panose="020B0604020202020204" pitchFamily="34" charset="0"/>
              </a:rPr>
              <a:t>Hebrews 10:25 is about actively encouraging one another away from apostasy. </a:t>
            </a:r>
            <a:endParaRPr lang="en-AU" sz="2800" kern="100" dirty="0">
              <a:effectLst/>
              <a:highlight>
                <a:srgbClr val="00FF00"/>
              </a:highlight>
              <a:latin typeface="Arial" panose="020B0604020202020204" pitchFamily="34" charset="0"/>
              <a:ea typeface="Calibri" panose="020F0502020204030204" pitchFamily="34" charset="0"/>
              <a:cs typeface="Arial" panose="020B0604020202020204" pitchFamily="34" charset="0"/>
            </a:endParaRPr>
          </a:p>
          <a:p>
            <a:endParaRPr lang="en-AU" dirty="0"/>
          </a:p>
        </p:txBody>
      </p:sp>
    </p:spTree>
    <p:extLst>
      <p:ext uri="{BB962C8B-B14F-4D97-AF65-F5344CB8AC3E}">
        <p14:creationId xmlns:p14="http://schemas.microsoft.com/office/powerpoint/2010/main" val="1100476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D7D1306-5145-4599-5C90-2E34F010DC0A}"/>
              </a:ext>
            </a:extLst>
          </p:cNvPr>
          <p:cNvSpPr txBox="1"/>
          <p:nvPr/>
        </p:nvSpPr>
        <p:spPr>
          <a:xfrm>
            <a:off x="629678" y="235444"/>
            <a:ext cx="11169914" cy="1508105"/>
          </a:xfrm>
          <a:prstGeom prst="rect">
            <a:avLst/>
          </a:prstGeom>
          <a:noFill/>
        </p:spPr>
        <p:txBody>
          <a:bodyPr wrap="square" rtlCol="0">
            <a:spAutoFit/>
          </a:bodyPr>
          <a:lstStyle/>
          <a:p>
            <a:pPr algn="ctr"/>
            <a:r>
              <a:rPr lang="en-AU" sz="3600" b="1" i="1" dirty="0">
                <a:solidFill>
                  <a:srgbClr val="FF0000"/>
                </a:solidFill>
                <a:latin typeface="Algerian" panose="04020705040A02060702" pitchFamily="82" charset="0"/>
              </a:rPr>
              <a:t>Encourage one another</a:t>
            </a:r>
          </a:p>
          <a:p>
            <a:r>
              <a:rPr lang="en-AU" sz="2800" kern="0" dirty="0">
                <a:solidFill>
                  <a:schemeClr val="accent2">
                    <a:lumMod val="50000"/>
                  </a:schemeClr>
                </a:solidFill>
                <a:latin typeface="Arial" panose="020B0604020202020204" pitchFamily="34" charset="0"/>
                <a:ea typeface="Times New Roman" panose="02020603050405020304" pitchFamily="18" charset="0"/>
                <a:cs typeface="Arial" panose="020B0604020202020204" pitchFamily="34" charset="0"/>
              </a:rPr>
              <a:t>What right do we have to open the door and address God with boldness, determination, and confidence?</a:t>
            </a:r>
            <a:endParaRPr lang="en-AU" sz="2800" b="1" i="1" dirty="0">
              <a:solidFill>
                <a:schemeClr val="accent2">
                  <a:lumMod val="50000"/>
                </a:schemeClr>
              </a:solidFill>
              <a:latin typeface="Arial Black" panose="020B0A04020102020204" pitchFamily="34" charset="0"/>
            </a:endParaRPr>
          </a:p>
        </p:txBody>
      </p:sp>
      <p:sp>
        <p:nvSpPr>
          <p:cNvPr id="3" name="TextBox 2">
            <a:extLst>
              <a:ext uri="{FF2B5EF4-FFF2-40B4-BE49-F238E27FC236}">
                <a16:creationId xmlns:a16="http://schemas.microsoft.com/office/drawing/2014/main" id="{FD391A75-5BFB-6B74-2D2F-02406D775971}"/>
              </a:ext>
            </a:extLst>
          </p:cNvPr>
          <p:cNvSpPr txBox="1"/>
          <p:nvPr/>
        </p:nvSpPr>
        <p:spPr>
          <a:xfrm>
            <a:off x="448074" y="1964353"/>
            <a:ext cx="11295851" cy="4893647"/>
          </a:xfrm>
          <a:prstGeom prst="rect">
            <a:avLst/>
          </a:prstGeom>
          <a:noFill/>
        </p:spPr>
        <p:txBody>
          <a:bodyPr wrap="square" rtlCol="0">
            <a:spAutoFit/>
          </a:bodyPr>
          <a:lstStyle/>
          <a:p>
            <a:pPr marL="285750" indent="-285750">
              <a:lnSpc>
                <a:spcPct val="150000"/>
              </a:lnSpc>
              <a:buFont typeface="Wingdings" panose="05000000000000000000" pitchFamily="2" charset="2"/>
              <a:buChar char="v"/>
            </a:pPr>
            <a:r>
              <a:rPr lang="en-AU" sz="2800" kern="0" dirty="0">
                <a:effectLst/>
                <a:latin typeface="Arial" panose="020B0604020202020204" pitchFamily="34" charset="0"/>
                <a:ea typeface="Times New Roman" panose="02020603050405020304" pitchFamily="18" charset="0"/>
                <a:cs typeface="Arial" panose="020B0604020202020204" pitchFamily="34" charset="0"/>
              </a:rPr>
              <a:t>Hebrews 10 is a wake-up call for the uncommitted Christian to get off the bench and back in the game.</a:t>
            </a:r>
          </a:p>
          <a:p>
            <a:pPr marL="285750" indent="-285750">
              <a:lnSpc>
                <a:spcPct val="150000"/>
              </a:lnSpc>
              <a:buFont typeface="Wingdings" panose="05000000000000000000" pitchFamily="2" charset="2"/>
              <a:buChar char="v"/>
            </a:pPr>
            <a:r>
              <a:rPr lang="en-AU" sz="2800" kern="0" dirty="0">
                <a:effectLst/>
                <a:latin typeface="Arial" panose="020B0604020202020204" pitchFamily="34" charset="0"/>
                <a:ea typeface="Times New Roman" panose="02020603050405020304" pitchFamily="18" charset="0"/>
                <a:cs typeface="Arial" panose="020B0604020202020204" pitchFamily="34" charset="0"/>
              </a:rPr>
              <a:t>Hebrews 10:25 is about actively encouraging one another away from apostacy. </a:t>
            </a:r>
            <a:endParaRPr lang="en-AU" sz="2800" kern="100" dirty="0">
              <a:effectLst/>
              <a:latin typeface="Arial" panose="020B0604020202020204" pitchFamily="34" charset="0"/>
              <a:ea typeface="Calibri" panose="020F0502020204030204" pitchFamily="34" charset="0"/>
              <a:cs typeface="Arial" panose="020B0604020202020204" pitchFamily="34" charset="0"/>
            </a:endParaRPr>
          </a:p>
          <a:p>
            <a:pPr marL="285750" indent="-285750">
              <a:lnSpc>
                <a:spcPct val="150000"/>
              </a:lnSpc>
              <a:buFont typeface="Wingdings" panose="05000000000000000000" pitchFamily="2" charset="2"/>
              <a:buChar char="v"/>
            </a:pPr>
            <a:r>
              <a:rPr lang="en-AU" sz="2800" b="1" i="1" kern="0" dirty="0">
                <a:latin typeface="Arial" panose="020B0604020202020204" pitchFamily="34" charset="0"/>
                <a:ea typeface="Times New Roman" panose="02020603050405020304" pitchFamily="18" charset="0"/>
                <a:cs typeface="Arial" panose="020B0604020202020204" pitchFamily="34" charset="0"/>
              </a:rPr>
              <a:t> </a:t>
            </a:r>
            <a:r>
              <a:rPr lang="en-AU" sz="2800" kern="0" dirty="0">
                <a:effectLst/>
                <a:latin typeface="Arial" panose="020B0604020202020204" pitchFamily="34" charset="0"/>
                <a:ea typeface="Times New Roman" panose="02020603050405020304" pitchFamily="18" charset="0"/>
                <a:cs typeface="Arial" panose="020B0604020202020204" pitchFamily="34" charset="0"/>
              </a:rPr>
              <a:t> </a:t>
            </a:r>
            <a:r>
              <a:rPr lang="en-AU" sz="2800" kern="100" dirty="0">
                <a:effectLst/>
                <a:highlight>
                  <a:srgbClr val="00FF00"/>
                </a:highlight>
                <a:latin typeface="Arial" panose="020B0604020202020204" pitchFamily="34" charset="0"/>
                <a:ea typeface="Calibri" panose="020F0502020204030204" pitchFamily="34" charset="0"/>
                <a:cs typeface="Arial" panose="020B0604020202020204" pitchFamily="34" charset="0"/>
              </a:rPr>
              <a:t>Because of our new position in Christ, we should draw near to God in faith, hold fast the confession of our hope, and consider how to stimulate one another to love and good deeds.</a:t>
            </a:r>
          </a:p>
          <a:p>
            <a:endParaRPr lang="en-AU" dirty="0"/>
          </a:p>
        </p:txBody>
      </p:sp>
    </p:spTree>
    <p:extLst>
      <p:ext uri="{BB962C8B-B14F-4D97-AF65-F5344CB8AC3E}">
        <p14:creationId xmlns:p14="http://schemas.microsoft.com/office/powerpoint/2010/main" val="15805931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D7D1306-5145-4599-5C90-2E34F010DC0A}"/>
              </a:ext>
            </a:extLst>
          </p:cNvPr>
          <p:cNvSpPr txBox="1"/>
          <p:nvPr/>
        </p:nvSpPr>
        <p:spPr>
          <a:xfrm>
            <a:off x="629678" y="235444"/>
            <a:ext cx="11169914" cy="1508105"/>
          </a:xfrm>
          <a:prstGeom prst="rect">
            <a:avLst/>
          </a:prstGeom>
          <a:noFill/>
        </p:spPr>
        <p:txBody>
          <a:bodyPr wrap="square" rtlCol="0">
            <a:spAutoFit/>
          </a:bodyPr>
          <a:lstStyle/>
          <a:p>
            <a:pPr algn="ctr"/>
            <a:r>
              <a:rPr lang="en-AU" sz="3600" b="1" i="1" dirty="0">
                <a:solidFill>
                  <a:srgbClr val="FF0000"/>
                </a:solidFill>
                <a:latin typeface="Algerian" panose="04020705040A02060702" pitchFamily="82" charset="0"/>
              </a:rPr>
              <a:t>Encourage one another</a:t>
            </a:r>
          </a:p>
          <a:p>
            <a:r>
              <a:rPr lang="en-AU" sz="2800" kern="0" dirty="0">
                <a:solidFill>
                  <a:schemeClr val="accent2">
                    <a:lumMod val="50000"/>
                  </a:schemeClr>
                </a:solidFill>
                <a:latin typeface="Arial" panose="020B0604020202020204" pitchFamily="34" charset="0"/>
                <a:ea typeface="Times New Roman" panose="02020603050405020304" pitchFamily="18" charset="0"/>
                <a:cs typeface="Arial" panose="020B0604020202020204" pitchFamily="34" charset="0"/>
              </a:rPr>
              <a:t>What right do we have to open the door and address God with boldness, determination, and confidence?.</a:t>
            </a:r>
            <a:endParaRPr lang="en-AU" sz="2800" b="1" i="1" dirty="0">
              <a:solidFill>
                <a:schemeClr val="accent2">
                  <a:lumMod val="50000"/>
                </a:schemeClr>
              </a:solidFill>
              <a:latin typeface="Arial Black" panose="020B0A04020102020204" pitchFamily="34" charset="0"/>
            </a:endParaRPr>
          </a:p>
        </p:txBody>
      </p:sp>
      <p:sp>
        <p:nvSpPr>
          <p:cNvPr id="3" name="TextBox 2">
            <a:extLst>
              <a:ext uri="{FF2B5EF4-FFF2-40B4-BE49-F238E27FC236}">
                <a16:creationId xmlns:a16="http://schemas.microsoft.com/office/drawing/2014/main" id="{FD391A75-5BFB-6B74-2D2F-02406D775971}"/>
              </a:ext>
            </a:extLst>
          </p:cNvPr>
          <p:cNvSpPr txBox="1"/>
          <p:nvPr/>
        </p:nvSpPr>
        <p:spPr>
          <a:xfrm>
            <a:off x="566709" y="2342571"/>
            <a:ext cx="11295851" cy="4247317"/>
          </a:xfrm>
          <a:prstGeom prst="rect">
            <a:avLst/>
          </a:prstGeom>
          <a:noFill/>
        </p:spPr>
        <p:txBody>
          <a:bodyPr wrap="square" rtlCol="0">
            <a:spAutoFit/>
          </a:bodyPr>
          <a:lstStyle/>
          <a:p>
            <a:pPr marL="285750" indent="-285750">
              <a:lnSpc>
                <a:spcPct val="150000"/>
              </a:lnSpc>
              <a:buFont typeface="Wingdings" panose="05000000000000000000" pitchFamily="2" charset="2"/>
              <a:buChar char="v"/>
            </a:pPr>
            <a:r>
              <a:rPr lang="en-AU" sz="2800" i="1" kern="0" dirty="0">
                <a:latin typeface="Arial" panose="020B0604020202020204" pitchFamily="34" charset="0"/>
                <a:ea typeface="Times New Roman" panose="02020603050405020304" pitchFamily="18" charset="0"/>
                <a:cs typeface="Arial" panose="020B0604020202020204" pitchFamily="34" charset="0"/>
              </a:rPr>
              <a:t>“Therefore encourage on another and build each other up, just as in fact you are doing.”  (1 Thes 5: 11)</a:t>
            </a:r>
          </a:p>
          <a:p>
            <a:pPr marL="285750" indent="-285750">
              <a:lnSpc>
                <a:spcPct val="150000"/>
              </a:lnSpc>
              <a:buFont typeface="Wingdings" panose="05000000000000000000" pitchFamily="2" charset="2"/>
              <a:buChar char="v"/>
            </a:pPr>
            <a:endParaRPr lang="en-AU" sz="2800" i="1" kern="0" dirty="0">
              <a:latin typeface="Arial" panose="020B0604020202020204" pitchFamily="34" charset="0"/>
              <a:ea typeface="Times New Roman" panose="02020603050405020304" pitchFamily="18" charset="0"/>
              <a:cs typeface="Arial" panose="020B0604020202020204" pitchFamily="34" charset="0"/>
            </a:endParaRPr>
          </a:p>
          <a:p>
            <a:pPr marL="285750" indent="-285750">
              <a:lnSpc>
                <a:spcPct val="150000"/>
              </a:lnSpc>
              <a:buFont typeface="Wingdings" panose="05000000000000000000" pitchFamily="2" charset="2"/>
              <a:buChar char="v"/>
            </a:pPr>
            <a:r>
              <a:rPr lang="en-AU" sz="2800" i="1" kern="0" dirty="0">
                <a:latin typeface="Arial" panose="020B0604020202020204" pitchFamily="34" charset="0"/>
                <a:ea typeface="Times New Roman" panose="02020603050405020304" pitchFamily="18" charset="0"/>
                <a:cs typeface="Arial" panose="020B0604020202020204" pitchFamily="34" charset="0"/>
              </a:rPr>
              <a:t>“But encourage one another daily, as long as it is called Today, so that none of you may be hardened by sin’s deceitfulness.”  </a:t>
            </a:r>
          </a:p>
          <a:p>
            <a:pPr>
              <a:lnSpc>
                <a:spcPct val="150000"/>
              </a:lnSpc>
            </a:pPr>
            <a:r>
              <a:rPr lang="en-AU" sz="2800" i="1" kern="0" dirty="0">
                <a:latin typeface="Arial" panose="020B0604020202020204" pitchFamily="34" charset="0"/>
                <a:ea typeface="Times New Roman" panose="02020603050405020304" pitchFamily="18" charset="0"/>
                <a:cs typeface="Arial" panose="020B0604020202020204" pitchFamily="34" charset="0"/>
              </a:rPr>
              <a:t>   (Heb 3: 13)</a:t>
            </a:r>
          </a:p>
          <a:p>
            <a:endParaRPr lang="en-AU" dirty="0"/>
          </a:p>
        </p:txBody>
      </p:sp>
    </p:spTree>
    <p:extLst>
      <p:ext uri="{BB962C8B-B14F-4D97-AF65-F5344CB8AC3E}">
        <p14:creationId xmlns:p14="http://schemas.microsoft.com/office/powerpoint/2010/main" val="5192204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D7D1306-5145-4599-5C90-2E34F010DC0A}"/>
              </a:ext>
            </a:extLst>
          </p:cNvPr>
          <p:cNvSpPr txBox="1"/>
          <p:nvPr/>
        </p:nvSpPr>
        <p:spPr>
          <a:xfrm>
            <a:off x="0" y="0"/>
            <a:ext cx="12289809" cy="1077218"/>
          </a:xfrm>
          <a:prstGeom prst="rect">
            <a:avLst/>
          </a:prstGeom>
          <a:solidFill>
            <a:schemeClr val="accent6">
              <a:lumMod val="40000"/>
              <a:lumOff val="60000"/>
            </a:schemeClr>
          </a:solidFill>
        </p:spPr>
        <p:txBody>
          <a:bodyPr wrap="square" rtlCol="0">
            <a:spAutoFit/>
          </a:bodyPr>
          <a:lstStyle/>
          <a:p>
            <a:pPr algn="ctr"/>
            <a:r>
              <a:rPr lang="en-AU" sz="3600" b="1" i="1" dirty="0">
                <a:solidFill>
                  <a:srgbClr val="FF0000"/>
                </a:solidFill>
                <a:latin typeface="Algerian" panose="04020705040A02060702" pitchFamily="82" charset="0"/>
              </a:rPr>
              <a:t>Back sliding (apostasy)</a:t>
            </a:r>
          </a:p>
          <a:p>
            <a:r>
              <a:rPr lang="en-AU" sz="2800" kern="0" dirty="0">
                <a:solidFill>
                  <a:schemeClr val="accent2">
                    <a:lumMod val="50000"/>
                  </a:schemeClr>
                </a:solidFill>
                <a:latin typeface="Arial" panose="020B0604020202020204" pitchFamily="34" charset="0"/>
                <a:ea typeface="Times New Roman" panose="02020603050405020304" pitchFamily="18" charset="0"/>
                <a:cs typeface="Arial" panose="020B0604020202020204" pitchFamily="34" charset="0"/>
              </a:rPr>
              <a:t>What Does Back Sliding or Apostasy Look Like?</a:t>
            </a:r>
            <a:endParaRPr lang="en-AU" sz="2800" b="1" i="1" dirty="0">
              <a:solidFill>
                <a:schemeClr val="accent2">
                  <a:lumMod val="50000"/>
                </a:schemeClr>
              </a:solidFill>
              <a:latin typeface="Arial Black" panose="020B0A04020102020204" pitchFamily="34" charset="0"/>
            </a:endParaRPr>
          </a:p>
        </p:txBody>
      </p:sp>
      <p:graphicFrame>
        <p:nvGraphicFramePr>
          <p:cNvPr id="7" name="TextBox 4">
            <a:extLst>
              <a:ext uri="{FF2B5EF4-FFF2-40B4-BE49-F238E27FC236}">
                <a16:creationId xmlns:a16="http://schemas.microsoft.com/office/drawing/2014/main" id="{F884A6D3-99D0-FB94-3647-081EDBAF5FA9}"/>
              </a:ext>
            </a:extLst>
          </p:cNvPr>
          <p:cNvGraphicFramePr/>
          <p:nvPr>
            <p:extLst>
              <p:ext uri="{D42A27DB-BD31-4B8C-83A1-F6EECF244321}">
                <p14:modId xmlns:p14="http://schemas.microsoft.com/office/powerpoint/2010/main" val="1019370337"/>
              </p:ext>
            </p:extLst>
          </p:nvPr>
        </p:nvGraphicFramePr>
        <p:xfrm>
          <a:off x="907004" y="1231010"/>
          <a:ext cx="11073982" cy="56269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769486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20000"/>
                <a:lumOff val="80000"/>
              </a:schemeClr>
            </a:gs>
            <a:gs pos="74000">
              <a:schemeClr val="accent3">
                <a:lumMod val="20000"/>
                <a:lumOff val="80000"/>
              </a:schemeClr>
            </a:gs>
            <a:gs pos="83000">
              <a:schemeClr val="accent1">
                <a:lumMod val="45000"/>
                <a:lumOff val="55000"/>
              </a:schemeClr>
            </a:gs>
            <a:gs pos="100000">
              <a:srgbClr val="FFC000"/>
            </a:gs>
          </a:gsLst>
          <a:lin ang="5400000" scaled="1"/>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D7D1306-5145-4599-5C90-2E34F010DC0A}"/>
              </a:ext>
            </a:extLst>
          </p:cNvPr>
          <p:cNvSpPr txBox="1"/>
          <p:nvPr/>
        </p:nvSpPr>
        <p:spPr>
          <a:xfrm>
            <a:off x="629678" y="235444"/>
            <a:ext cx="11169914" cy="1077218"/>
          </a:xfrm>
          <a:prstGeom prst="rect">
            <a:avLst/>
          </a:prstGeom>
          <a:noFill/>
        </p:spPr>
        <p:txBody>
          <a:bodyPr wrap="square" rtlCol="0">
            <a:spAutoFit/>
          </a:bodyPr>
          <a:lstStyle/>
          <a:p>
            <a:pPr algn="ctr"/>
            <a:r>
              <a:rPr lang="en-AU" sz="3600" b="1" i="1" dirty="0">
                <a:solidFill>
                  <a:srgbClr val="FF0000"/>
                </a:solidFill>
                <a:latin typeface="Algerian" panose="04020705040A02060702" pitchFamily="82" charset="0"/>
              </a:rPr>
              <a:t>Back sliding (apostasy)</a:t>
            </a:r>
          </a:p>
          <a:p>
            <a:r>
              <a:rPr lang="en-AU" sz="2800" kern="0" dirty="0">
                <a:solidFill>
                  <a:schemeClr val="accent2">
                    <a:lumMod val="50000"/>
                  </a:schemeClr>
                </a:solidFill>
                <a:latin typeface="Arial" panose="020B0604020202020204" pitchFamily="34" charset="0"/>
                <a:ea typeface="Times New Roman" panose="02020603050405020304" pitchFamily="18" charset="0"/>
                <a:cs typeface="Arial" panose="020B0604020202020204" pitchFamily="34" charset="0"/>
              </a:rPr>
              <a:t>What Does Back Sliding or Apostasy Look Like?</a:t>
            </a:r>
            <a:endParaRPr lang="en-AU" sz="2800" b="1" i="1" dirty="0">
              <a:solidFill>
                <a:schemeClr val="accent2">
                  <a:lumMod val="50000"/>
                </a:schemeClr>
              </a:solidFill>
              <a:latin typeface="Arial Black" panose="020B0A04020102020204" pitchFamily="34" charset="0"/>
            </a:endParaRPr>
          </a:p>
        </p:txBody>
      </p:sp>
      <p:sp>
        <p:nvSpPr>
          <p:cNvPr id="3" name="TextBox 2">
            <a:extLst>
              <a:ext uri="{FF2B5EF4-FFF2-40B4-BE49-F238E27FC236}">
                <a16:creationId xmlns:a16="http://schemas.microsoft.com/office/drawing/2014/main" id="{75B0947C-5CD1-0812-A007-EAD5CFBA2E69}"/>
              </a:ext>
            </a:extLst>
          </p:cNvPr>
          <p:cNvSpPr txBox="1"/>
          <p:nvPr/>
        </p:nvSpPr>
        <p:spPr>
          <a:xfrm>
            <a:off x="683466" y="1604656"/>
            <a:ext cx="10335025" cy="5183470"/>
          </a:xfrm>
          <a:prstGeom prst="rect">
            <a:avLst/>
          </a:prstGeom>
          <a:noFill/>
        </p:spPr>
        <p:txBody>
          <a:bodyPr wrap="square" rtlCol="0">
            <a:spAutoFit/>
          </a:bodyPr>
          <a:lstStyle/>
          <a:p>
            <a:pPr>
              <a:lnSpc>
                <a:spcPts val="2430"/>
              </a:lnSpc>
              <a:spcAft>
                <a:spcPts val="1320"/>
              </a:spcAft>
            </a:pPr>
            <a:r>
              <a:rPr lang="en-AU" sz="2800" i="1" kern="0" dirty="0">
                <a:effectLst/>
                <a:latin typeface="Arial" panose="020B0604020202020204" pitchFamily="34" charset="0"/>
                <a:ea typeface="Times New Roman" panose="02020603050405020304" pitchFamily="18" charset="0"/>
                <a:cs typeface="Arial" panose="020B0604020202020204" pitchFamily="34" charset="0"/>
              </a:rPr>
              <a:t>Jesus said, “I am the way, and the truth, and the life. No one comes to the Father except through me” (John 14:6).</a:t>
            </a:r>
            <a:r>
              <a:rPr lang="en-AU" sz="2800" i="1" kern="0" dirty="0">
                <a:effectLst/>
                <a:highlight>
                  <a:srgbClr val="FFFF00"/>
                </a:highlight>
                <a:latin typeface="Arial" panose="020B0604020202020204" pitchFamily="34" charset="0"/>
                <a:ea typeface="Times New Roman" panose="02020603050405020304" pitchFamily="18" charset="0"/>
                <a:cs typeface="Arial" panose="020B0604020202020204" pitchFamily="34" charset="0"/>
              </a:rPr>
              <a:t> </a:t>
            </a:r>
          </a:p>
          <a:p>
            <a:pPr>
              <a:spcAft>
                <a:spcPts val="1320"/>
              </a:spcAft>
            </a:pPr>
            <a:r>
              <a:rPr lang="en-AU" sz="2800" kern="0" dirty="0">
                <a:effectLst/>
                <a:latin typeface="Arial" panose="020B0604020202020204" pitchFamily="34" charset="0"/>
                <a:ea typeface="Times New Roman" panose="02020603050405020304" pitchFamily="18" charset="0"/>
                <a:cs typeface="Arial" panose="020B0604020202020204" pitchFamily="34" charset="0"/>
              </a:rPr>
              <a:t>Do you treat the Church as non-essential in your life? Do you skip services? Do you come 10 minutes late or perhaps 30 minutes late? Do you put Church after your dream job, your big client meeting, your family road trip? Do you treat the worship service as nothing more than a music concert or entertainment? Do you think some sermons are no different than self-help psychology? </a:t>
            </a:r>
            <a:r>
              <a:rPr lang="en-AU" sz="2800" kern="0" dirty="0">
                <a:latin typeface="Arial" panose="020B0604020202020204" pitchFamily="34" charset="0"/>
                <a:ea typeface="Times New Roman" panose="02020603050405020304" pitchFamily="18" charset="0"/>
                <a:cs typeface="Arial" panose="020B0604020202020204" pitchFamily="34" charset="0"/>
              </a:rPr>
              <a:t>Unfortunately</a:t>
            </a:r>
            <a:r>
              <a:rPr lang="en-AU" sz="2800" kern="0" dirty="0">
                <a:effectLst/>
                <a:latin typeface="Arial" panose="020B0604020202020204" pitchFamily="34" charset="0"/>
                <a:ea typeface="Times New Roman" panose="02020603050405020304" pitchFamily="18" charset="0"/>
                <a:cs typeface="Arial" panose="020B0604020202020204" pitchFamily="34" charset="0"/>
              </a:rPr>
              <a:t>, many Christians have long treated Church as non-essential, that’s why the world sees through our hypocrisy. </a:t>
            </a:r>
            <a:r>
              <a:rPr lang="en-AU" sz="2800" kern="0" dirty="0">
                <a:latin typeface="Arial" panose="020B0604020202020204" pitchFamily="34" charset="0"/>
                <a:ea typeface="Times New Roman" panose="02020603050405020304" pitchFamily="18" charset="0"/>
                <a:cs typeface="Arial" panose="020B0604020202020204" pitchFamily="34" charset="0"/>
              </a:rPr>
              <a:t>We are not</a:t>
            </a:r>
            <a:r>
              <a:rPr lang="en-AU" sz="2800" kern="0" dirty="0">
                <a:effectLst/>
                <a:latin typeface="Arial" panose="020B0604020202020204" pitchFamily="34" charset="0"/>
                <a:ea typeface="Times New Roman" panose="02020603050405020304" pitchFamily="18" charset="0"/>
                <a:cs typeface="Arial" panose="020B0604020202020204" pitchFamily="34" charset="0"/>
              </a:rPr>
              <a:t> here to win a debate. </a:t>
            </a:r>
            <a:r>
              <a:rPr lang="en-AU" sz="2800" b="1" kern="0" dirty="0">
                <a:solidFill>
                  <a:srgbClr val="C0000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We are here to win  souls.</a:t>
            </a:r>
            <a:endParaRPr lang="en-AU" sz="2800" b="1" kern="100" dirty="0">
              <a:solidFill>
                <a:srgbClr val="C0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7227360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20000"/>
                <a:lumOff val="80000"/>
              </a:schemeClr>
            </a:gs>
            <a:gs pos="74000">
              <a:schemeClr val="accent3">
                <a:lumMod val="20000"/>
                <a:lumOff val="80000"/>
              </a:schemeClr>
            </a:gs>
            <a:gs pos="83000">
              <a:schemeClr val="accent6">
                <a:lumMod val="40000"/>
                <a:lumOff val="60000"/>
              </a:schemeClr>
            </a:gs>
            <a:gs pos="100000">
              <a:schemeClr val="accent5">
                <a:lumMod val="60000"/>
                <a:lumOff val="40000"/>
              </a:schemeClr>
            </a:gs>
          </a:gsLst>
          <a:lin ang="5400000" scaled="1"/>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D7D1306-5145-4599-5C90-2E34F010DC0A}"/>
              </a:ext>
            </a:extLst>
          </p:cNvPr>
          <p:cNvSpPr txBox="1"/>
          <p:nvPr/>
        </p:nvSpPr>
        <p:spPr>
          <a:xfrm>
            <a:off x="0" y="0"/>
            <a:ext cx="12192000" cy="1815882"/>
          </a:xfrm>
          <a:prstGeom prst="rect">
            <a:avLst/>
          </a:prstGeom>
          <a:solidFill>
            <a:srgbClr val="FFC000"/>
          </a:solidFill>
        </p:spPr>
        <p:txBody>
          <a:bodyPr wrap="square" rtlCol="0">
            <a:spAutoFit/>
          </a:bodyPr>
          <a:lstStyle/>
          <a:p>
            <a:pPr algn="ctr"/>
            <a:r>
              <a:rPr lang="en-AU" sz="3600" b="1" i="1" dirty="0">
                <a:solidFill>
                  <a:srgbClr val="FF0000"/>
                </a:solidFill>
                <a:latin typeface="Algerian" panose="04020705040A02060702" pitchFamily="82" charset="0"/>
              </a:rPr>
              <a:t>Application of Hebrews 10</a:t>
            </a:r>
          </a:p>
          <a:p>
            <a:pPr algn="ctr"/>
            <a:r>
              <a:rPr lang="en-AU" sz="2400" b="1" dirty="0">
                <a:effectLst/>
                <a:latin typeface="Arial" panose="020B0604020202020204" pitchFamily="34" charset="0"/>
                <a:ea typeface="Times New Roman" panose="02020603050405020304" pitchFamily="18" charset="0"/>
              </a:rPr>
              <a:t>I WONDER HOW MANY OF US HAVE STALLED IN OUR FAITH OR COME IN DANGER OF STALLING BY NOT FULLY TRUSTING IN THE LORD?</a:t>
            </a:r>
            <a:endParaRPr lang="en-AU" sz="2400" dirty="0">
              <a:effectLst/>
              <a:latin typeface="Times New Roman" panose="02020603050405020304" pitchFamily="18" charset="0"/>
              <a:ea typeface="Times New Roman" panose="02020603050405020304" pitchFamily="18" charset="0"/>
            </a:endParaRPr>
          </a:p>
          <a:p>
            <a:endParaRPr lang="en-AU" sz="2800" b="1" i="1" dirty="0">
              <a:solidFill>
                <a:schemeClr val="accent2">
                  <a:lumMod val="50000"/>
                </a:schemeClr>
              </a:solidFill>
              <a:latin typeface="Arial Black" panose="020B0A04020102020204" pitchFamily="34" charset="0"/>
            </a:endParaRPr>
          </a:p>
        </p:txBody>
      </p:sp>
      <p:sp>
        <p:nvSpPr>
          <p:cNvPr id="4" name="TextBox 3">
            <a:extLst>
              <a:ext uri="{FF2B5EF4-FFF2-40B4-BE49-F238E27FC236}">
                <a16:creationId xmlns:a16="http://schemas.microsoft.com/office/drawing/2014/main" id="{B15993E7-11A2-6D12-E387-6C07DEAFB1B0}"/>
              </a:ext>
            </a:extLst>
          </p:cNvPr>
          <p:cNvSpPr txBox="1"/>
          <p:nvPr/>
        </p:nvSpPr>
        <p:spPr>
          <a:xfrm>
            <a:off x="783771" y="1866660"/>
            <a:ext cx="10488706" cy="1305165"/>
          </a:xfrm>
          <a:prstGeom prst="rect">
            <a:avLst/>
          </a:prstGeom>
          <a:solidFill>
            <a:schemeClr val="accent6">
              <a:lumMod val="20000"/>
              <a:lumOff val="80000"/>
            </a:schemeClr>
          </a:solidFill>
        </p:spPr>
        <p:txBody>
          <a:bodyPr wrap="square" rtlCol="0">
            <a:spAutoFit/>
          </a:bodyPr>
          <a:lstStyle/>
          <a:p>
            <a:pPr marL="342900" indent="-342900">
              <a:lnSpc>
                <a:spcPct val="150000"/>
              </a:lnSpc>
              <a:buFont typeface="+mj-lt"/>
              <a:buAutoNum type="arabicParenR"/>
            </a:pPr>
            <a:r>
              <a:rPr lang="en-AU" sz="2800" kern="0" dirty="0">
                <a:effectLst/>
                <a:latin typeface="Arial" panose="020B0604020202020204" pitchFamily="34" charset="0"/>
                <a:ea typeface="Times New Roman" panose="02020603050405020304" pitchFamily="18" charset="0"/>
                <a:cs typeface="Arial" panose="020B0604020202020204" pitchFamily="34" charset="0"/>
              </a:rPr>
              <a:t> </a:t>
            </a:r>
            <a:r>
              <a:rPr lang="en-AU" sz="2800" kern="0" dirty="0">
                <a:effectLst/>
                <a:highlight>
                  <a:srgbClr val="FF6699"/>
                </a:highlight>
                <a:latin typeface="Arial" panose="020B0604020202020204" pitchFamily="34" charset="0"/>
                <a:ea typeface="Times New Roman" panose="02020603050405020304" pitchFamily="18" charset="0"/>
                <a:cs typeface="Arial" panose="020B0604020202020204" pitchFamily="34" charset="0"/>
              </a:rPr>
              <a:t>Stop reading everyone’s opinion online and start reading your Bible.  </a:t>
            </a:r>
          </a:p>
        </p:txBody>
      </p:sp>
    </p:spTree>
    <p:extLst>
      <p:ext uri="{BB962C8B-B14F-4D97-AF65-F5344CB8AC3E}">
        <p14:creationId xmlns:p14="http://schemas.microsoft.com/office/powerpoint/2010/main" val="32956739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20000"/>
                <a:lumOff val="80000"/>
              </a:schemeClr>
            </a:gs>
            <a:gs pos="74000">
              <a:schemeClr val="accent3">
                <a:lumMod val="20000"/>
                <a:lumOff val="80000"/>
              </a:schemeClr>
            </a:gs>
            <a:gs pos="83000">
              <a:schemeClr val="accent6">
                <a:lumMod val="20000"/>
                <a:lumOff val="80000"/>
              </a:schemeClr>
            </a:gs>
            <a:gs pos="100000">
              <a:schemeClr val="accent5">
                <a:lumMod val="40000"/>
                <a:lumOff val="60000"/>
              </a:schemeClr>
            </a:gs>
          </a:gsLst>
          <a:lin ang="5400000" scaled="1"/>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D7D1306-5145-4599-5C90-2E34F010DC0A}"/>
              </a:ext>
            </a:extLst>
          </p:cNvPr>
          <p:cNvSpPr txBox="1"/>
          <p:nvPr/>
        </p:nvSpPr>
        <p:spPr>
          <a:xfrm>
            <a:off x="0" y="0"/>
            <a:ext cx="12192000" cy="1815882"/>
          </a:xfrm>
          <a:prstGeom prst="rect">
            <a:avLst/>
          </a:prstGeom>
          <a:solidFill>
            <a:srgbClr val="FFC000"/>
          </a:solidFill>
        </p:spPr>
        <p:txBody>
          <a:bodyPr wrap="square" rtlCol="0">
            <a:spAutoFit/>
          </a:bodyPr>
          <a:lstStyle/>
          <a:p>
            <a:pPr algn="ctr"/>
            <a:r>
              <a:rPr lang="en-AU" sz="3600" b="1" i="1" dirty="0">
                <a:solidFill>
                  <a:srgbClr val="FF0000"/>
                </a:solidFill>
                <a:latin typeface="Algerian" panose="04020705040A02060702" pitchFamily="82" charset="0"/>
              </a:rPr>
              <a:t>Application of Hebrews 10</a:t>
            </a:r>
          </a:p>
          <a:p>
            <a:pPr algn="ctr"/>
            <a:r>
              <a:rPr lang="en-AU" sz="2400" b="1" dirty="0">
                <a:effectLst/>
                <a:latin typeface="Arial" panose="020B0604020202020204" pitchFamily="34" charset="0"/>
                <a:ea typeface="Times New Roman" panose="02020603050405020304" pitchFamily="18" charset="0"/>
              </a:rPr>
              <a:t>I WONDER HOW MANY OF US HAVE STALLED IN OUR FAITH OR COME IN DANGER OF STALLING BY NOT FULLY TRUSTING IN THE LORD?</a:t>
            </a:r>
            <a:endParaRPr lang="en-AU" sz="2400" dirty="0">
              <a:effectLst/>
              <a:latin typeface="Times New Roman" panose="02020603050405020304" pitchFamily="18" charset="0"/>
              <a:ea typeface="Times New Roman" panose="02020603050405020304" pitchFamily="18" charset="0"/>
            </a:endParaRPr>
          </a:p>
          <a:p>
            <a:endParaRPr lang="en-AU" sz="2800" b="1" i="1" dirty="0">
              <a:solidFill>
                <a:schemeClr val="accent2">
                  <a:lumMod val="50000"/>
                </a:schemeClr>
              </a:solidFill>
              <a:latin typeface="Arial Black" panose="020B0A04020102020204" pitchFamily="34" charset="0"/>
            </a:endParaRPr>
          </a:p>
        </p:txBody>
      </p:sp>
      <p:sp>
        <p:nvSpPr>
          <p:cNvPr id="4" name="TextBox 3">
            <a:extLst>
              <a:ext uri="{FF2B5EF4-FFF2-40B4-BE49-F238E27FC236}">
                <a16:creationId xmlns:a16="http://schemas.microsoft.com/office/drawing/2014/main" id="{B15993E7-11A2-6D12-E387-6C07DEAFB1B0}"/>
              </a:ext>
            </a:extLst>
          </p:cNvPr>
          <p:cNvSpPr txBox="1"/>
          <p:nvPr/>
        </p:nvSpPr>
        <p:spPr>
          <a:xfrm>
            <a:off x="783771" y="1866660"/>
            <a:ext cx="10488706" cy="3244158"/>
          </a:xfrm>
          <a:prstGeom prst="rect">
            <a:avLst/>
          </a:prstGeom>
          <a:noFill/>
        </p:spPr>
        <p:txBody>
          <a:bodyPr wrap="square" rtlCol="0">
            <a:spAutoFit/>
          </a:bodyPr>
          <a:lstStyle/>
          <a:p>
            <a:pPr marL="342900" indent="-342900">
              <a:lnSpc>
                <a:spcPct val="150000"/>
              </a:lnSpc>
              <a:buFont typeface="+mj-lt"/>
              <a:buAutoNum type="arabicParenR"/>
            </a:pPr>
            <a:r>
              <a:rPr lang="en-AU" sz="2800" kern="0" dirty="0">
                <a:effectLst/>
                <a:latin typeface="Arial" panose="020B0604020202020204" pitchFamily="34" charset="0"/>
                <a:ea typeface="Times New Roman" panose="02020603050405020304" pitchFamily="18" charset="0"/>
                <a:cs typeface="Arial" panose="020B0604020202020204" pitchFamily="34" charset="0"/>
              </a:rPr>
              <a:t> Stop reading everyone’s opinion online and start reading your Bible.  </a:t>
            </a:r>
          </a:p>
          <a:p>
            <a:pPr marL="342900" indent="-342900">
              <a:lnSpc>
                <a:spcPct val="150000"/>
              </a:lnSpc>
              <a:buFont typeface="+mj-lt"/>
              <a:buAutoNum type="arabicParenR"/>
            </a:pPr>
            <a:r>
              <a:rPr lang="en-AU" sz="2800" kern="0" dirty="0">
                <a:effectLst/>
                <a:latin typeface="Arial" panose="020B0604020202020204" pitchFamily="34" charset="0"/>
                <a:ea typeface="Times New Roman" panose="02020603050405020304" pitchFamily="18" charset="0"/>
                <a:cs typeface="Arial" panose="020B0604020202020204" pitchFamily="34" charset="0"/>
              </a:rPr>
              <a:t> </a:t>
            </a:r>
            <a:r>
              <a:rPr lang="en-AU" sz="2800" kern="0" dirty="0">
                <a:effectLst/>
                <a:highlight>
                  <a:srgbClr val="FF6699"/>
                </a:highlight>
                <a:latin typeface="Arial" panose="020B0604020202020204" pitchFamily="34" charset="0"/>
                <a:ea typeface="Times New Roman" panose="02020603050405020304" pitchFamily="18" charset="0"/>
                <a:cs typeface="Arial" panose="020B0604020202020204" pitchFamily="34" charset="0"/>
              </a:rPr>
              <a:t>A change of heart will produce a change in action. </a:t>
            </a:r>
          </a:p>
          <a:p>
            <a:pPr marL="342900" indent="-342900">
              <a:lnSpc>
                <a:spcPct val="150000"/>
              </a:lnSpc>
              <a:buFont typeface="+mj-lt"/>
              <a:buAutoNum type="arabicParenR"/>
            </a:pPr>
            <a:endParaRPr lang="en-AU" sz="2800" kern="0" dirty="0">
              <a:effectLst/>
              <a:latin typeface="Arial" panose="020B0604020202020204" pitchFamily="34" charset="0"/>
              <a:ea typeface="Times New Roman" panose="02020603050405020304" pitchFamily="18" charset="0"/>
              <a:cs typeface="Arial" panose="020B0604020202020204" pitchFamily="34" charset="0"/>
            </a:endParaRPr>
          </a:p>
          <a:p>
            <a:pPr marL="342900" indent="-342900">
              <a:lnSpc>
                <a:spcPct val="150000"/>
              </a:lnSpc>
              <a:buFont typeface="+mj-lt"/>
              <a:buAutoNum type="arabicParenR"/>
            </a:pPr>
            <a:endParaRPr lang="en-AU" sz="2800" kern="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8863568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20000"/>
                <a:lumOff val="80000"/>
              </a:schemeClr>
            </a:gs>
            <a:gs pos="74000">
              <a:schemeClr val="accent3">
                <a:lumMod val="20000"/>
                <a:lumOff val="80000"/>
              </a:schemeClr>
            </a:gs>
            <a:gs pos="83000">
              <a:schemeClr val="accent6">
                <a:lumMod val="20000"/>
                <a:lumOff val="80000"/>
              </a:schemeClr>
            </a:gs>
            <a:gs pos="100000">
              <a:schemeClr val="accent5">
                <a:lumMod val="40000"/>
                <a:lumOff val="60000"/>
              </a:schemeClr>
            </a:gs>
          </a:gsLst>
          <a:lin ang="5400000" scaled="1"/>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D7D1306-5145-4599-5C90-2E34F010DC0A}"/>
              </a:ext>
            </a:extLst>
          </p:cNvPr>
          <p:cNvSpPr txBox="1"/>
          <p:nvPr/>
        </p:nvSpPr>
        <p:spPr>
          <a:xfrm>
            <a:off x="0" y="0"/>
            <a:ext cx="12192000" cy="1815882"/>
          </a:xfrm>
          <a:prstGeom prst="rect">
            <a:avLst/>
          </a:prstGeom>
          <a:solidFill>
            <a:srgbClr val="FFC000"/>
          </a:solidFill>
        </p:spPr>
        <p:txBody>
          <a:bodyPr wrap="square" rtlCol="0">
            <a:spAutoFit/>
          </a:bodyPr>
          <a:lstStyle/>
          <a:p>
            <a:pPr algn="ctr"/>
            <a:r>
              <a:rPr lang="en-AU" sz="3600" b="1" i="1" dirty="0">
                <a:solidFill>
                  <a:srgbClr val="FF0000"/>
                </a:solidFill>
                <a:latin typeface="Algerian" panose="04020705040A02060702" pitchFamily="82" charset="0"/>
              </a:rPr>
              <a:t>Application of Hebrews 10</a:t>
            </a:r>
          </a:p>
          <a:p>
            <a:pPr algn="ctr"/>
            <a:r>
              <a:rPr lang="en-AU" sz="2400" b="1" dirty="0">
                <a:effectLst/>
                <a:latin typeface="Arial" panose="020B0604020202020204" pitchFamily="34" charset="0"/>
                <a:ea typeface="Times New Roman" panose="02020603050405020304" pitchFamily="18" charset="0"/>
              </a:rPr>
              <a:t>I WONDER HOW MANY OF US HAVE STALLED IN OUR FAITH OR COME IN DANGER OF STALLING BY NOT FULLY TRUSTING IN THE LORD?</a:t>
            </a:r>
            <a:endParaRPr lang="en-AU" sz="2400" dirty="0">
              <a:effectLst/>
              <a:latin typeface="Times New Roman" panose="02020603050405020304" pitchFamily="18" charset="0"/>
              <a:ea typeface="Times New Roman" panose="02020603050405020304" pitchFamily="18" charset="0"/>
            </a:endParaRPr>
          </a:p>
          <a:p>
            <a:endParaRPr lang="en-AU" sz="2800" b="1" i="1" dirty="0">
              <a:solidFill>
                <a:schemeClr val="accent2">
                  <a:lumMod val="50000"/>
                </a:schemeClr>
              </a:solidFill>
              <a:latin typeface="Arial Black" panose="020B0A04020102020204" pitchFamily="34" charset="0"/>
            </a:endParaRPr>
          </a:p>
        </p:txBody>
      </p:sp>
      <p:sp>
        <p:nvSpPr>
          <p:cNvPr id="4" name="TextBox 3">
            <a:extLst>
              <a:ext uri="{FF2B5EF4-FFF2-40B4-BE49-F238E27FC236}">
                <a16:creationId xmlns:a16="http://schemas.microsoft.com/office/drawing/2014/main" id="{B15993E7-11A2-6D12-E387-6C07DEAFB1B0}"/>
              </a:ext>
            </a:extLst>
          </p:cNvPr>
          <p:cNvSpPr txBox="1"/>
          <p:nvPr/>
        </p:nvSpPr>
        <p:spPr>
          <a:xfrm>
            <a:off x="783771" y="1866660"/>
            <a:ext cx="10488706" cy="3890489"/>
          </a:xfrm>
          <a:prstGeom prst="rect">
            <a:avLst/>
          </a:prstGeom>
          <a:noFill/>
        </p:spPr>
        <p:txBody>
          <a:bodyPr wrap="square" rtlCol="0">
            <a:spAutoFit/>
          </a:bodyPr>
          <a:lstStyle/>
          <a:p>
            <a:pPr marL="342900" indent="-342900">
              <a:lnSpc>
                <a:spcPct val="150000"/>
              </a:lnSpc>
              <a:buFont typeface="+mj-lt"/>
              <a:buAutoNum type="arabicParenR"/>
            </a:pPr>
            <a:r>
              <a:rPr lang="en-AU" sz="2800" kern="0" dirty="0">
                <a:effectLst/>
                <a:latin typeface="Arial" panose="020B0604020202020204" pitchFamily="34" charset="0"/>
                <a:ea typeface="Times New Roman" panose="02020603050405020304" pitchFamily="18" charset="0"/>
                <a:cs typeface="Arial" panose="020B0604020202020204" pitchFamily="34" charset="0"/>
              </a:rPr>
              <a:t> Stop reading everyone’s opinion online and start reading your Bible. </a:t>
            </a:r>
          </a:p>
          <a:p>
            <a:pPr marL="342900" indent="-342900">
              <a:lnSpc>
                <a:spcPct val="150000"/>
              </a:lnSpc>
              <a:buFont typeface="+mj-lt"/>
              <a:buAutoNum type="arabicParenR"/>
            </a:pPr>
            <a:r>
              <a:rPr lang="en-AU" sz="2800" kern="0" dirty="0">
                <a:effectLst/>
                <a:latin typeface="Arial" panose="020B0604020202020204" pitchFamily="34" charset="0"/>
                <a:ea typeface="Times New Roman" panose="02020603050405020304" pitchFamily="18" charset="0"/>
                <a:cs typeface="Arial" panose="020B0604020202020204" pitchFamily="34" charset="0"/>
              </a:rPr>
              <a:t>A change of heart will produce a change in action. </a:t>
            </a:r>
          </a:p>
          <a:p>
            <a:pPr marL="342900" indent="-342900">
              <a:lnSpc>
                <a:spcPct val="150000"/>
              </a:lnSpc>
              <a:buFont typeface="+mj-lt"/>
              <a:buAutoNum type="arabicParenR"/>
            </a:pPr>
            <a:r>
              <a:rPr lang="en-AU" sz="2800" kern="0" dirty="0">
                <a:effectLst/>
                <a:highlight>
                  <a:srgbClr val="FF6699"/>
                </a:highlight>
                <a:latin typeface="Arial" panose="020B0604020202020204" pitchFamily="34" charset="0"/>
                <a:ea typeface="Times New Roman" panose="02020603050405020304" pitchFamily="18" charset="0"/>
                <a:cs typeface="Arial" panose="020B0604020202020204" pitchFamily="34" charset="0"/>
              </a:rPr>
              <a:t>Like Peter, “be all the more diligent to confirm your calling and election” (2 Peter 1:10).</a:t>
            </a:r>
          </a:p>
          <a:p>
            <a:pPr marL="342900" indent="-342900">
              <a:lnSpc>
                <a:spcPct val="150000"/>
              </a:lnSpc>
              <a:buFont typeface="+mj-lt"/>
              <a:buAutoNum type="arabicParenR"/>
            </a:pPr>
            <a:endParaRPr lang="en-AU" sz="2800" kern="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6161671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20000"/>
                <a:lumOff val="80000"/>
              </a:schemeClr>
            </a:gs>
            <a:gs pos="74000">
              <a:schemeClr val="accent3">
                <a:lumMod val="20000"/>
                <a:lumOff val="80000"/>
              </a:schemeClr>
            </a:gs>
            <a:gs pos="83000">
              <a:schemeClr val="accent6">
                <a:lumMod val="20000"/>
                <a:lumOff val="80000"/>
              </a:schemeClr>
            </a:gs>
            <a:gs pos="100000">
              <a:schemeClr val="accent5">
                <a:lumMod val="40000"/>
                <a:lumOff val="60000"/>
              </a:schemeClr>
            </a:gs>
          </a:gsLst>
          <a:lin ang="5400000" scaled="1"/>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D7D1306-5145-4599-5C90-2E34F010DC0A}"/>
              </a:ext>
            </a:extLst>
          </p:cNvPr>
          <p:cNvSpPr txBox="1"/>
          <p:nvPr/>
        </p:nvSpPr>
        <p:spPr>
          <a:xfrm>
            <a:off x="0" y="0"/>
            <a:ext cx="12192000" cy="1815882"/>
          </a:xfrm>
          <a:prstGeom prst="rect">
            <a:avLst/>
          </a:prstGeom>
          <a:solidFill>
            <a:srgbClr val="FFC000"/>
          </a:solidFill>
        </p:spPr>
        <p:txBody>
          <a:bodyPr wrap="square" rtlCol="0">
            <a:spAutoFit/>
          </a:bodyPr>
          <a:lstStyle/>
          <a:p>
            <a:pPr algn="ctr"/>
            <a:r>
              <a:rPr lang="en-AU" sz="3600" b="1" i="1" dirty="0">
                <a:solidFill>
                  <a:srgbClr val="FF0000"/>
                </a:solidFill>
                <a:latin typeface="Algerian" panose="04020705040A02060702" pitchFamily="82" charset="0"/>
              </a:rPr>
              <a:t>Application of Hebrews 10</a:t>
            </a:r>
          </a:p>
          <a:p>
            <a:pPr algn="ctr"/>
            <a:r>
              <a:rPr lang="en-AU" sz="2400" b="1" dirty="0">
                <a:effectLst/>
                <a:latin typeface="Arial" panose="020B0604020202020204" pitchFamily="34" charset="0"/>
                <a:ea typeface="Times New Roman" panose="02020603050405020304" pitchFamily="18" charset="0"/>
              </a:rPr>
              <a:t>I WONDER HOW MANY OF US HAVE STALLED IN OUR FAITH OR COME IN DANGER OF STALLING BY NOT FULLY TRUSTING IN THE LORD?</a:t>
            </a:r>
            <a:endParaRPr lang="en-AU" sz="2400" dirty="0">
              <a:effectLst/>
              <a:latin typeface="Times New Roman" panose="02020603050405020304" pitchFamily="18" charset="0"/>
              <a:ea typeface="Times New Roman" panose="02020603050405020304" pitchFamily="18" charset="0"/>
            </a:endParaRPr>
          </a:p>
          <a:p>
            <a:endParaRPr lang="en-AU" sz="2800" b="1" i="1" dirty="0">
              <a:solidFill>
                <a:schemeClr val="accent2">
                  <a:lumMod val="50000"/>
                </a:schemeClr>
              </a:solidFill>
              <a:latin typeface="Arial Black" panose="020B0A04020102020204" pitchFamily="34" charset="0"/>
            </a:endParaRPr>
          </a:p>
        </p:txBody>
      </p:sp>
      <p:sp>
        <p:nvSpPr>
          <p:cNvPr id="4" name="TextBox 3">
            <a:extLst>
              <a:ext uri="{FF2B5EF4-FFF2-40B4-BE49-F238E27FC236}">
                <a16:creationId xmlns:a16="http://schemas.microsoft.com/office/drawing/2014/main" id="{B15993E7-11A2-6D12-E387-6C07DEAFB1B0}"/>
              </a:ext>
            </a:extLst>
          </p:cNvPr>
          <p:cNvSpPr txBox="1"/>
          <p:nvPr/>
        </p:nvSpPr>
        <p:spPr>
          <a:xfrm>
            <a:off x="783771" y="1866660"/>
            <a:ext cx="10488706" cy="4536819"/>
          </a:xfrm>
          <a:prstGeom prst="rect">
            <a:avLst/>
          </a:prstGeom>
          <a:noFill/>
        </p:spPr>
        <p:txBody>
          <a:bodyPr wrap="square" rtlCol="0">
            <a:spAutoFit/>
          </a:bodyPr>
          <a:lstStyle/>
          <a:p>
            <a:pPr marL="342900" indent="-342900">
              <a:lnSpc>
                <a:spcPct val="150000"/>
              </a:lnSpc>
              <a:buFont typeface="+mj-lt"/>
              <a:buAutoNum type="arabicParenR"/>
            </a:pPr>
            <a:r>
              <a:rPr lang="en-AU" sz="2800" kern="0" dirty="0">
                <a:effectLst/>
                <a:latin typeface="Arial" panose="020B0604020202020204" pitchFamily="34" charset="0"/>
                <a:ea typeface="Times New Roman" panose="02020603050405020304" pitchFamily="18" charset="0"/>
                <a:cs typeface="Arial" panose="020B0604020202020204" pitchFamily="34" charset="0"/>
              </a:rPr>
              <a:t> Stop reading everyone’s opinion online and start reading your Bible. </a:t>
            </a:r>
          </a:p>
          <a:p>
            <a:pPr marL="342900" indent="-342900">
              <a:lnSpc>
                <a:spcPct val="150000"/>
              </a:lnSpc>
              <a:buFont typeface="+mj-lt"/>
              <a:buAutoNum type="arabicParenR"/>
            </a:pPr>
            <a:r>
              <a:rPr lang="en-AU" sz="2800" kern="0" dirty="0">
                <a:effectLst/>
                <a:latin typeface="Arial" panose="020B0604020202020204" pitchFamily="34" charset="0"/>
                <a:ea typeface="Times New Roman" panose="02020603050405020304" pitchFamily="18" charset="0"/>
                <a:cs typeface="Arial" panose="020B0604020202020204" pitchFamily="34" charset="0"/>
              </a:rPr>
              <a:t>A change of heart will produce a change in action. </a:t>
            </a:r>
          </a:p>
          <a:p>
            <a:pPr marL="342900" indent="-342900">
              <a:lnSpc>
                <a:spcPct val="150000"/>
              </a:lnSpc>
              <a:buFont typeface="+mj-lt"/>
              <a:buAutoNum type="arabicParenR"/>
            </a:pPr>
            <a:r>
              <a:rPr lang="en-AU" sz="2800" kern="0" dirty="0">
                <a:effectLst/>
                <a:latin typeface="Arial" panose="020B0604020202020204" pitchFamily="34" charset="0"/>
                <a:ea typeface="Times New Roman" panose="02020603050405020304" pitchFamily="18" charset="0"/>
                <a:cs typeface="Arial" panose="020B0604020202020204" pitchFamily="34" charset="0"/>
              </a:rPr>
              <a:t>Like Peter, “be all the more diligent to confirm your calling and election” (2 Peter 1:10).</a:t>
            </a:r>
          </a:p>
          <a:p>
            <a:pPr marL="342900" indent="-342900">
              <a:lnSpc>
                <a:spcPct val="150000"/>
              </a:lnSpc>
              <a:buFont typeface="+mj-lt"/>
              <a:buAutoNum type="arabicParenR"/>
            </a:pPr>
            <a:r>
              <a:rPr lang="en-AU" sz="2800" kern="0" dirty="0">
                <a:highlight>
                  <a:srgbClr val="FF6699"/>
                </a:highlight>
                <a:latin typeface="Arial" panose="020B0604020202020204" pitchFamily="34" charset="0"/>
                <a:ea typeface="Times New Roman" panose="02020603050405020304" pitchFamily="18" charset="0"/>
                <a:cs typeface="Arial" panose="020B0604020202020204" pitchFamily="34" charset="0"/>
              </a:rPr>
              <a:t>T</a:t>
            </a:r>
            <a:r>
              <a:rPr lang="en-AU" sz="2800" kern="0" dirty="0">
                <a:effectLst/>
                <a:highlight>
                  <a:srgbClr val="FF6699"/>
                </a:highlight>
                <a:latin typeface="Arial" panose="020B0604020202020204" pitchFamily="34" charset="0"/>
                <a:ea typeface="Times New Roman" panose="02020603050405020304" pitchFamily="18" charset="0"/>
                <a:cs typeface="Arial" panose="020B0604020202020204" pitchFamily="34" charset="0"/>
              </a:rPr>
              <a:t>o the committed Christian, hold fast to your confession.  </a:t>
            </a:r>
            <a:endParaRPr lang="en-AU" sz="2800" dirty="0">
              <a:highlight>
                <a:srgbClr val="FF6699"/>
              </a:highlight>
              <a:latin typeface="Arial" panose="020B0604020202020204" pitchFamily="34" charset="0"/>
              <a:cs typeface="Arial" panose="020B0604020202020204" pitchFamily="34" charset="0"/>
            </a:endParaRPr>
          </a:p>
          <a:p>
            <a:pPr marL="342900" indent="-342900">
              <a:lnSpc>
                <a:spcPct val="150000"/>
              </a:lnSpc>
              <a:buFont typeface="+mj-lt"/>
              <a:buAutoNum type="arabicParenR"/>
            </a:pPr>
            <a:endParaRPr lang="en-AU" sz="2800" kern="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6487859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3AD41DB-DF9F-49BC-85AE-6AB1840A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7C52FCD0-222D-3AF6-F847-5BD77FC336E8}"/>
              </a:ext>
            </a:extLst>
          </p:cNvPr>
          <p:cNvSpPr txBox="1"/>
          <p:nvPr/>
        </p:nvSpPr>
        <p:spPr>
          <a:xfrm>
            <a:off x="327737" y="4985230"/>
            <a:ext cx="4391024" cy="1173700"/>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4000" b="1" dirty="0">
                <a:solidFill>
                  <a:schemeClr val="bg1"/>
                </a:solidFill>
                <a:latin typeface="+mj-lt"/>
                <a:ea typeface="+mj-ea"/>
                <a:cs typeface="+mj-cs"/>
              </a:rPr>
              <a:t>Hebrews 10: 19 - 39</a:t>
            </a:r>
          </a:p>
        </p:txBody>
      </p:sp>
      <p:pic>
        <p:nvPicPr>
          <p:cNvPr id="5" name="Picture 4">
            <a:extLst>
              <a:ext uri="{FF2B5EF4-FFF2-40B4-BE49-F238E27FC236}">
                <a16:creationId xmlns:a16="http://schemas.microsoft.com/office/drawing/2014/main" id="{51F993B1-5CFA-6610-1596-AAE4F0BA1EC6}"/>
              </a:ext>
            </a:extLst>
          </p:cNvPr>
          <p:cNvPicPr>
            <a:picLocks noChangeAspect="1"/>
          </p:cNvPicPr>
          <p:nvPr/>
        </p:nvPicPr>
        <p:blipFill rotWithShape="1">
          <a:blip r:embed="rId3"/>
          <a:srcRect t="14791" b="27103"/>
          <a:stretch/>
        </p:blipFill>
        <p:spPr>
          <a:xfrm>
            <a:off x="20" y="-1"/>
            <a:ext cx="12191980" cy="3984912"/>
          </a:xfrm>
          <a:custGeom>
            <a:avLst/>
            <a:gdLst/>
            <a:ahLst/>
            <a:cxnLst/>
            <a:rect l="l" t="t" r="r" b="b"/>
            <a:pathLst>
              <a:path w="12192000" h="3984912">
                <a:moveTo>
                  <a:pt x="0" y="0"/>
                </a:moveTo>
                <a:lnTo>
                  <a:pt x="12192000" y="0"/>
                </a:lnTo>
                <a:lnTo>
                  <a:pt x="12192000" y="566059"/>
                </a:lnTo>
                <a:lnTo>
                  <a:pt x="12192000" y="794037"/>
                </a:lnTo>
                <a:lnTo>
                  <a:pt x="12192000" y="2336800"/>
                </a:lnTo>
                <a:lnTo>
                  <a:pt x="12192000" y="2631227"/>
                </a:lnTo>
                <a:lnTo>
                  <a:pt x="12192000" y="3908712"/>
                </a:lnTo>
                <a:lnTo>
                  <a:pt x="9439275" y="3984912"/>
                </a:lnTo>
                <a:lnTo>
                  <a:pt x="5572127" y="3737262"/>
                </a:lnTo>
                <a:lnTo>
                  <a:pt x="0" y="3908712"/>
                </a:lnTo>
                <a:lnTo>
                  <a:pt x="0" y="2631227"/>
                </a:lnTo>
                <a:lnTo>
                  <a:pt x="0" y="2336800"/>
                </a:lnTo>
                <a:lnTo>
                  <a:pt x="0" y="794037"/>
                </a:lnTo>
                <a:lnTo>
                  <a:pt x="0" y="566059"/>
                </a:lnTo>
                <a:close/>
              </a:path>
            </a:pathLst>
          </a:custGeom>
        </p:spPr>
      </p:pic>
      <p:grpSp>
        <p:nvGrpSpPr>
          <p:cNvPr id="13" name="Group 12">
            <a:extLst>
              <a:ext uri="{FF2B5EF4-FFF2-40B4-BE49-F238E27FC236}">
                <a16:creationId xmlns:a16="http://schemas.microsoft.com/office/drawing/2014/main" id="{A4AE1828-51FD-4AD7-BCF6-9AF5C696CE5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528992"/>
            <a:ext cx="12192000" cy="757168"/>
            <a:chOff x="0" y="2959818"/>
            <a:chExt cx="12192000" cy="757168"/>
          </a:xfrm>
        </p:grpSpPr>
        <p:sp>
          <p:nvSpPr>
            <p:cNvPr id="14" name="Freeform: Shape 13">
              <a:extLst>
                <a:ext uri="{FF2B5EF4-FFF2-40B4-BE49-F238E27FC236}">
                  <a16:creationId xmlns:a16="http://schemas.microsoft.com/office/drawing/2014/main" id="{8542C7CD-02BE-4ADE-8D2F-DFB759D71A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solidFill>
              <a:srgbClr val="FFFFFF"/>
            </a:solidFill>
            <a:ln w="12700" cap="flat" cmpd="sng" algn="ctr">
              <a:noFill/>
              <a:prstDash val="solid"/>
              <a:miter lim="800000"/>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840A04EE-8E37-4C28-B09B-A9593A4AAB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blipFill>
              <a:blip r:embed="rId4">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extBox 1">
            <a:extLst>
              <a:ext uri="{FF2B5EF4-FFF2-40B4-BE49-F238E27FC236}">
                <a16:creationId xmlns:a16="http://schemas.microsoft.com/office/drawing/2014/main" id="{E0B67B15-3661-B49C-1257-DAE6347CDD52}"/>
              </a:ext>
            </a:extLst>
          </p:cNvPr>
          <p:cNvSpPr txBox="1"/>
          <p:nvPr/>
        </p:nvSpPr>
        <p:spPr>
          <a:xfrm>
            <a:off x="5301729" y="4286160"/>
            <a:ext cx="6307303" cy="2188022"/>
          </a:xfrm>
          <a:prstGeom prst="rect">
            <a:avLst/>
          </a:prstGeom>
        </p:spPr>
        <p:txBody>
          <a:bodyPr vert="horz" lIns="91440" tIns="45720" rIns="91440" bIns="45720" rtlCol="0">
            <a:noAutofit/>
          </a:bodyPr>
          <a:lstStyle/>
          <a:p>
            <a:pPr marL="342900" indent="-228600">
              <a:lnSpc>
                <a:spcPct val="90000"/>
              </a:lnSpc>
              <a:spcAft>
                <a:spcPts val="600"/>
              </a:spcAft>
              <a:buFont typeface="Arial" panose="020B0604020202020204" pitchFamily="34" charset="0"/>
              <a:buChar char="•"/>
            </a:pPr>
            <a:r>
              <a:rPr lang="en-US" sz="2800" dirty="0">
                <a:solidFill>
                  <a:schemeClr val="bg1">
                    <a:lumMod val="95000"/>
                    <a:alpha val="80000"/>
                  </a:schemeClr>
                </a:solidFill>
                <a:latin typeface="Arial" panose="020B0604020202020204" pitchFamily="34" charset="0"/>
                <a:cs typeface="Arial" panose="020B0604020202020204" pitchFamily="34" charset="0"/>
              </a:rPr>
              <a:t>Be </a:t>
            </a:r>
            <a:r>
              <a:rPr lang="en-US" sz="2800" b="1" dirty="0">
                <a:solidFill>
                  <a:schemeClr val="bg1">
                    <a:lumMod val="95000"/>
                    <a:alpha val="80000"/>
                  </a:schemeClr>
                </a:solidFill>
                <a:latin typeface="Arial Black" panose="020B0A04020102020204" pitchFamily="34" charset="0"/>
                <a:cs typeface="Arial" panose="020B0604020202020204" pitchFamily="34" charset="0"/>
              </a:rPr>
              <a:t>BOLD, CONFIDENT &amp; EXUBERANT</a:t>
            </a:r>
          </a:p>
          <a:p>
            <a:pPr marL="342900" indent="-228600">
              <a:lnSpc>
                <a:spcPct val="90000"/>
              </a:lnSpc>
              <a:spcAft>
                <a:spcPts val="600"/>
              </a:spcAft>
              <a:buFont typeface="Arial" panose="020B0604020202020204" pitchFamily="34" charset="0"/>
              <a:buChar char="•"/>
            </a:pPr>
            <a:r>
              <a:rPr lang="en-US" sz="2800" dirty="0">
                <a:solidFill>
                  <a:schemeClr val="bg1">
                    <a:lumMod val="95000"/>
                    <a:alpha val="80000"/>
                  </a:schemeClr>
                </a:solidFill>
                <a:latin typeface="Arial Black" panose="020B0A04020102020204" pitchFamily="34" charset="0"/>
                <a:cs typeface="Arial" panose="020B0604020202020204" pitchFamily="34" charset="0"/>
              </a:rPr>
              <a:t>ENCOURAGING</a:t>
            </a:r>
          </a:p>
          <a:p>
            <a:pPr marL="342900" indent="-228600">
              <a:lnSpc>
                <a:spcPct val="90000"/>
              </a:lnSpc>
              <a:spcAft>
                <a:spcPts val="600"/>
              </a:spcAft>
              <a:buFont typeface="Arial" panose="020B0604020202020204" pitchFamily="34" charset="0"/>
              <a:buChar char="•"/>
            </a:pPr>
            <a:r>
              <a:rPr lang="en-US" sz="2800" dirty="0">
                <a:solidFill>
                  <a:schemeClr val="bg1">
                    <a:lumMod val="95000"/>
                    <a:alpha val="80000"/>
                  </a:schemeClr>
                </a:solidFill>
                <a:latin typeface="Arial" panose="020B0604020202020204" pitchFamily="34" charset="0"/>
                <a:cs typeface="Arial" panose="020B0604020202020204" pitchFamily="34" charset="0"/>
              </a:rPr>
              <a:t> </a:t>
            </a:r>
            <a:r>
              <a:rPr lang="en-US" sz="2800" b="1" i="1" dirty="0">
                <a:solidFill>
                  <a:schemeClr val="bg1">
                    <a:lumMod val="95000"/>
                    <a:alpha val="80000"/>
                  </a:schemeClr>
                </a:solidFill>
                <a:latin typeface="Arial Black" panose="020B0A04020102020204" pitchFamily="34" charset="0"/>
                <a:cs typeface="Arial" panose="020B0604020202020204" pitchFamily="34" charset="0"/>
              </a:rPr>
              <a:t>NOT</a:t>
            </a:r>
            <a:r>
              <a:rPr lang="en-US" sz="2800" dirty="0">
                <a:solidFill>
                  <a:schemeClr val="bg1">
                    <a:lumMod val="95000"/>
                    <a:alpha val="80000"/>
                  </a:schemeClr>
                </a:solidFill>
                <a:latin typeface="Arial Black" panose="020B0A04020102020204" pitchFamily="34" charset="0"/>
                <a:cs typeface="Arial" panose="020B0604020202020204" pitchFamily="34" charset="0"/>
              </a:rPr>
              <a:t> RENOUNCING Your FAITH (Apostasty)</a:t>
            </a:r>
          </a:p>
        </p:txBody>
      </p:sp>
    </p:spTree>
    <p:extLst>
      <p:ext uri="{BB962C8B-B14F-4D97-AF65-F5344CB8AC3E}">
        <p14:creationId xmlns:p14="http://schemas.microsoft.com/office/powerpoint/2010/main" val="6861382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BF16BC0-6D23-4D67-B913-BFA5A92781AC}"/>
              </a:ext>
            </a:extLst>
          </p:cNvPr>
          <p:cNvSpPr txBox="1"/>
          <p:nvPr/>
        </p:nvSpPr>
        <p:spPr>
          <a:xfrm>
            <a:off x="1155320" y="1375442"/>
            <a:ext cx="9839381" cy="4916795"/>
          </a:xfrm>
          <a:prstGeom prst="rect">
            <a:avLst/>
          </a:prstGeom>
          <a:noFill/>
        </p:spPr>
        <p:txBody>
          <a:bodyPr wrap="square" rtlCol="0">
            <a:spAutoFit/>
          </a:bodyPr>
          <a:lstStyle/>
          <a:p>
            <a:pPr fontAlgn="base">
              <a:lnSpc>
                <a:spcPct val="150000"/>
              </a:lnSpc>
              <a:spcBef>
                <a:spcPts val="1020"/>
              </a:spcBef>
              <a:spcAft>
                <a:spcPts val="1020"/>
              </a:spcAft>
            </a:pPr>
            <a:r>
              <a:rPr lang="en-AU" sz="1800" dirty="0">
                <a:effectLst/>
                <a:latin typeface="Tahoma" panose="020B0604030504040204" pitchFamily="34" charset="0"/>
                <a:ea typeface="Times New Roman" panose="02020603050405020304" pitchFamily="18" charset="0"/>
              </a:rPr>
              <a:t>· </a:t>
            </a:r>
            <a:r>
              <a:rPr lang="en-AU" sz="2800" dirty="0">
                <a:effectLst/>
                <a:latin typeface="Tahoma" panose="020B0604030504040204" pitchFamily="34" charset="0"/>
                <a:ea typeface="Times New Roman" panose="02020603050405020304" pitchFamily="18" charset="0"/>
              </a:rPr>
              <a:t>We gather to receive something from God.</a:t>
            </a:r>
            <a:endParaRPr lang="en-AU" sz="2800" dirty="0">
              <a:effectLst/>
              <a:latin typeface="Times New Roman" panose="02020603050405020304" pitchFamily="18" charset="0"/>
              <a:ea typeface="Times New Roman" panose="02020603050405020304" pitchFamily="18" charset="0"/>
            </a:endParaRPr>
          </a:p>
          <a:p>
            <a:pPr fontAlgn="base">
              <a:lnSpc>
                <a:spcPct val="150000"/>
              </a:lnSpc>
              <a:spcBef>
                <a:spcPts val="1020"/>
              </a:spcBef>
              <a:spcAft>
                <a:spcPts val="1020"/>
              </a:spcAft>
            </a:pPr>
            <a:r>
              <a:rPr lang="en-AU" sz="2800" dirty="0">
                <a:effectLst/>
                <a:latin typeface="Tahoma" panose="020B0604030504040204" pitchFamily="34" charset="0"/>
                <a:ea typeface="Times New Roman" panose="02020603050405020304" pitchFamily="18" charset="0"/>
              </a:rPr>
              <a:t>· We gather to give something to God.</a:t>
            </a:r>
            <a:endParaRPr lang="en-AU" sz="2800" dirty="0">
              <a:effectLst/>
              <a:latin typeface="Times New Roman" panose="02020603050405020304" pitchFamily="18" charset="0"/>
              <a:ea typeface="Times New Roman" panose="02020603050405020304" pitchFamily="18" charset="0"/>
            </a:endParaRPr>
          </a:p>
          <a:p>
            <a:pPr fontAlgn="base">
              <a:lnSpc>
                <a:spcPct val="150000"/>
              </a:lnSpc>
              <a:spcBef>
                <a:spcPts val="1020"/>
              </a:spcBef>
              <a:spcAft>
                <a:spcPts val="1020"/>
              </a:spcAft>
            </a:pPr>
            <a:r>
              <a:rPr lang="en-AU" sz="2800" dirty="0">
                <a:effectLst/>
                <a:latin typeface="Tahoma" panose="020B0604030504040204" pitchFamily="34" charset="0"/>
                <a:ea typeface="Times New Roman" panose="02020603050405020304" pitchFamily="18" charset="0"/>
              </a:rPr>
              <a:t>· We gather to encourage each other by our shared faith and values.</a:t>
            </a:r>
            <a:endParaRPr lang="en-AU" sz="2800" dirty="0">
              <a:effectLst/>
              <a:latin typeface="Times New Roman" panose="02020603050405020304" pitchFamily="18" charset="0"/>
              <a:ea typeface="Times New Roman" panose="02020603050405020304" pitchFamily="18" charset="0"/>
            </a:endParaRPr>
          </a:p>
          <a:p>
            <a:pPr fontAlgn="base">
              <a:lnSpc>
                <a:spcPct val="150000"/>
              </a:lnSpc>
              <a:spcBef>
                <a:spcPts val="1020"/>
              </a:spcBef>
              <a:spcAft>
                <a:spcPts val="1020"/>
              </a:spcAft>
            </a:pPr>
            <a:r>
              <a:rPr lang="en-AU" sz="2800" dirty="0">
                <a:effectLst/>
                <a:latin typeface="Tahoma" panose="020B0604030504040204" pitchFamily="34" charset="0"/>
                <a:ea typeface="Times New Roman" panose="02020603050405020304" pitchFamily="18" charset="0"/>
              </a:rPr>
              <a:t>· We gather to bless one another.</a:t>
            </a:r>
            <a:endParaRPr lang="en-AU" sz="2800" dirty="0">
              <a:effectLst/>
              <a:latin typeface="Times New Roman" panose="02020603050405020304" pitchFamily="18" charset="0"/>
              <a:ea typeface="Times New Roman" panose="02020603050405020304" pitchFamily="18" charset="0"/>
            </a:endParaRPr>
          </a:p>
          <a:p>
            <a:pPr fontAlgn="base">
              <a:lnSpc>
                <a:spcPct val="150000"/>
              </a:lnSpc>
              <a:spcBef>
                <a:spcPts val="1020"/>
              </a:spcBef>
              <a:spcAft>
                <a:spcPts val="1020"/>
              </a:spcAft>
            </a:pPr>
            <a:r>
              <a:rPr lang="en-AU" sz="2800" dirty="0">
                <a:effectLst/>
                <a:latin typeface="Tahoma" panose="020B0604030504040204" pitchFamily="34" charset="0"/>
                <a:ea typeface="Times New Roman" panose="02020603050405020304" pitchFamily="18" charset="0"/>
              </a:rPr>
              <a:t>· We gather to work together.</a:t>
            </a:r>
            <a:endParaRPr lang="en-AU" sz="2800" dirty="0">
              <a:effectLst/>
              <a:latin typeface="Times New Roman" panose="02020603050405020304" pitchFamily="18" charset="0"/>
              <a:ea typeface="Times New Roman" panose="02020603050405020304" pitchFamily="18" charset="0"/>
            </a:endParaRPr>
          </a:p>
        </p:txBody>
      </p:sp>
      <p:sp>
        <p:nvSpPr>
          <p:cNvPr id="3" name="TextBox 2">
            <a:extLst>
              <a:ext uri="{FF2B5EF4-FFF2-40B4-BE49-F238E27FC236}">
                <a16:creationId xmlns:a16="http://schemas.microsoft.com/office/drawing/2014/main" id="{F0909394-762A-4605-A58F-520E2B64833B}"/>
              </a:ext>
            </a:extLst>
          </p:cNvPr>
          <p:cNvSpPr txBox="1"/>
          <p:nvPr/>
        </p:nvSpPr>
        <p:spPr>
          <a:xfrm>
            <a:off x="702860" y="395785"/>
            <a:ext cx="10556543" cy="646331"/>
          </a:xfrm>
          <a:prstGeom prst="rect">
            <a:avLst/>
          </a:prstGeom>
          <a:noFill/>
        </p:spPr>
        <p:txBody>
          <a:bodyPr wrap="square" rtlCol="0">
            <a:spAutoFit/>
          </a:bodyPr>
          <a:lstStyle/>
          <a:p>
            <a:pPr algn="ctr"/>
            <a:r>
              <a:rPr lang="en-AU" sz="3600" b="1" dirty="0">
                <a:solidFill>
                  <a:srgbClr val="7030A0"/>
                </a:solidFill>
                <a:latin typeface="Algerian" panose="04020705040A02060702" pitchFamily="82" charset="0"/>
              </a:rPr>
              <a:t>Word of encouragement</a:t>
            </a:r>
          </a:p>
        </p:txBody>
      </p:sp>
    </p:spTree>
    <p:extLst>
      <p:ext uri="{BB962C8B-B14F-4D97-AF65-F5344CB8AC3E}">
        <p14:creationId xmlns:p14="http://schemas.microsoft.com/office/powerpoint/2010/main" val="33370458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D4D3919-6550-1571-10A0-6F5B8F508869}"/>
              </a:ext>
            </a:extLst>
          </p:cNvPr>
          <p:cNvSpPr txBox="1"/>
          <p:nvPr/>
        </p:nvSpPr>
        <p:spPr>
          <a:xfrm>
            <a:off x="2551559" y="448987"/>
            <a:ext cx="7457562" cy="646331"/>
          </a:xfrm>
          <a:prstGeom prst="rect">
            <a:avLst/>
          </a:prstGeom>
          <a:noFill/>
        </p:spPr>
        <p:txBody>
          <a:bodyPr wrap="square" rtlCol="0">
            <a:spAutoFit/>
          </a:bodyPr>
          <a:lstStyle/>
          <a:p>
            <a:pPr algn="ctr"/>
            <a:r>
              <a:rPr lang="en-AU" sz="3600" dirty="0">
                <a:latin typeface="Arial Black" panose="020B0A04020102020204" pitchFamily="34" charset="0"/>
              </a:rPr>
              <a:t>Tabernacle</a:t>
            </a:r>
          </a:p>
        </p:txBody>
      </p:sp>
      <p:pic>
        <p:nvPicPr>
          <p:cNvPr id="4" name="Picture 3">
            <a:extLst>
              <a:ext uri="{FF2B5EF4-FFF2-40B4-BE49-F238E27FC236}">
                <a16:creationId xmlns:a16="http://schemas.microsoft.com/office/drawing/2014/main" id="{0062DA70-16BD-BF88-794C-79E9DC9F2856}"/>
              </a:ext>
            </a:extLst>
          </p:cNvPr>
          <p:cNvPicPr>
            <a:picLocks noChangeAspect="1"/>
          </p:cNvPicPr>
          <p:nvPr/>
        </p:nvPicPr>
        <p:blipFill>
          <a:blip r:embed="rId3"/>
          <a:stretch>
            <a:fillRect/>
          </a:stretch>
        </p:blipFill>
        <p:spPr>
          <a:xfrm>
            <a:off x="2842214" y="175214"/>
            <a:ext cx="6630313" cy="6630313"/>
          </a:xfrm>
          <a:prstGeom prst="rect">
            <a:avLst/>
          </a:prstGeom>
        </p:spPr>
      </p:pic>
    </p:spTree>
    <p:extLst>
      <p:ext uri="{BB962C8B-B14F-4D97-AF65-F5344CB8AC3E}">
        <p14:creationId xmlns:p14="http://schemas.microsoft.com/office/powerpoint/2010/main" val="13221166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231BF0F-7785-21C2-FB95-DB1D7C16B260}"/>
              </a:ext>
            </a:extLst>
          </p:cNvPr>
          <p:cNvPicPr>
            <a:picLocks noChangeAspect="1"/>
          </p:cNvPicPr>
          <p:nvPr/>
        </p:nvPicPr>
        <p:blipFill>
          <a:blip r:embed="rId3"/>
          <a:stretch>
            <a:fillRect/>
          </a:stretch>
        </p:blipFill>
        <p:spPr>
          <a:xfrm>
            <a:off x="3558795" y="75064"/>
            <a:ext cx="5357742" cy="6707642"/>
          </a:xfrm>
          <a:prstGeom prst="rect">
            <a:avLst/>
          </a:prstGeom>
        </p:spPr>
      </p:pic>
      <p:sp>
        <p:nvSpPr>
          <p:cNvPr id="5" name="TextBox 4">
            <a:extLst>
              <a:ext uri="{FF2B5EF4-FFF2-40B4-BE49-F238E27FC236}">
                <a16:creationId xmlns:a16="http://schemas.microsoft.com/office/drawing/2014/main" id="{0A7F4855-EEF7-2D54-0109-1B7F18447393}"/>
              </a:ext>
            </a:extLst>
          </p:cNvPr>
          <p:cNvSpPr txBox="1"/>
          <p:nvPr/>
        </p:nvSpPr>
        <p:spPr>
          <a:xfrm>
            <a:off x="559558" y="2715904"/>
            <a:ext cx="2715905" cy="646331"/>
          </a:xfrm>
          <a:prstGeom prst="rect">
            <a:avLst/>
          </a:prstGeom>
          <a:noFill/>
        </p:spPr>
        <p:txBody>
          <a:bodyPr wrap="square" rtlCol="0">
            <a:spAutoFit/>
          </a:bodyPr>
          <a:lstStyle/>
          <a:p>
            <a:pPr algn="ctr"/>
            <a:r>
              <a:rPr lang="en-AU" sz="3600" dirty="0">
                <a:latin typeface="Algerian" panose="04020705040A02060702" pitchFamily="82" charset="0"/>
              </a:rPr>
              <a:t>Exodus 28:</a:t>
            </a:r>
          </a:p>
        </p:txBody>
      </p:sp>
      <p:sp>
        <p:nvSpPr>
          <p:cNvPr id="6" name="TextBox 5">
            <a:extLst>
              <a:ext uri="{FF2B5EF4-FFF2-40B4-BE49-F238E27FC236}">
                <a16:creationId xmlns:a16="http://schemas.microsoft.com/office/drawing/2014/main" id="{58B6E416-3E79-02B7-BB4F-9190C11F7EAD}"/>
              </a:ext>
            </a:extLst>
          </p:cNvPr>
          <p:cNvSpPr txBox="1"/>
          <p:nvPr/>
        </p:nvSpPr>
        <p:spPr>
          <a:xfrm>
            <a:off x="8916537" y="2805415"/>
            <a:ext cx="2715905" cy="646331"/>
          </a:xfrm>
          <a:prstGeom prst="rect">
            <a:avLst/>
          </a:prstGeom>
          <a:noFill/>
        </p:spPr>
        <p:txBody>
          <a:bodyPr wrap="square" rtlCol="0">
            <a:spAutoFit/>
          </a:bodyPr>
          <a:lstStyle/>
          <a:p>
            <a:pPr algn="ctr"/>
            <a:r>
              <a:rPr lang="en-AU" sz="3600" dirty="0">
                <a:latin typeface="Algerian" panose="04020705040A02060702" pitchFamily="82" charset="0"/>
              </a:rPr>
              <a:t> VS,33 - 35</a:t>
            </a:r>
          </a:p>
        </p:txBody>
      </p:sp>
    </p:spTree>
    <p:extLst>
      <p:ext uri="{BB962C8B-B14F-4D97-AF65-F5344CB8AC3E}">
        <p14:creationId xmlns:p14="http://schemas.microsoft.com/office/powerpoint/2010/main" val="31602252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7D7D1306-5145-4599-5C90-2E34F010DC0A}"/>
              </a:ext>
            </a:extLst>
          </p:cNvPr>
          <p:cNvSpPr txBox="1"/>
          <p:nvPr/>
        </p:nvSpPr>
        <p:spPr>
          <a:xfrm>
            <a:off x="686834" y="1153572"/>
            <a:ext cx="3200400" cy="4461163"/>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3400" b="1" i="1" kern="1200" dirty="0">
                <a:solidFill>
                  <a:srgbClr val="FFFFFF"/>
                </a:solidFill>
                <a:latin typeface="Algerian" panose="04020705040A02060702" pitchFamily="82" charset="0"/>
                <a:ea typeface="+mj-ea"/>
                <a:cs typeface="+mj-cs"/>
              </a:rPr>
              <a:t>Be bold</a:t>
            </a:r>
          </a:p>
          <a:p>
            <a:pPr>
              <a:lnSpc>
                <a:spcPct val="90000"/>
              </a:lnSpc>
              <a:spcBef>
                <a:spcPct val="0"/>
              </a:spcBef>
              <a:spcAft>
                <a:spcPts val="600"/>
              </a:spcAft>
            </a:pPr>
            <a:r>
              <a:rPr lang="en-US" sz="3400" kern="1200" dirty="0">
                <a:solidFill>
                  <a:srgbClr val="FFFFFF"/>
                </a:solidFill>
                <a:latin typeface="+mj-lt"/>
                <a:ea typeface="+mj-ea"/>
                <a:cs typeface="+mj-cs"/>
              </a:rPr>
              <a:t>What right do we have to open the door and address God with boldness, determination, and confidence?.</a:t>
            </a:r>
            <a:endParaRPr lang="en-US" sz="3400" b="1" i="1" kern="1200" dirty="0">
              <a:solidFill>
                <a:srgbClr val="FFFFFF"/>
              </a:solidFill>
              <a:latin typeface="+mj-lt"/>
              <a:ea typeface="+mj-ea"/>
              <a:cs typeface="+mj-cs"/>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TextBox 2">
            <a:extLst>
              <a:ext uri="{FF2B5EF4-FFF2-40B4-BE49-F238E27FC236}">
                <a16:creationId xmlns:a16="http://schemas.microsoft.com/office/drawing/2014/main" id="{FD391A75-5BFB-6B74-2D2F-02406D775971}"/>
              </a:ext>
            </a:extLst>
          </p:cNvPr>
          <p:cNvSpPr txBox="1"/>
          <p:nvPr/>
        </p:nvSpPr>
        <p:spPr>
          <a:xfrm>
            <a:off x="4447308" y="591344"/>
            <a:ext cx="6906491" cy="5585619"/>
          </a:xfrm>
          <a:prstGeom prst="rect">
            <a:avLst/>
          </a:prstGeom>
        </p:spPr>
        <p:txBody>
          <a:bodyPr vert="horz" lIns="91440" tIns="45720" rIns="91440" bIns="45720" rtlCol="0" anchor="ctr">
            <a:normAutofit/>
          </a:bodyPr>
          <a:lstStyle/>
          <a:p>
            <a:pPr marL="285750" indent="-228600">
              <a:lnSpc>
                <a:spcPct val="150000"/>
              </a:lnSpc>
              <a:spcAft>
                <a:spcPts val="600"/>
              </a:spcAft>
              <a:buFont typeface="Arial" panose="020B0604020202020204" pitchFamily="34" charset="0"/>
              <a:buChar char="•"/>
            </a:pPr>
            <a:r>
              <a:rPr lang="en-US" sz="2800" b="1" i="1" dirty="0">
                <a:latin typeface="Arial" panose="020B0604020202020204" pitchFamily="34" charset="0"/>
                <a:cs typeface="Arial" panose="020B0604020202020204" pitchFamily="34" charset="0"/>
              </a:rPr>
              <a:t>Verse 20:    </a:t>
            </a:r>
            <a:r>
              <a:rPr lang="en-US" sz="2800" i="1" dirty="0">
                <a:latin typeface="Arial" panose="020B0604020202020204" pitchFamily="34" charset="0"/>
                <a:cs typeface="Arial" panose="020B0604020202020204" pitchFamily="34" charset="0"/>
              </a:rPr>
              <a:t>“by the new and living way that He opened for us through the curtain, that is, through His flesh.” </a:t>
            </a:r>
          </a:p>
          <a:p>
            <a:pPr indent="-228600">
              <a:lnSpc>
                <a:spcPct val="150000"/>
              </a:lnSpc>
              <a:spcAft>
                <a:spcPts val="600"/>
              </a:spcAft>
              <a:buFont typeface="Arial" panose="020B0604020202020204" pitchFamily="34" charset="0"/>
              <a:buChar char="•"/>
            </a:pPr>
            <a:r>
              <a:rPr lang="en-US" sz="2800" dirty="0">
                <a:solidFill>
                  <a:srgbClr val="0070C0"/>
                </a:solidFill>
                <a:latin typeface="Arial" panose="020B0604020202020204" pitchFamily="34" charset="0"/>
                <a:cs typeface="Arial" panose="020B0604020202020204" pitchFamily="34" charset="0"/>
              </a:rPr>
              <a:t>This new and living way is wrapped up in Jesus’ life, death, burial, resurrection, and ascension.</a:t>
            </a:r>
          </a:p>
          <a:p>
            <a:pPr>
              <a:lnSpc>
                <a:spcPct val="90000"/>
              </a:lnSpc>
              <a:spcAft>
                <a:spcPts val="600"/>
              </a:spcAft>
            </a:pPr>
            <a:r>
              <a:rPr lang="en-US" dirty="0"/>
              <a:t> </a:t>
            </a:r>
          </a:p>
          <a:p>
            <a:pPr indent="-228600">
              <a:lnSpc>
                <a:spcPct val="90000"/>
              </a:lnSpc>
              <a:spcAft>
                <a:spcPts val="600"/>
              </a:spcAft>
              <a:buFont typeface="Arial" panose="020B0604020202020204" pitchFamily="34" charset="0"/>
              <a:buChar char="•"/>
            </a:pPr>
            <a:endParaRPr lang="en-US" dirty="0"/>
          </a:p>
        </p:txBody>
      </p:sp>
    </p:spTree>
    <p:extLst>
      <p:ext uri="{BB962C8B-B14F-4D97-AF65-F5344CB8AC3E}">
        <p14:creationId xmlns:p14="http://schemas.microsoft.com/office/powerpoint/2010/main" val="29849965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7D7D1306-5145-4599-5C90-2E34F010DC0A}"/>
              </a:ext>
            </a:extLst>
          </p:cNvPr>
          <p:cNvSpPr txBox="1"/>
          <p:nvPr/>
        </p:nvSpPr>
        <p:spPr>
          <a:xfrm>
            <a:off x="686834" y="1153572"/>
            <a:ext cx="3200400" cy="4461163"/>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3400" b="1" i="1" kern="1200" dirty="0">
                <a:solidFill>
                  <a:srgbClr val="FFFFFF"/>
                </a:solidFill>
                <a:latin typeface="Algerian" panose="04020705040A02060702" pitchFamily="82" charset="0"/>
                <a:ea typeface="+mj-ea"/>
                <a:cs typeface="+mj-cs"/>
              </a:rPr>
              <a:t>Be bold</a:t>
            </a:r>
          </a:p>
          <a:p>
            <a:pPr>
              <a:lnSpc>
                <a:spcPct val="90000"/>
              </a:lnSpc>
              <a:spcBef>
                <a:spcPct val="0"/>
              </a:spcBef>
              <a:spcAft>
                <a:spcPts val="600"/>
              </a:spcAft>
            </a:pPr>
            <a:r>
              <a:rPr lang="en-US" sz="3400" kern="1200" dirty="0">
                <a:solidFill>
                  <a:srgbClr val="FFFFFF"/>
                </a:solidFill>
                <a:latin typeface="+mj-lt"/>
                <a:ea typeface="+mj-ea"/>
                <a:cs typeface="+mj-cs"/>
              </a:rPr>
              <a:t>What right do we have to open the door and address God with boldness, determination, and confidence?.</a:t>
            </a:r>
            <a:endParaRPr lang="en-US" sz="3400" b="1" i="1" kern="1200" dirty="0">
              <a:solidFill>
                <a:srgbClr val="FFFFFF"/>
              </a:solidFill>
              <a:latin typeface="+mj-lt"/>
              <a:ea typeface="+mj-ea"/>
              <a:cs typeface="+mj-cs"/>
            </a:endParaRPr>
          </a:p>
        </p:txBody>
      </p:sp>
      <p:sp>
        <p:nvSpPr>
          <p:cNvPr id="7"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TextBox 2">
            <a:extLst>
              <a:ext uri="{FF2B5EF4-FFF2-40B4-BE49-F238E27FC236}">
                <a16:creationId xmlns:a16="http://schemas.microsoft.com/office/drawing/2014/main" id="{FD391A75-5BFB-6B74-2D2F-02406D775971}"/>
              </a:ext>
            </a:extLst>
          </p:cNvPr>
          <p:cNvSpPr txBox="1"/>
          <p:nvPr/>
        </p:nvSpPr>
        <p:spPr>
          <a:xfrm>
            <a:off x="4447308" y="591344"/>
            <a:ext cx="6906491" cy="5585619"/>
          </a:xfrm>
          <a:prstGeom prst="rect">
            <a:avLst/>
          </a:prstGeom>
        </p:spPr>
        <p:txBody>
          <a:bodyPr vert="horz" lIns="91440" tIns="45720" rIns="91440" bIns="45720" rtlCol="0" anchor="ctr">
            <a:normAutofit fontScale="85000" lnSpcReduction="20000"/>
          </a:bodyPr>
          <a:lstStyle/>
          <a:p>
            <a:pPr marL="285750" indent="-228600">
              <a:lnSpc>
                <a:spcPct val="160000"/>
              </a:lnSpc>
              <a:spcAft>
                <a:spcPts val="600"/>
              </a:spcAft>
              <a:buFont typeface="Arial" panose="020B0604020202020204" pitchFamily="34" charset="0"/>
              <a:buChar char="•"/>
            </a:pPr>
            <a:r>
              <a:rPr lang="en-US" sz="2800" b="1" i="1" dirty="0">
                <a:latin typeface="Arial" panose="020B0604020202020204" pitchFamily="34" charset="0"/>
                <a:cs typeface="Arial" panose="020B0604020202020204" pitchFamily="34" charset="0"/>
              </a:rPr>
              <a:t>Verse 20:    </a:t>
            </a:r>
            <a:r>
              <a:rPr lang="en-US" sz="2800" i="1" dirty="0">
                <a:latin typeface="Arial" panose="020B0604020202020204" pitchFamily="34" charset="0"/>
                <a:cs typeface="Arial" panose="020B0604020202020204" pitchFamily="34" charset="0"/>
              </a:rPr>
              <a:t>“by the new and living way that He opened for us through the curtain, that is, through His flesh.” </a:t>
            </a:r>
          </a:p>
          <a:p>
            <a:pPr indent="-228600">
              <a:lnSpc>
                <a:spcPct val="160000"/>
              </a:lnSpc>
              <a:spcAft>
                <a:spcPts val="600"/>
              </a:spcAft>
              <a:buFont typeface="Arial" panose="020B0604020202020204" pitchFamily="34" charset="0"/>
              <a:buChar char="•"/>
            </a:pPr>
            <a:r>
              <a:rPr lang="en-US" sz="2800" dirty="0">
                <a:latin typeface="Arial" panose="020B0604020202020204" pitchFamily="34" charset="0"/>
                <a:cs typeface="Arial" panose="020B0604020202020204" pitchFamily="34" charset="0"/>
              </a:rPr>
              <a:t>This new and living way is wrapped up in Jesus’ life, death, burial, resurrection, and ascension.</a:t>
            </a:r>
          </a:p>
          <a:p>
            <a:pPr marL="285750" indent="-228600">
              <a:lnSpc>
                <a:spcPct val="160000"/>
              </a:lnSpc>
              <a:spcAft>
                <a:spcPts val="600"/>
              </a:spcAft>
              <a:buFont typeface="Arial" panose="020B0604020202020204" pitchFamily="34" charset="0"/>
              <a:buChar char="•"/>
            </a:pPr>
            <a:r>
              <a:rPr lang="en-US" sz="2800" dirty="0">
                <a:effectLst/>
                <a:latin typeface="Arial" panose="020B0604020202020204" pitchFamily="34" charset="0"/>
                <a:cs typeface="Arial" panose="020B0604020202020204" pitchFamily="34" charset="0"/>
              </a:rPr>
              <a:t>We have been given direct access by the blood of Jesus (Hebrews 9:12). </a:t>
            </a:r>
          </a:p>
          <a:p>
            <a:pPr indent="-228600">
              <a:lnSpc>
                <a:spcPct val="160000"/>
              </a:lnSpc>
              <a:spcAft>
                <a:spcPts val="600"/>
              </a:spcAft>
              <a:buFont typeface="Arial" panose="020B0604020202020204" pitchFamily="34" charset="0"/>
              <a:buChar char="•"/>
            </a:pPr>
            <a:r>
              <a:rPr lang="en-US" sz="2800" dirty="0">
                <a:solidFill>
                  <a:srgbClr val="0070C0"/>
                </a:solidFill>
                <a:effectLst/>
                <a:latin typeface="Arial" panose="020B0604020202020204" pitchFamily="34" charset="0"/>
                <a:cs typeface="Arial" panose="020B0604020202020204" pitchFamily="34" charset="0"/>
              </a:rPr>
              <a:t>His sacrifice is the key to entering God’s presence. </a:t>
            </a:r>
            <a:r>
              <a:rPr lang="en-US" sz="2800" dirty="0">
                <a:solidFill>
                  <a:srgbClr val="0070C0"/>
                </a:solidFill>
                <a:latin typeface="Arial" panose="020B0604020202020204" pitchFamily="34" charset="0"/>
                <a:cs typeface="Arial" panose="020B0604020202020204" pitchFamily="34" charset="0"/>
              </a:rPr>
              <a:t> </a:t>
            </a:r>
          </a:p>
          <a:p>
            <a:pPr>
              <a:lnSpc>
                <a:spcPct val="90000"/>
              </a:lnSpc>
              <a:spcAft>
                <a:spcPts val="600"/>
              </a:spcAft>
            </a:pPr>
            <a:r>
              <a:rPr lang="en-US" dirty="0"/>
              <a:t> </a:t>
            </a:r>
          </a:p>
          <a:p>
            <a:pPr indent="-228600">
              <a:lnSpc>
                <a:spcPct val="90000"/>
              </a:lnSpc>
              <a:spcAft>
                <a:spcPts val="600"/>
              </a:spcAft>
              <a:buFont typeface="Arial" panose="020B0604020202020204" pitchFamily="34" charset="0"/>
              <a:buChar char="•"/>
            </a:pPr>
            <a:endParaRPr lang="en-US" dirty="0"/>
          </a:p>
        </p:txBody>
      </p:sp>
    </p:spTree>
    <p:extLst>
      <p:ext uri="{BB962C8B-B14F-4D97-AF65-F5344CB8AC3E}">
        <p14:creationId xmlns:p14="http://schemas.microsoft.com/office/powerpoint/2010/main" val="36802025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7D7D1306-5145-4599-5C90-2E34F010DC0A}"/>
              </a:ext>
            </a:extLst>
          </p:cNvPr>
          <p:cNvSpPr txBox="1"/>
          <p:nvPr/>
        </p:nvSpPr>
        <p:spPr>
          <a:xfrm>
            <a:off x="686834" y="1153572"/>
            <a:ext cx="3200400" cy="4461163"/>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3400" b="1" i="1" kern="1200" dirty="0">
                <a:solidFill>
                  <a:srgbClr val="FFFFFF"/>
                </a:solidFill>
                <a:latin typeface="Algerian" panose="04020705040A02060702" pitchFamily="82" charset="0"/>
                <a:ea typeface="+mj-ea"/>
                <a:cs typeface="+mj-cs"/>
              </a:rPr>
              <a:t>Be bold</a:t>
            </a:r>
          </a:p>
          <a:p>
            <a:pPr>
              <a:lnSpc>
                <a:spcPct val="90000"/>
              </a:lnSpc>
              <a:spcBef>
                <a:spcPct val="0"/>
              </a:spcBef>
              <a:spcAft>
                <a:spcPts val="600"/>
              </a:spcAft>
            </a:pPr>
            <a:r>
              <a:rPr lang="en-US" sz="3400" kern="1200" dirty="0">
                <a:solidFill>
                  <a:srgbClr val="FFFFFF"/>
                </a:solidFill>
                <a:latin typeface="+mj-lt"/>
                <a:ea typeface="+mj-ea"/>
                <a:cs typeface="+mj-cs"/>
              </a:rPr>
              <a:t>What right do we have to open the door and address God with boldness, determination, and confidence?.</a:t>
            </a:r>
            <a:endParaRPr lang="en-US" sz="3400" b="1" i="1" kern="1200" dirty="0">
              <a:solidFill>
                <a:srgbClr val="FFFFFF"/>
              </a:solidFill>
              <a:latin typeface="+mj-lt"/>
              <a:ea typeface="+mj-ea"/>
              <a:cs typeface="+mj-cs"/>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TextBox 2">
            <a:extLst>
              <a:ext uri="{FF2B5EF4-FFF2-40B4-BE49-F238E27FC236}">
                <a16:creationId xmlns:a16="http://schemas.microsoft.com/office/drawing/2014/main" id="{FD391A75-5BFB-6B74-2D2F-02406D775971}"/>
              </a:ext>
            </a:extLst>
          </p:cNvPr>
          <p:cNvSpPr txBox="1"/>
          <p:nvPr/>
        </p:nvSpPr>
        <p:spPr>
          <a:xfrm>
            <a:off x="4441832" y="378129"/>
            <a:ext cx="6906491" cy="6012048"/>
          </a:xfrm>
          <a:prstGeom prst="rect">
            <a:avLst/>
          </a:prstGeom>
        </p:spPr>
        <p:txBody>
          <a:bodyPr vert="horz" lIns="91440" tIns="45720" rIns="91440" bIns="45720" rtlCol="0" anchor="ctr">
            <a:normAutofit fontScale="40000" lnSpcReduction="20000"/>
          </a:bodyPr>
          <a:lstStyle/>
          <a:p>
            <a:pPr marL="285750" indent="-228600">
              <a:lnSpc>
                <a:spcPct val="120000"/>
              </a:lnSpc>
              <a:spcAft>
                <a:spcPts val="600"/>
              </a:spcAft>
              <a:buFont typeface="Arial" panose="020B0604020202020204" pitchFamily="34" charset="0"/>
              <a:buChar char="•"/>
            </a:pPr>
            <a:r>
              <a:rPr lang="en-US" sz="5900" b="1" i="1" dirty="0">
                <a:latin typeface="Arial" panose="020B0604020202020204" pitchFamily="34" charset="0"/>
                <a:cs typeface="Arial" panose="020B0604020202020204" pitchFamily="34" charset="0"/>
              </a:rPr>
              <a:t>Verse 20:    </a:t>
            </a:r>
            <a:r>
              <a:rPr lang="en-US" sz="5900" i="1" dirty="0">
                <a:latin typeface="Arial" panose="020B0604020202020204" pitchFamily="34" charset="0"/>
                <a:cs typeface="Arial" panose="020B0604020202020204" pitchFamily="34" charset="0"/>
              </a:rPr>
              <a:t>“by the new and living way that He opened for us through the curtain, that is, through His flesh.” </a:t>
            </a:r>
          </a:p>
          <a:p>
            <a:pPr indent="-228600">
              <a:lnSpc>
                <a:spcPct val="120000"/>
              </a:lnSpc>
              <a:spcAft>
                <a:spcPts val="600"/>
              </a:spcAft>
              <a:buFont typeface="Arial" panose="020B0604020202020204" pitchFamily="34" charset="0"/>
              <a:buChar char="•"/>
            </a:pPr>
            <a:r>
              <a:rPr lang="en-US" sz="5900" dirty="0">
                <a:latin typeface="Arial" panose="020B0604020202020204" pitchFamily="34" charset="0"/>
                <a:cs typeface="Arial" panose="020B0604020202020204" pitchFamily="34" charset="0"/>
              </a:rPr>
              <a:t>This new and living way is wrapped up in Jesus’ life, death, burial, resurrection, and ascension.</a:t>
            </a:r>
          </a:p>
          <a:p>
            <a:pPr marL="285750" indent="-228600">
              <a:lnSpc>
                <a:spcPct val="120000"/>
              </a:lnSpc>
              <a:spcAft>
                <a:spcPts val="600"/>
              </a:spcAft>
              <a:buFont typeface="Arial" panose="020B0604020202020204" pitchFamily="34" charset="0"/>
              <a:buChar char="•"/>
            </a:pPr>
            <a:r>
              <a:rPr lang="en-US" sz="5900" dirty="0">
                <a:effectLst/>
                <a:latin typeface="Arial" panose="020B0604020202020204" pitchFamily="34" charset="0"/>
                <a:cs typeface="Arial" panose="020B0604020202020204" pitchFamily="34" charset="0"/>
              </a:rPr>
              <a:t>We have been given direct access by the blood of Jesus (Hebrews 9:12). </a:t>
            </a:r>
          </a:p>
          <a:p>
            <a:pPr indent="-228600">
              <a:lnSpc>
                <a:spcPct val="120000"/>
              </a:lnSpc>
              <a:spcAft>
                <a:spcPts val="600"/>
              </a:spcAft>
              <a:buFont typeface="Arial" panose="020B0604020202020204" pitchFamily="34" charset="0"/>
              <a:buChar char="•"/>
            </a:pPr>
            <a:r>
              <a:rPr lang="en-US" sz="5900" dirty="0">
                <a:effectLst/>
                <a:latin typeface="Arial" panose="020B0604020202020204" pitchFamily="34" charset="0"/>
                <a:cs typeface="Arial" panose="020B0604020202020204" pitchFamily="34" charset="0"/>
              </a:rPr>
              <a:t>His sacrifice is the key to entering God’s presence. </a:t>
            </a:r>
            <a:r>
              <a:rPr lang="en-US" sz="5900" dirty="0">
                <a:latin typeface="Arial" panose="020B0604020202020204" pitchFamily="34" charset="0"/>
                <a:cs typeface="Arial" panose="020B0604020202020204" pitchFamily="34" charset="0"/>
              </a:rPr>
              <a:t> </a:t>
            </a:r>
          </a:p>
          <a:p>
            <a:pPr marL="285750" indent="-228600">
              <a:lnSpc>
                <a:spcPct val="120000"/>
              </a:lnSpc>
              <a:spcAft>
                <a:spcPts val="600"/>
              </a:spcAft>
              <a:buFont typeface="Arial" panose="020B0604020202020204" pitchFamily="34" charset="0"/>
              <a:buChar char="•"/>
            </a:pPr>
            <a:r>
              <a:rPr lang="en-US" sz="5900" dirty="0">
                <a:latin typeface="Arial" panose="020B0604020202020204" pitchFamily="34" charset="0"/>
                <a:cs typeface="Arial" panose="020B0604020202020204" pitchFamily="34" charset="0"/>
              </a:rPr>
              <a:t>W</a:t>
            </a:r>
            <a:r>
              <a:rPr lang="en-US" sz="5900" dirty="0">
                <a:effectLst/>
                <a:latin typeface="Arial" panose="020B0604020202020204" pitchFamily="34" charset="0"/>
                <a:cs typeface="Arial" panose="020B0604020202020204" pitchFamily="34" charset="0"/>
              </a:rPr>
              <a:t>e do not enter fearfully, but confidently. </a:t>
            </a:r>
          </a:p>
          <a:p>
            <a:pPr indent="-228600">
              <a:lnSpc>
                <a:spcPct val="120000"/>
              </a:lnSpc>
              <a:spcAft>
                <a:spcPts val="600"/>
              </a:spcAft>
              <a:buFont typeface="Arial" panose="020B0604020202020204" pitchFamily="34" charset="0"/>
              <a:buChar char="•"/>
            </a:pPr>
            <a:r>
              <a:rPr lang="en-US" sz="5900" dirty="0">
                <a:solidFill>
                  <a:srgbClr val="0070C0"/>
                </a:solidFill>
                <a:effectLst/>
                <a:latin typeface="Arial" panose="020B0604020202020204" pitchFamily="34" charset="0"/>
                <a:cs typeface="Arial" panose="020B0604020202020204" pitchFamily="34" charset="0"/>
              </a:rPr>
              <a:t>We don’t crawl to the throne or inch our way to God with our tail between our legs. We have been given </a:t>
            </a:r>
            <a:r>
              <a:rPr lang="en-US" sz="5900" dirty="0">
                <a:solidFill>
                  <a:srgbClr val="C00000"/>
                </a:solidFill>
                <a:latin typeface="Arial" panose="020B0604020202020204" pitchFamily="34" charset="0"/>
                <a:cs typeface="Arial" panose="020B0604020202020204" pitchFamily="34" charset="0"/>
              </a:rPr>
              <a:t>C</a:t>
            </a:r>
            <a:r>
              <a:rPr lang="en-US" sz="5900" dirty="0">
                <a:solidFill>
                  <a:srgbClr val="C00000"/>
                </a:solidFill>
                <a:effectLst/>
                <a:latin typeface="Arial" panose="020B0604020202020204" pitchFamily="34" charset="0"/>
                <a:cs typeface="Arial" panose="020B0604020202020204" pitchFamily="34" charset="0"/>
              </a:rPr>
              <a:t>onfidence, Courage, and Certainty. </a:t>
            </a:r>
          </a:p>
          <a:p>
            <a:pPr indent="-228600">
              <a:lnSpc>
                <a:spcPct val="90000"/>
              </a:lnSpc>
              <a:spcAft>
                <a:spcPts val="600"/>
              </a:spcAft>
              <a:buFont typeface="Arial" panose="020B0604020202020204" pitchFamily="34" charset="0"/>
              <a:buChar char="•"/>
            </a:pPr>
            <a:endParaRPr lang="en-US" dirty="0"/>
          </a:p>
        </p:txBody>
      </p:sp>
    </p:spTree>
    <p:extLst>
      <p:ext uri="{BB962C8B-B14F-4D97-AF65-F5344CB8AC3E}">
        <p14:creationId xmlns:p14="http://schemas.microsoft.com/office/powerpoint/2010/main" val="587408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E2CDB96F-4BBB-FBDC-BDA2-BD267B52EA85}"/>
              </a:ext>
            </a:extLst>
          </p:cNvPr>
          <p:cNvSpPr txBox="1"/>
          <p:nvPr/>
        </p:nvSpPr>
        <p:spPr>
          <a:xfrm>
            <a:off x="50816" y="0"/>
            <a:ext cx="12141184" cy="1133499"/>
          </a:xfrm>
          <a:prstGeom prst="rect">
            <a:avLst/>
          </a:prstGeom>
          <a:solidFill>
            <a:schemeClr val="accent2">
              <a:lumMod val="40000"/>
              <a:lumOff val="60000"/>
            </a:schemeClr>
          </a:solidFill>
        </p:spPr>
        <p:txBody>
          <a:bodyPr vert="horz" lIns="91440" tIns="45720" rIns="91440" bIns="45720" rtlCol="0" anchor="ctr">
            <a:normAutofit fontScale="92500" lnSpcReduction="20000"/>
          </a:bodyPr>
          <a:lstStyle/>
          <a:p>
            <a:pPr marL="0" marR="0" lvl="0" indent="0" algn="ctr" fontAlgn="auto">
              <a:lnSpc>
                <a:spcPct val="90000"/>
              </a:lnSpc>
              <a:spcBef>
                <a:spcPct val="0"/>
              </a:spcBef>
              <a:spcAft>
                <a:spcPts val="600"/>
              </a:spcAft>
              <a:buClrTx/>
              <a:buSzTx/>
              <a:tabLst/>
              <a:defRPr/>
            </a:pPr>
            <a:r>
              <a:rPr kumimoji="0" lang="en-US" sz="3200" b="1" i="1" u="none" strike="noStrike" kern="1200" cap="none" spc="0" normalizeH="0" baseline="0" noProof="0" dirty="0">
                <a:ln>
                  <a:noFill/>
                </a:ln>
                <a:solidFill>
                  <a:srgbClr val="C00000"/>
                </a:solidFill>
                <a:effectLst/>
                <a:uLnTx/>
                <a:uFillTx/>
                <a:latin typeface="Algerian" panose="04020705040A02060702" pitchFamily="82" charset="0"/>
                <a:ea typeface="+mj-ea"/>
                <a:cs typeface="+mj-cs"/>
              </a:rPr>
              <a:t>Be bold</a:t>
            </a:r>
          </a:p>
          <a:p>
            <a:pPr marL="0" marR="0" lvl="0" indent="0" algn="ctr" fontAlgn="auto">
              <a:lnSpc>
                <a:spcPct val="90000"/>
              </a:lnSpc>
              <a:spcBef>
                <a:spcPct val="0"/>
              </a:spcBef>
              <a:spcAft>
                <a:spcPts val="600"/>
              </a:spcAft>
              <a:buClrTx/>
              <a:buSzTx/>
              <a:tabLst/>
              <a:defRPr/>
            </a:pPr>
            <a:r>
              <a:rPr lang="en-US" sz="3000" kern="1200" dirty="0">
                <a:solidFill>
                  <a:schemeClr val="tx1"/>
                </a:solidFill>
                <a:latin typeface="Arial" panose="020B0604020202020204" pitchFamily="34" charset="0"/>
                <a:ea typeface="+mj-ea"/>
                <a:cs typeface="Arial" panose="020B0604020202020204" pitchFamily="34" charset="0"/>
              </a:rPr>
              <a:t>How Are We to Be Bold Before God, Having D</a:t>
            </a:r>
            <a:r>
              <a:rPr kumimoji="0" lang="en-US" sz="3000" b="0"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etermination, and Confidence?</a:t>
            </a:r>
            <a:endParaRPr kumimoji="0" lang="en-US" sz="3000" b="1" i="1"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endParaRPr>
          </a:p>
        </p:txBody>
      </p:sp>
      <p:graphicFrame>
        <p:nvGraphicFramePr>
          <p:cNvPr id="6" name="TextBox 1">
            <a:extLst>
              <a:ext uri="{FF2B5EF4-FFF2-40B4-BE49-F238E27FC236}">
                <a16:creationId xmlns:a16="http://schemas.microsoft.com/office/drawing/2014/main" id="{F62C41C3-2FB2-C714-4704-076A460BA849}"/>
              </a:ext>
            </a:extLst>
          </p:cNvPr>
          <p:cNvGraphicFramePr/>
          <p:nvPr>
            <p:extLst>
              <p:ext uri="{D42A27DB-BD31-4B8C-83A1-F6EECF244321}">
                <p14:modId xmlns:p14="http://schemas.microsoft.com/office/powerpoint/2010/main" val="1301682128"/>
              </p:ext>
            </p:extLst>
          </p:nvPr>
        </p:nvGraphicFramePr>
        <p:xfrm>
          <a:off x="1247633" y="1353311"/>
          <a:ext cx="10515600" cy="55046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996622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E2CDB96F-4BBB-FBDC-BDA2-BD267B52EA85}"/>
              </a:ext>
            </a:extLst>
          </p:cNvPr>
          <p:cNvSpPr txBox="1"/>
          <p:nvPr/>
        </p:nvSpPr>
        <p:spPr>
          <a:xfrm>
            <a:off x="50816" y="724"/>
            <a:ext cx="12141184" cy="1133499"/>
          </a:xfrm>
          <a:prstGeom prst="rect">
            <a:avLst/>
          </a:prstGeom>
          <a:solidFill>
            <a:schemeClr val="accent2">
              <a:lumMod val="40000"/>
              <a:lumOff val="60000"/>
            </a:schemeClr>
          </a:solidFill>
        </p:spPr>
        <p:txBody>
          <a:bodyPr vert="horz" lIns="91440" tIns="45720" rIns="91440" bIns="45720" rtlCol="0" anchor="ctr">
            <a:normAutofit fontScale="92500" lnSpcReduction="20000"/>
          </a:bodyPr>
          <a:lstStyle/>
          <a:p>
            <a:pPr marL="0" marR="0" lvl="0" indent="0" algn="ctr" fontAlgn="auto">
              <a:lnSpc>
                <a:spcPct val="90000"/>
              </a:lnSpc>
              <a:spcBef>
                <a:spcPct val="0"/>
              </a:spcBef>
              <a:spcAft>
                <a:spcPts val="600"/>
              </a:spcAft>
              <a:buClrTx/>
              <a:buSzTx/>
              <a:tabLst/>
              <a:defRPr/>
            </a:pPr>
            <a:r>
              <a:rPr kumimoji="0" lang="en-US" sz="3200" b="1" i="1" u="none" strike="noStrike" kern="1200" cap="none" spc="0" normalizeH="0" baseline="0" noProof="0" dirty="0">
                <a:ln>
                  <a:noFill/>
                </a:ln>
                <a:solidFill>
                  <a:srgbClr val="C00000"/>
                </a:solidFill>
                <a:effectLst/>
                <a:uLnTx/>
                <a:uFillTx/>
                <a:latin typeface="Algerian" panose="04020705040A02060702" pitchFamily="82" charset="0"/>
                <a:ea typeface="+mj-ea"/>
                <a:cs typeface="+mj-cs"/>
              </a:rPr>
              <a:t>Be bold</a:t>
            </a:r>
          </a:p>
          <a:p>
            <a:pPr marL="0" marR="0" lvl="0" indent="0" algn="ctr" fontAlgn="auto">
              <a:lnSpc>
                <a:spcPct val="90000"/>
              </a:lnSpc>
              <a:spcBef>
                <a:spcPct val="0"/>
              </a:spcBef>
              <a:spcAft>
                <a:spcPts val="600"/>
              </a:spcAft>
              <a:buClrTx/>
              <a:buSzTx/>
              <a:tabLst/>
              <a:defRPr/>
            </a:pPr>
            <a:r>
              <a:rPr lang="en-US" sz="3000" kern="1200" dirty="0">
                <a:solidFill>
                  <a:schemeClr val="tx1"/>
                </a:solidFill>
                <a:latin typeface="Arial" panose="020B0604020202020204" pitchFamily="34" charset="0"/>
                <a:ea typeface="+mj-ea"/>
                <a:cs typeface="Arial" panose="020B0604020202020204" pitchFamily="34" charset="0"/>
              </a:rPr>
              <a:t>How Are We to Be Bold Before God, Having D</a:t>
            </a:r>
            <a:r>
              <a:rPr kumimoji="0" lang="en-US" sz="3000" b="0"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etermination, and Confidence?</a:t>
            </a:r>
            <a:endParaRPr kumimoji="0" lang="en-US" sz="3000" b="1" i="1"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endParaRPr>
          </a:p>
        </p:txBody>
      </p:sp>
      <p:graphicFrame>
        <p:nvGraphicFramePr>
          <p:cNvPr id="6" name="TextBox 1">
            <a:extLst>
              <a:ext uri="{FF2B5EF4-FFF2-40B4-BE49-F238E27FC236}">
                <a16:creationId xmlns:a16="http://schemas.microsoft.com/office/drawing/2014/main" id="{F62C41C3-2FB2-C714-4704-076A460BA849}"/>
              </a:ext>
            </a:extLst>
          </p:cNvPr>
          <p:cNvGraphicFramePr/>
          <p:nvPr>
            <p:extLst>
              <p:ext uri="{D42A27DB-BD31-4B8C-83A1-F6EECF244321}">
                <p14:modId xmlns:p14="http://schemas.microsoft.com/office/powerpoint/2010/main" val="2783276360"/>
              </p:ext>
            </p:extLst>
          </p:nvPr>
        </p:nvGraphicFramePr>
        <p:xfrm>
          <a:off x="838200" y="1243405"/>
          <a:ext cx="10515600" cy="55046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494823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6013</TotalTime>
  <Words>2213</Words>
  <Application>Microsoft Office PowerPoint</Application>
  <PresentationFormat>Widescreen</PresentationFormat>
  <Paragraphs>136</Paragraphs>
  <Slides>20</Slides>
  <Notes>17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20</vt:i4>
      </vt:variant>
    </vt:vector>
  </HeadingPairs>
  <TitlesOfParts>
    <vt:vector size="31" baseType="lpstr">
      <vt:lpstr>Algerian</vt:lpstr>
      <vt:lpstr>Arial</vt:lpstr>
      <vt:lpstr>Arial Black</vt:lpstr>
      <vt:lpstr>Calibri</vt:lpstr>
      <vt:lpstr>Calibri Light</vt:lpstr>
      <vt:lpstr>Segoe UI</vt:lpstr>
      <vt:lpstr>Tahoma</vt:lpstr>
      <vt:lpstr>Times New Roman</vt:lpstr>
      <vt:lpstr>Verdana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Eden</dc:creator>
  <cp:lastModifiedBy>Sue Roberts</cp:lastModifiedBy>
  <cp:revision>2</cp:revision>
  <dcterms:created xsi:type="dcterms:W3CDTF">2023-07-18T23:48:25Z</dcterms:created>
  <dcterms:modified xsi:type="dcterms:W3CDTF">2023-07-31T06:42:03Z</dcterms:modified>
</cp:coreProperties>
</file>